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9" r:id="rId6"/>
    <p:sldId id="271" r:id="rId7"/>
    <p:sldId id="274" r:id="rId8"/>
    <p:sldId id="275" r:id="rId9"/>
    <p:sldId id="276" r:id="rId10"/>
    <p:sldId id="263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65DD0-4B3C-4F76-BB52-430DF45DE6B3}" v="9" dt="2021-12-08T03:31:08.757"/>
    <p1510:client id="{3670F698-2857-4187-B5CA-6E40775DD3B6}" v="37" vWet="38" dt="2021-12-08T04:48:26.059"/>
    <p1510:client id="{5C1FF295-F327-4EA5-BDCE-02D19CD876C6}" v="7" dt="2021-12-08T12:18:14.713"/>
    <p1510:client id="{6ED5BEA9-52FB-468A-B8B0-5D399BDB2A58}" v="179" dt="2021-12-08T13:45:11.480"/>
    <p1510:client id="{70EBBB73-AAE5-E853-5E17-B3E8031FA2E2}" v="15" dt="2021-12-07T17:22:53.293"/>
    <p1510:client id="{812A2312-4C6E-49F1-823E-22D0B1995813}" v="11" dt="2021-12-08T12:46:53.501"/>
    <p1510:client id="{8626876A-3086-434C-B3F2-F37240C2FB2D}" v="8" dt="2021-12-08T17:49:56.535"/>
    <p1510:client id="{94CE4909-937D-42CF-8CE5-4770FE5C76F2}" v="77" dt="2021-12-08T03:51:28.197"/>
    <p1510:client id="{A423F6A1-38E5-4621-8BCA-302785A0E24F}" v="194" dt="2021-12-08T12:38:02.761"/>
    <p1510:client id="{B6980D2A-030F-435A-BDB8-886C1A69EB6A}" v="258" dt="2021-12-08T05:07:53.623"/>
    <p1510:client id="{CB989ED5-E8E3-4FF5-827A-94BC39D60EEB}" v="10" dt="2021-12-08T17:3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4BACE-3262-4365-BA71-5B452CC99D3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62C812-0A62-48C1-8ED1-ACE26337274D}">
      <dgm:prSet custT="1"/>
      <dgm:spPr/>
      <dgm:t>
        <a:bodyPr/>
        <a:lstStyle/>
        <a:p>
          <a:r>
            <a:rPr lang="en-US" sz="3200" b="1" u="sng" dirty="0"/>
            <a:t>12-DCV Motor (1)</a:t>
          </a:r>
        </a:p>
      </dgm:t>
    </dgm:pt>
    <dgm:pt modelId="{7BCAD7FE-A64A-4C5E-B7F9-C61B86945D82}" type="parTrans" cxnId="{8C724678-0A3A-4C6D-9A2F-F4F7C1EB93EC}">
      <dgm:prSet/>
      <dgm:spPr/>
      <dgm:t>
        <a:bodyPr/>
        <a:lstStyle/>
        <a:p>
          <a:endParaRPr lang="en-US"/>
        </a:p>
      </dgm:t>
    </dgm:pt>
    <dgm:pt modelId="{F2FAC4BE-B2B4-4ECC-8680-33562FD368EE}" type="sibTrans" cxnId="{8C724678-0A3A-4C6D-9A2F-F4F7C1EB93EC}">
      <dgm:prSet/>
      <dgm:spPr/>
      <dgm:t>
        <a:bodyPr/>
        <a:lstStyle/>
        <a:p>
          <a:endParaRPr lang="en-US"/>
        </a:p>
      </dgm:t>
    </dgm:pt>
    <dgm:pt modelId="{74DBC62F-3957-40AC-9876-A6E7D8005300}">
      <dgm:prSet custT="1"/>
      <dgm:spPr/>
      <dgm:t>
        <a:bodyPr/>
        <a:lstStyle/>
        <a:p>
          <a:r>
            <a:rPr lang="en-US" sz="3200" b="1" dirty="0"/>
            <a:t>Resistor 220 ohm (</a:t>
          </a:r>
          <a:r>
            <a:rPr lang="en-US" sz="3200" b="1" dirty="0">
              <a:latin typeface="Corbel" panose="020B0503020204020204"/>
            </a:rPr>
            <a:t>2)</a:t>
          </a:r>
          <a:endParaRPr lang="en-US" sz="3200" b="1" dirty="0"/>
        </a:p>
      </dgm:t>
    </dgm:pt>
    <dgm:pt modelId="{61AADEDB-72FE-48B9-AEBB-A7A6E01A743C}" type="parTrans" cxnId="{77B7B21C-619B-4A03-8D76-39D83CDC9BC6}">
      <dgm:prSet/>
      <dgm:spPr/>
      <dgm:t>
        <a:bodyPr/>
        <a:lstStyle/>
        <a:p>
          <a:endParaRPr lang="en-US"/>
        </a:p>
      </dgm:t>
    </dgm:pt>
    <dgm:pt modelId="{0F07CFAC-EF04-4548-8775-BB6F8EBA5185}" type="sibTrans" cxnId="{77B7B21C-619B-4A03-8D76-39D83CDC9BC6}">
      <dgm:prSet/>
      <dgm:spPr/>
      <dgm:t>
        <a:bodyPr/>
        <a:lstStyle/>
        <a:p>
          <a:endParaRPr lang="en-US"/>
        </a:p>
      </dgm:t>
    </dgm:pt>
    <dgm:pt modelId="{F3A1EAD2-4372-4069-90AC-9C2ABD12DC1A}">
      <dgm:prSet custT="1"/>
      <dgm:spPr/>
      <dgm:t>
        <a:bodyPr/>
        <a:lstStyle/>
        <a:p>
          <a:r>
            <a:rPr lang="en-US" sz="3200" b="1" dirty="0"/>
            <a:t>Resistor 10Kohm (6)</a:t>
          </a:r>
        </a:p>
      </dgm:t>
    </dgm:pt>
    <dgm:pt modelId="{5E6B94FD-C37F-4AD6-A728-B5B1C7C28484}" type="parTrans" cxnId="{282433BB-21FA-4B56-B78A-37D491C154E2}">
      <dgm:prSet/>
      <dgm:spPr/>
      <dgm:t>
        <a:bodyPr/>
        <a:lstStyle/>
        <a:p>
          <a:endParaRPr lang="en-US"/>
        </a:p>
      </dgm:t>
    </dgm:pt>
    <dgm:pt modelId="{7E07F9A2-E0C2-4896-B25A-9071E3AFACD4}" type="sibTrans" cxnId="{282433BB-21FA-4B56-B78A-37D491C154E2}">
      <dgm:prSet/>
      <dgm:spPr/>
      <dgm:t>
        <a:bodyPr/>
        <a:lstStyle/>
        <a:p>
          <a:endParaRPr lang="en-US"/>
        </a:p>
      </dgm:t>
    </dgm:pt>
    <dgm:pt modelId="{56A56AD7-8800-42FC-B61F-A5E006285BB2}">
      <dgm:prSet custT="1"/>
      <dgm:spPr/>
      <dgm:t>
        <a:bodyPr/>
        <a:lstStyle/>
        <a:p>
          <a:r>
            <a:rPr lang="en-US" sz="3200" b="1" dirty="0"/>
            <a:t>4N25 Optical Isolator (2)</a:t>
          </a:r>
        </a:p>
      </dgm:t>
    </dgm:pt>
    <dgm:pt modelId="{25F2B404-FD09-4A6F-B0E0-C644172AA267}" type="parTrans" cxnId="{1CDEBF3B-59C2-4488-8AC2-6EB64FF11682}">
      <dgm:prSet/>
      <dgm:spPr/>
      <dgm:t>
        <a:bodyPr/>
        <a:lstStyle/>
        <a:p>
          <a:endParaRPr lang="en-US"/>
        </a:p>
      </dgm:t>
    </dgm:pt>
    <dgm:pt modelId="{A7DED024-070D-48A7-BF95-4C4C91A35946}" type="sibTrans" cxnId="{1CDEBF3B-59C2-4488-8AC2-6EB64FF11682}">
      <dgm:prSet/>
      <dgm:spPr/>
      <dgm:t>
        <a:bodyPr/>
        <a:lstStyle/>
        <a:p>
          <a:endParaRPr lang="en-US"/>
        </a:p>
      </dgm:t>
    </dgm:pt>
    <dgm:pt modelId="{F826E5C7-B2D3-44A1-9893-605BDB09E728}">
      <dgm:prSet custT="1"/>
      <dgm:spPr/>
      <dgm:t>
        <a:bodyPr/>
        <a:lstStyle/>
        <a:p>
          <a:r>
            <a:rPr lang="en-US" sz="3200" b="1" dirty="0"/>
            <a:t>L293D IC Chip (1)</a:t>
          </a:r>
        </a:p>
      </dgm:t>
    </dgm:pt>
    <dgm:pt modelId="{34DFC608-E51B-4810-9E2E-2C3EAA3CE836}" type="parTrans" cxnId="{1D513045-5738-4CFF-A2F4-38CFA6BB72CF}">
      <dgm:prSet/>
      <dgm:spPr/>
      <dgm:t>
        <a:bodyPr/>
        <a:lstStyle/>
        <a:p>
          <a:endParaRPr lang="en-CA"/>
        </a:p>
      </dgm:t>
    </dgm:pt>
    <dgm:pt modelId="{4FDC32C5-24BD-4EC6-903C-4721B6B2FC5B}" type="sibTrans" cxnId="{1D513045-5738-4CFF-A2F4-38CFA6BB72CF}">
      <dgm:prSet/>
      <dgm:spPr/>
      <dgm:t>
        <a:bodyPr/>
        <a:lstStyle/>
        <a:p>
          <a:endParaRPr lang="en-CA"/>
        </a:p>
      </dgm:t>
    </dgm:pt>
    <dgm:pt modelId="{74C42ABF-0CE0-4062-B23C-4EA8DC3D77C6}" type="pres">
      <dgm:prSet presAssocID="{ABC4BACE-3262-4365-BA71-5B452CC99D3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6D17AF31-3ECE-4E29-87AA-3F75AF61A1CB}" type="pres">
      <dgm:prSet presAssocID="{D362C812-0A62-48C1-8ED1-ACE26337274D}" presName="thickLine" presStyleLbl="alignNode1" presStyleIdx="0" presStyleCnt="5"/>
      <dgm:spPr/>
    </dgm:pt>
    <dgm:pt modelId="{7556DB32-CA2A-49CA-8EA5-3046082201DA}" type="pres">
      <dgm:prSet presAssocID="{D362C812-0A62-48C1-8ED1-ACE26337274D}" presName="horz1" presStyleCnt="0"/>
      <dgm:spPr/>
    </dgm:pt>
    <dgm:pt modelId="{BE34F1A5-55B3-4C77-B062-B61ACFB8BDF9}" type="pres">
      <dgm:prSet presAssocID="{D362C812-0A62-48C1-8ED1-ACE26337274D}" presName="tx1" presStyleLbl="revTx" presStyleIdx="0" presStyleCnt="5"/>
      <dgm:spPr/>
      <dgm:t>
        <a:bodyPr/>
        <a:lstStyle/>
        <a:p>
          <a:endParaRPr lang="en-IN"/>
        </a:p>
      </dgm:t>
    </dgm:pt>
    <dgm:pt modelId="{5270EDF1-AE4B-46F0-97B8-CCED9A365031}" type="pres">
      <dgm:prSet presAssocID="{D362C812-0A62-48C1-8ED1-ACE26337274D}" presName="vert1" presStyleCnt="0"/>
      <dgm:spPr/>
    </dgm:pt>
    <dgm:pt modelId="{06B1324D-83BC-4CBD-8ED7-B69741813845}" type="pres">
      <dgm:prSet presAssocID="{74DBC62F-3957-40AC-9876-A6E7D8005300}" presName="thickLine" presStyleLbl="alignNode1" presStyleIdx="1" presStyleCnt="5"/>
      <dgm:spPr/>
    </dgm:pt>
    <dgm:pt modelId="{878267B8-4079-4E4C-BFB5-0B4AB2C5F18F}" type="pres">
      <dgm:prSet presAssocID="{74DBC62F-3957-40AC-9876-A6E7D8005300}" presName="horz1" presStyleCnt="0"/>
      <dgm:spPr/>
    </dgm:pt>
    <dgm:pt modelId="{6A598D46-0FD2-4245-B2BB-195DBFAF100C}" type="pres">
      <dgm:prSet presAssocID="{74DBC62F-3957-40AC-9876-A6E7D8005300}" presName="tx1" presStyleLbl="revTx" presStyleIdx="1" presStyleCnt="5"/>
      <dgm:spPr/>
      <dgm:t>
        <a:bodyPr/>
        <a:lstStyle/>
        <a:p>
          <a:endParaRPr lang="en-IN"/>
        </a:p>
      </dgm:t>
    </dgm:pt>
    <dgm:pt modelId="{01512475-4917-4C40-B5E9-6262E8EB984B}" type="pres">
      <dgm:prSet presAssocID="{74DBC62F-3957-40AC-9876-A6E7D8005300}" presName="vert1" presStyleCnt="0"/>
      <dgm:spPr/>
    </dgm:pt>
    <dgm:pt modelId="{1E486DAE-6106-4031-8958-951DECC7DDB9}" type="pres">
      <dgm:prSet presAssocID="{F3A1EAD2-4372-4069-90AC-9C2ABD12DC1A}" presName="thickLine" presStyleLbl="alignNode1" presStyleIdx="2" presStyleCnt="5"/>
      <dgm:spPr/>
    </dgm:pt>
    <dgm:pt modelId="{649C32FC-335A-4B7A-A03F-85B7EF81193B}" type="pres">
      <dgm:prSet presAssocID="{F3A1EAD2-4372-4069-90AC-9C2ABD12DC1A}" presName="horz1" presStyleCnt="0"/>
      <dgm:spPr/>
    </dgm:pt>
    <dgm:pt modelId="{6CD923B3-5C34-427D-8AAD-DE863677D0EF}" type="pres">
      <dgm:prSet presAssocID="{F3A1EAD2-4372-4069-90AC-9C2ABD12DC1A}" presName="tx1" presStyleLbl="revTx" presStyleIdx="2" presStyleCnt="5"/>
      <dgm:spPr/>
      <dgm:t>
        <a:bodyPr/>
        <a:lstStyle/>
        <a:p>
          <a:endParaRPr lang="en-IN"/>
        </a:p>
      </dgm:t>
    </dgm:pt>
    <dgm:pt modelId="{DFFF1528-D5E7-4206-8583-0B6A8BBCBFEF}" type="pres">
      <dgm:prSet presAssocID="{F3A1EAD2-4372-4069-90AC-9C2ABD12DC1A}" presName="vert1" presStyleCnt="0"/>
      <dgm:spPr/>
    </dgm:pt>
    <dgm:pt modelId="{03DB0575-64DC-445C-85F0-CC129CDF7DCC}" type="pres">
      <dgm:prSet presAssocID="{56A56AD7-8800-42FC-B61F-A5E006285BB2}" presName="thickLine" presStyleLbl="alignNode1" presStyleIdx="3" presStyleCnt="5"/>
      <dgm:spPr/>
    </dgm:pt>
    <dgm:pt modelId="{91178FA0-9C16-4F9D-88E6-72B80359A47B}" type="pres">
      <dgm:prSet presAssocID="{56A56AD7-8800-42FC-B61F-A5E006285BB2}" presName="horz1" presStyleCnt="0"/>
      <dgm:spPr/>
    </dgm:pt>
    <dgm:pt modelId="{4652925F-F113-4D5A-B323-7F1E238C68A4}" type="pres">
      <dgm:prSet presAssocID="{56A56AD7-8800-42FC-B61F-A5E006285BB2}" presName="tx1" presStyleLbl="revTx" presStyleIdx="3" presStyleCnt="5"/>
      <dgm:spPr/>
      <dgm:t>
        <a:bodyPr/>
        <a:lstStyle/>
        <a:p>
          <a:endParaRPr lang="en-IN"/>
        </a:p>
      </dgm:t>
    </dgm:pt>
    <dgm:pt modelId="{10ACFC9A-43BC-4525-B896-7065EF8DAF00}" type="pres">
      <dgm:prSet presAssocID="{56A56AD7-8800-42FC-B61F-A5E006285BB2}" presName="vert1" presStyleCnt="0"/>
      <dgm:spPr/>
    </dgm:pt>
    <dgm:pt modelId="{CEC82E0F-3E8E-4442-9A74-B487F593D961}" type="pres">
      <dgm:prSet presAssocID="{F826E5C7-B2D3-44A1-9893-605BDB09E728}" presName="thickLine" presStyleLbl="alignNode1" presStyleIdx="4" presStyleCnt="5"/>
      <dgm:spPr/>
    </dgm:pt>
    <dgm:pt modelId="{A253B2B5-162E-48AF-B0F7-1B9E898655BA}" type="pres">
      <dgm:prSet presAssocID="{F826E5C7-B2D3-44A1-9893-605BDB09E728}" presName="horz1" presStyleCnt="0"/>
      <dgm:spPr/>
    </dgm:pt>
    <dgm:pt modelId="{54B441D0-D256-48C5-8264-BFAE294630E5}" type="pres">
      <dgm:prSet presAssocID="{F826E5C7-B2D3-44A1-9893-605BDB09E728}" presName="tx1" presStyleLbl="revTx" presStyleIdx="4" presStyleCnt="5"/>
      <dgm:spPr/>
      <dgm:t>
        <a:bodyPr/>
        <a:lstStyle/>
        <a:p>
          <a:endParaRPr lang="en-IN"/>
        </a:p>
      </dgm:t>
    </dgm:pt>
    <dgm:pt modelId="{7D3E1D91-F280-4164-8188-15C9DB4D8626}" type="pres">
      <dgm:prSet presAssocID="{F826E5C7-B2D3-44A1-9893-605BDB09E728}" presName="vert1" presStyleCnt="0"/>
      <dgm:spPr/>
    </dgm:pt>
  </dgm:ptLst>
  <dgm:cxnLst>
    <dgm:cxn modelId="{8C724678-0A3A-4C6D-9A2F-F4F7C1EB93EC}" srcId="{ABC4BACE-3262-4365-BA71-5B452CC99D37}" destId="{D362C812-0A62-48C1-8ED1-ACE26337274D}" srcOrd="0" destOrd="0" parTransId="{7BCAD7FE-A64A-4C5E-B7F9-C61B86945D82}" sibTransId="{F2FAC4BE-B2B4-4ECC-8680-33562FD368EE}"/>
    <dgm:cxn modelId="{77B7B21C-619B-4A03-8D76-39D83CDC9BC6}" srcId="{ABC4BACE-3262-4365-BA71-5B452CC99D37}" destId="{74DBC62F-3957-40AC-9876-A6E7D8005300}" srcOrd="1" destOrd="0" parTransId="{61AADEDB-72FE-48B9-AEBB-A7A6E01A743C}" sibTransId="{0F07CFAC-EF04-4548-8775-BB6F8EBA5185}"/>
    <dgm:cxn modelId="{5D3D7895-C85D-407A-9373-1D9024D29D55}" type="presOf" srcId="{56A56AD7-8800-42FC-B61F-A5E006285BB2}" destId="{4652925F-F113-4D5A-B323-7F1E238C68A4}" srcOrd="0" destOrd="0" presId="urn:microsoft.com/office/officeart/2008/layout/LinedList"/>
    <dgm:cxn modelId="{8F2811B1-4692-4B51-ACAB-0B3019A53885}" type="presOf" srcId="{F3A1EAD2-4372-4069-90AC-9C2ABD12DC1A}" destId="{6CD923B3-5C34-427D-8AAD-DE863677D0EF}" srcOrd="0" destOrd="0" presId="urn:microsoft.com/office/officeart/2008/layout/LinedList"/>
    <dgm:cxn modelId="{B58CDC67-199F-4E9D-A6F1-8C4AB63F9EAC}" type="presOf" srcId="{D362C812-0A62-48C1-8ED1-ACE26337274D}" destId="{BE34F1A5-55B3-4C77-B062-B61ACFB8BDF9}" srcOrd="0" destOrd="0" presId="urn:microsoft.com/office/officeart/2008/layout/LinedList"/>
    <dgm:cxn modelId="{1D513045-5738-4CFF-A2F4-38CFA6BB72CF}" srcId="{ABC4BACE-3262-4365-BA71-5B452CC99D37}" destId="{F826E5C7-B2D3-44A1-9893-605BDB09E728}" srcOrd="4" destOrd="0" parTransId="{34DFC608-E51B-4810-9E2E-2C3EAA3CE836}" sibTransId="{4FDC32C5-24BD-4EC6-903C-4721B6B2FC5B}"/>
    <dgm:cxn modelId="{0F3268CA-4665-4E59-9524-A337DB128F44}" type="presOf" srcId="{F826E5C7-B2D3-44A1-9893-605BDB09E728}" destId="{54B441D0-D256-48C5-8264-BFAE294630E5}" srcOrd="0" destOrd="0" presId="urn:microsoft.com/office/officeart/2008/layout/LinedList"/>
    <dgm:cxn modelId="{282433BB-21FA-4B56-B78A-37D491C154E2}" srcId="{ABC4BACE-3262-4365-BA71-5B452CC99D37}" destId="{F3A1EAD2-4372-4069-90AC-9C2ABD12DC1A}" srcOrd="2" destOrd="0" parTransId="{5E6B94FD-C37F-4AD6-A728-B5B1C7C28484}" sibTransId="{7E07F9A2-E0C2-4896-B25A-9071E3AFACD4}"/>
    <dgm:cxn modelId="{7257C1AC-5AA7-4177-B708-E81BD235EBEB}" type="presOf" srcId="{74DBC62F-3957-40AC-9876-A6E7D8005300}" destId="{6A598D46-0FD2-4245-B2BB-195DBFAF100C}" srcOrd="0" destOrd="0" presId="urn:microsoft.com/office/officeart/2008/layout/LinedList"/>
    <dgm:cxn modelId="{1CDEBF3B-59C2-4488-8AC2-6EB64FF11682}" srcId="{ABC4BACE-3262-4365-BA71-5B452CC99D37}" destId="{56A56AD7-8800-42FC-B61F-A5E006285BB2}" srcOrd="3" destOrd="0" parTransId="{25F2B404-FD09-4A6F-B0E0-C644172AA267}" sibTransId="{A7DED024-070D-48A7-BF95-4C4C91A35946}"/>
    <dgm:cxn modelId="{68E2E2CE-556D-459A-8AE5-6E6B7CEE3EFC}" type="presOf" srcId="{ABC4BACE-3262-4365-BA71-5B452CC99D37}" destId="{74C42ABF-0CE0-4062-B23C-4EA8DC3D77C6}" srcOrd="0" destOrd="0" presId="urn:microsoft.com/office/officeart/2008/layout/LinedList"/>
    <dgm:cxn modelId="{6C715FEA-981B-4B46-A9ED-1F9B485BAE8B}" type="presParOf" srcId="{74C42ABF-0CE0-4062-B23C-4EA8DC3D77C6}" destId="{6D17AF31-3ECE-4E29-87AA-3F75AF61A1CB}" srcOrd="0" destOrd="0" presId="urn:microsoft.com/office/officeart/2008/layout/LinedList"/>
    <dgm:cxn modelId="{25FE40D1-CB51-4BCB-BAFE-29BE06048288}" type="presParOf" srcId="{74C42ABF-0CE0-4062-B23C-4EA8DC3D77C6}" destId="{7556DB32-CA2A-49CA-8EA5-3046082201DA}" srcOrd="1" destOrd="0" presId="urn:microsoft.com/office/officeart/2008/layout/LinedList"/>
    <dgm:cxn modelId="{9AABA827-67EA-49A2-8892-CC0A3BD49CC2}" type="presParOf" srcId="{7556DB32-CA2A-49CA-8EA5-3046082201DA}" destId="{BE34F1A5-55B3-4C77-B062-B61ACFB8BDF9}" srcOrd="0" destOrd="0" presId="urn:microsoft.com/office/officeart/2008/layout/LinedList"/>
    <dgm:cxn modelId="{F4EBCEE0-497D-4A3A-A28A-D397177F79A4}" type="presParOf" srcId="{7556DB32-CA2A-49CA-8EA5-3046082201DA}" destId="{5270EDF1-AE4B-46F0-97B8-CCED9A365031}" srcOrd="1" destOrd="0" presId="urn:microsoft.com/office/officeart/2008/layout/LinedList"/>
    <dgm:cxn modelId="{F7CBC0E5-999F-4B64-9B58-BD811CBE42FB}" type="presParOf" srcId="{74C42ABF-0CE0-4062-B23C-4EA8DC3D77C6}" destId="{06B1324D-83BC-4CBD-8ED7-B69741813845}" srcOrd="2" destOrd="0" presId="urn:microsoft.com/office/officeart/2008/layout/LinedList"/>
    <dgm:cxn modelId="{5D959765-7003-4BD6-AD12-DE43B6FDBB13}" type="presParOf" srcId="{74C42ABF-0CE0-4062-B23C-4EA8DC3D77C6}" destId="{878267B8-4079-4E4C-BFB5-0B4AB2C5F18F}" srcOrd="3" destOrd="0" presId="urn:microsoft.com/office/officeart/2008/layout/LinedList"/>
    <dgm:cxn modelId="{9BF599EE-1671-4EAF-9A20-4943F1F7EC81}" type="presParOf" srcId="{878267B8-4079-4E4C-BFB5-0B4AB2C5F18F}" destId="{6A598D46-0FD2-4245-B2BB-195DBFAF100C}" srcOrd="0" destOrd="0" presId="urn:microsoft.com/office/officeart/2008/layout/LinedList"/>
    <dgm:cxn modelId="{61ECE33A-7D8A-4F20-B0E0-50EA1A4BCD91}" type="presParOf" srcId="{878267B8-4079-4E4C-BFB5-0B4AB2C5F18F}" destId="{01512475-4917-4C40-B5E9-6262E8EB984B}" srcOrd="1" destOrd="0" presId="urn:microsoft.com/office/officeart/2008/layout/LinedList"/>
    <dgm:cxn modelId="{0D61ADF7-6230-405F-8B68-DAF1D51592F1}" type="presParOf" srcId="{74C42ABF-0CE0-4062-B23C-4EA8DC3D77C6}" destId="{1E486DAE-6106-4031-8958-951DECC7DDB9}" srcOrd="4" destOrd="0" presId="urn:microsoft.com/office/officeart/2008/layout/LinedList"/>
    <dgm:cxn modelId="{898B03B6-9A77-47A3-8B3E-A0515D76D230}" type="presParOf" srcId="{74C42ABF-0CE0-4062-B23C-4EA8DC3D77C6}" destId="{649C32FC-335A-4B7A-A03F-85B7EF81193B}" srcOrd="5" destOrd="0" presId="urn:microsoft.com/office/officeart/2008/layout/LinedList"/>
    <dgm:cxn modelId="{8979AC97-C4AA-4798-BCAD-271C1C12F2B3}" type="presParOf" srcId="{649C32FC-335A-4B7A-A03F-85B7EF81193B}" destId="{6CD923B3-5C34-427D-8AAD-DE863677D0EF}" srcOrd="0" destOrd="0" presId="urn:microsoft.com/office/officeart/2008/layout/LinedList"/>
    <dgm:cxn modelId="{5D8C3588-E7B2-47EF-9E92-D8C7760990D7}" type="presParOf" srcId="{649C32FC-335A-4B7A-A03F-85B7EF81193B}" destId="{DFFF1528-D5E7-4206-8583-0B6A8BBCBFEF}" srcOrd="1" destOrd="0" presId="urn:microsoft.com/office/officeart/2008/layout/LinedList"/>
    <dgm:cxn modelId="{E4BDB80C-E026-4FF5-88FA-DA0FE8EA6DE5}" type="presParOf" srcId="{74C42ABF-0CE0-4062-B23C-4EA8DC3D77C6}" destId="{03DB0575-64DC-445C-85F0-CC129CDF7DCC}" srcOrd="6" destOrd="0" presId="urn:microsoft.com/office/officeart/2008/layout/LinedList"/>
    <dgm:cxn modelId="{D5F496FD-5941-41F1-8874-5DA671AB0369}" type="presParOf" srcId="{74C42ABF-0CE0-4062-B23C-4EA8DC3D77C6}" destId="{91178FA0-9C16-4F9D-88E6-72B80359A47B}" srcOrd="7" destOrd="0" presId="urn:microsoft.com/office/officeart/2008/layout/LinedList"/>
    <dgm:cxn modelId="{D594C666-6B09-4647-824E-138A4B30794A}" type="presParOf" srcId="{91178FA0-9C16-4F9D-88E6-72B80359A47B}" destId="{4652925F-F113-4D5A-B323-7F1E238C68A4}" srcOrd="0" destOrd="0" presId="urn:microsoft.com/office/officeart/2008/layout/LinedList"/>
    <dgm:cxn modelId="{17C9687A-5913-4D59-8740-376CC318E3F3}" type="presParOf" srcId="{91178FA0-9C16-4F9D-88E6-72B80359A47B}" destId="{10ACFC9A-43BC-4525-B896-7065EF8DAF00}" srcOrd="1" destOrd="0" presId="urn:microsoft.com/office/officeart/2008/layout/LinedList"/>
    <dgm:cxn modelId="{DF26E3C9-3C4D-4645-AFE4-FFE57F918C9E}" type="presParOf" srcId="{74C42ABF-0CE0-4062-B23C-4EA8DC3D77C6}" destId="{CEC82E0F-3E8E-4442-9A74-B487F593D961}" srcOrd="8" destOrd="0" presId="urn:microsoft.com/office/officeart/2008/layout/LinedList"/>
    <dgm:cxn modelId="{C2547FDE-9A8B-4EF8-BC39-B894D520A50F}" type="presParOf" srcId="{74C42ABF-0CE0-4062-B23C-4EA8DC3D77C6}" destId="{A253B2B5-162E-48AF-B0F7-1B9E898655BA}" srcOrd="9" destOrd="0" presId="urn:microsoft.com/office/officeart/2008/layout/LinedList"/>
    <dgm:cxn modelId="{051944FD-7468-421F-823B-DDC84ED4AB45}" type="presParOf" srcId="{A253B2B5-162E-48AF-B0F7-1B9E898655BA}" destId="{54B441D0-D256-48C5-8264-BFAE294630E5}" srcOrd="0" destOrd="0" presId="urn:microsoft.com/office/officeart/2008/layout/LinedList"/>
    <dgm:cxn modelId="{9F02BA49-1DC2-4FF3-AD38-29D9A06B1215}" type="presParOf" srcId="{A253B2B5-162E-48AF-B0F7-1B9E898655BA}" destId="{7D3E1D91-F280-4164-8188-15C9DB4D86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7AF31-3ECE-4E29-87AA-3F75AF61A1C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4F1A5-55B3-4C77-B062-B61ACFB8BDF9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sng" kern="1200" dirty="0"/>
            <a:t>12-DCV Motor (1)</a:t>
          </a:r>
        </a:p>
      </dsp:txBody>
      <dsp:txXfrm>
        <a:off x="0" y="623"/>
        <a:ext cx="6492875" cy="1020830"/>
      </dsp:txXfrm>
    </dsp:sp>
    <dsp:sp modelId="{06B1324D-83BC-4CBD-8ED7-B69741813845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840789"/>
            <a:satOff val="-893"/>
            <a:lumOff val="686"/>
            <a:alphaOff val="0"/>
          </a:schemeClr>
        </a:solidFill>
        <a:ln w="15875" cap="flat" cmpd="sng" algn="ctr">
          <a:solidFill>
            <a:schemeClr val="accent2">
              <a:hueOff val="840789"/>
              <a:satOff val="-893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98D46-0FD2-4245-B2BB-195DBFAF100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Resistor 220 ohm (</a:t>
          </a:r>
          <a:r>
            <a:rPr lang="en-US" sz="3200" b="1" kern="1200" dirty="0">
              <a:latin typeface="Corbel" panose="020B0503020204020204"/>
            </a:rPr>
            <a:t>2)</a:t>
          </a:r>
          <a:endParaRPr lang="en-US" sz="3200" b="1" kern="1200" dirty="0"/>
        </a:p>
      </dsp:txBody>
      <dsp:txXfrm>
        <a:off x="0" y="1021453"/>
        <a:ext cx="6492875" cy="1020830"/>
      </dsp:txXfrm>
    </dsp:sp>
    <dsp:sp modelId="{1E486DAE-6106-4031-8958-951DECC7DDB9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accent2">
              <a:hueOff val="1681577"/>
              <a:satOff val="-178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923B3-5C34-427D-8AAD-DE863677D0EF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Resistor 10Kohm (6)</a:t>
          </a:r>
        </a:p>
      </dsp:txBody>
      <dsp:txXfrm>
        <a:off x="0" y="2042284"/>
        <a:ext cx="6492875" cy="1020830"/>
      </dsp:txXfrm>
    </dsp:sp>
    <dsp:sp modelId="{03DB0575-64DC-445C-85F0-CC129CDF7DCC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2522366"/>
            <a:satOff val="-2679"/>
            <a:lumOff val="2059"/>
            <a:alphaOff val="0"/>
          </a:schemeClr>
        </a:solidFill>
        <a:ln w="15875" cap="flat" cmpd="sng" algn="ctr">
          <a:solidFill>
            <a:schemeClr val="accent2">
              <a:hueOff val="2522366"/>
              <a:satOff val="-2679"/>
              <a:lumOff val="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2925F-F113-4D5A-B323-7F1E238C68A4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4N25 Optical Isolator (2)</a:t>
          </a:r>
        </a:p>
      </dsp:txBody>
      <dsp:txXfrm>
        <a:off x="0" y="3063115"/>
        <a:ext cx="6492875" cy="1020830"/>
      </dsp:txXfrm>
    </dsp:sp>
    <dsp:sp modelId="{CEC82E0F-3E8E-4442-9A74-B487F593D961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441D0-D256-48C5-8264-BFAE294630E5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L293D IC Chip (1)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6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5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05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30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47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07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7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4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5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7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2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5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8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7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9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7D05C-C5CC-4758-BD77-86D8E6B1F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276" y="127317"/>
            <a:ext cx="5267892" cy="138685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CA" sz="400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Engineering Technology &amp; Design Project</a:t>
            </a:r>
            <a:r>
              <a:rPr lang="en-US" sz="470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 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8BC2A88-9EC7-4781-9E3E-603FAA9D7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0678" y="1796636"/>
            <a:ext cx="4530644" cy="326472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/>
              <a:t> Group 1 Members: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427323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914C41-E272-4EBA-947E-3F9096E2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07" y="-410835"/>
            <a:ext cx="9601447" cy="1266218"/>
          </a:xfrm>
        </p:spPr>
        <p:txBody>
          <a:bodyPr>
            <a:normAutofit/>
          </a:bodyPr>
          <a:lstStyle/>
          <a:p>
            <a:r>
              <a:rPr lang="en-US" sz="5400" dirty="0"/>
              <a:t>Python </a:t>
            </a:r>
            <a:r>
              <a:rPr lang="en-US" sz="4800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102C7F-6238-4D3B-B02B-B1196827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084" y="334141"/>
            <a:ext cx="9825469" cy="5694870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r>
              <a:rPr lang="en-US" dirty="0"/>
              <a:t>import ue9</a:t>
            </a:r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r>
              <a:rPr lang="en-US" dirty="0"/>
              <a:t>import </a:t>
            </a:r>
            <a:r>
              <a:rPr lang="en-US" dirty="0" err="1"/>
              <a:t>LabJackPython</a:t>
            </a:r>
            <a:endParaRPr lang="en-US" dirty="0"/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endParaRPr lang="en-US" dirty="0"/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r>
              <a:rPr lang="en-US" dirty="0"/>
              <a:t>myUE9 = ue9.UE9(ethernet=True, </a:t>
            </a:r>
            <a:r>
              <a:rPr lang="en-US" dirty="0" err="1"/>
              <a:t>ipAddress</a:t>
            </a:r>
            <a:r>
              <a:rPr lang="en-US" dirty="0"/>
              <a:t>="10.32.110.26")</a:t>
            </a:r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r>
              <a:rPr lang="en-US" dirty="0"/>
              <a:t>myUE9.timerCounter(</a:t>
            </a:r>
            <a:r>
              <a:rPr lang="en-US" dirty="0" err="1"/>
              <a:t>TimerClockBase</a:t>
            </a:r>
            <a:r>
              <a:rPr lang="en-US" dirty="0"/>
              <a:t>=1, </a:t>
            </a:r>
            <a:r>
              <a:rPr lang="en-US" dirty="0" err="1"/>
              <a:t>TimerClockDivisor</a:t>
            </a:r>
            <a:r>
              <a:rPr lang="en-US" dirty="0"/>
              <a:t>=4, Timer0Mode=0, </a:t>
            </a:r>
            <a:r>
              <a:rPr lang="en-US" dirty="0" err="1"/>
              <a:t>NumTimersEnabled</a:t>
            </a:r>
            <a:r>
              <a:rPr lang="en-US" dirty="0"/>
              <a:t>=1, </a:t>
            </a:r>
            <a:r>
              <a:rPr lang="en-US" dirty="0" err="1"/>
              <a:t>UpdateConfig</a:t>
            </a:r>
            <a:r>
              <a:rPr lang="en-US" dirty="0"/>
              <a:t>=1, Timer0Value=1)</a:t>
            </a:r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Clr>
                <a:srgbClr val="30ACEC">
                  <a:lumMod val="75000"/>
                </a:srgbClr>
              </a:buClr>
              <a:buNone/>
            </a:pPr>
            <a:r>
              <a:rPr lang="en-US" dirty="0"/>
              <a:t>fio0_mask = 0b1111</a:t>
            </a:r>
          </a:p>
          <a:p>
            <a:pPr marL="0" indent="0">
              <a:lnSpc>
                <a:spcPct val="110000"/>
              </a:lnSpc>
              <a:buClr>
                <a:srgbClr val="30ACEC">
                  <a:lumMod val="75000"/>
                </a:srgbClr>
              </a:buClr>
              <a:buNone/>
            </a:pPr>
            <a:r>
              <a:rPr lang="en-US" dirty="0"/>
              <a:t>fio1_mask = 0b1111 </a:t>
            </a:r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r>
              <a:rPr lang="en-US" dirty="0"/>
              <a:t>fio0_dir = 0b0000</a:t>
            </a:r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r>
              <a:rPr lang="en-US" dirty="0"/>
              <a:t> fio1_dir = 0b1111</a:t>
            </a:r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r>
              <a:rPr lang="en-US" dirty="0"/>
              <a:t>fio0_state = 0b1111</a:t>
            </a:r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r>
              <a:rPr lang="en-US" dirty="0"/>
              <a:t>Fio1_state = 0b0000 </a:t>
            </a:r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r>
              <a:rPr lang="en-US" dirty="0"/>
              <a:t>results = myUE9.feedback(</a:t>
            </a:r>
            <a:r>
              <a:rPr lang="en-US" dirty="0" err="1"/>
              <a:t>FIOMask</a:t>
            </a:r>
            <a:r>
              <a:rPr lang="en-US" dirty="0"/>
              <a:t>=fio0_mask, </a:t>
            </a:r>
            <a:r>
              <a:rPr lang="en-US" dirty="0" err="1"/>
              <a:t>FIODir</a:t>
            </a:r>
            <a:r>
              <a:rPr lang="en-US" dirty="0"/>
              <a:t>=fio0_dir, </a:t>
            </a:r>
            <a:r>
              <a:rPr lang="en-US" dirty="0" err="1"/>
              <a:t>FIOState</a:t>
            </a:r>
            <a:r>
              <a:rPr lang="en-US" dirty="0"/>
              <a:t>=fio0_state)</a:t>
            </a:r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r>
              <a:rPr lang="en-US" dirty="0"/>
              <a:t>results = myUE9.feedback(</a:t>
            </a:r>
            <a:r>
              <a:rPr lang="en-US" dirty="0" err="1"/>
              <a:t>FIOMask</a:t>
            </a:r>
            <a:r>
              <a:rPr lang="en-US" dirty="0"/>
              <a:t>=fio1_mask, </a:t>
            </a:r>
            <a:r>
              <a:rPr lang="en-US" dirty="0" err="1"/>
              <a:t>FIODir</a:t>
            </a:r>
            <a:r>
              <a:rPr lang="en-US" dirty="0"/>
              <a:t>=fio1_dir, </a:t>
            </a:r>
            <a:r>
              <a:rPr lang="en-US" dirty="0" err="1"/>
              <a:t>FIOState</a:t>
            </a:r>
            <a:r>
              <a:rPr lang="en-US" dirty="0"/>
              <a:t>=fio1_state)</a:t>
            </a:r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endParaRPr lang="en-US" dirty="0"/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endParaRPr lang="en-US" dirty="0"/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5412BE0-2AD1-48D9-940B-17FCA1514B6C}"/>
              </a:ext>
            </a:extLst>
          </p:cNvPr>
          <p:cNvSpPr txBox="1">
            <a:spLocks/>
          </p:cNvSpPr>
          <p:nvPr/>
        </p:nvSpPr>
        <p:spPr>
          <a:xfrm>
            <a:off x="6098421" y="2247899"/>
            <a:ext cx="11723186" cy="5901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0ACEC">
                  <a:lumMod val="75000"/>
                </a:srgbClr>
              </a:buClr>
              <a:buFont typeface="Arial"/>
              <a:buNone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AB1612F-6240-4D29-BC51-2CABF77FD96F}"/>
              </a:ext>
            </a:extLst>
          </p:cNvPr>
          <p:cNvSpPr txBox="1">
            <a:spLocks/>
          </p:cNvSpPr>
          <p:nvPr/>
        </p:nvSpPr>
        <p:spPr>
          <a:xfrm>
            <a:off x="2167484" y="-1758072"/>
            <a:ext cx="11723186" cy="551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0ACEC">
                  <a:lumMod val="75000"/>
                </a:srgbClr>
              </a:buClr>
              <a:buFont typeface="Arial"/>
              <a:buNone/>
            </a:pPr>
            <a:endParaRPr lang="en-US" sz="2000" dirty="0"/>
          </a:p>
          <a:p>
            <a:pPr marL="0" indent="0">
              <a:buClr>
                <a:srgbClr val="1287C3"/>
              </a:buClr>
              <a:buFont typeface="Arial"/>
              <a:buNone/>
            </a:pPr>
            <a:r>
              <a:rPr lang="en-US" dirty="0">
                <a:ea typeface="+mn-lt"/>
                <a:cs typeface="+mn-lt"/>
              </a:rPr>
              <a:t>    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2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017B36-D8D8-45C8-8626-FAA5C310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46" y="404963"/>
            <a:ext cx="10018713" cy="1752599"/>
          </a:xfrm>
        </p:spPr>
        <p:txBody>
          <a:bodyPr/>
          <a:lstStyle/>
          <a:p>
            <a:r>
              <a:rPr lang="en-US" b="1" dirty="0"/>
              <a:t>Problems faced during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7F6441-8932-44BA-BCD5-45EDABFC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12" y="2012155"/>
            <a:ext cx="10394988" cy="41625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Difficulties    :                                                 Solutions:</a:t>
            </a:r>
            <a:endParaRPr lang="en-US" dirty="0"/>
          </a:p>
          <a:p>
            <a:pPr marL="457200" lvl="1" indent="0" algn="ctr">
              <a:buClr>
                <a:srgbClr val="1287C3"/>
              </a:buClr>
              <a:buNone/>
            </a:pPr>
            <a:r>
              <a:rPr lang="en-US" b="1" dirty="0">
                <a:ea typeface="+mn-lt"/>
                <a:cs typeface="+mn-lt"/>
              </a:rPr>
              <a:t>In communications and meeting               WhatsApp and meetings in campus for 2  hours.</a:t>
            </a:r>
            <a:endParaRPr lang="en-US" b="1" dirty="0"/>
          </a:p>
          <a:p>
            <a:pPr marL="457200" lvl="1" indent="0">
              <a:buClr>
                <a:srgbClr val="1287C3"/>
              </a:buClr>
              <a:buNone/>
            </a:pPr>
            <a:r>
              <a:rPr lang="en-US" b="1" dirty="0">
                <a:ea typeface="+mn-lt"/>
                <a:cs typeface="+mn-lt"/>
              </a:rPr>
              <a:t>Build the PCB Prototype                               Build in Breadboards to make sure it’s functioning.</a:t>
            </a:r>
            <a:endParaRPr lang="en-US" b="1" dirty="0"/>
          </a:p>
          <a:p>
            <a:pPr marL="457200" lvl="1" indent="0">
              <a:buClr>
                <a:srgbClr val="1287C3"/>
              </a:buClr>
              <a:buNone/>
            </a:pPr>
            <a:r>
              <a:rPr lang="en-US" b="1" dirty="0">
                <a:ea typeface="+mn-lt"/>
                <a:cs typeface="+mn-lt"/>
              </a:rPr>
              <a:t>Testing the circuit                                            Going to open lab to test the circuit using the 										   power supplies provided there                </a:t>
            </a:r>
          </a:p>
          <a:p>
            <a:pPr marL="457200" lvl="1" indent="0">
              <a:buClr>
                <a:srgbClr val="1287C3"/>
              </a:buClr>
              <a:buNone/>
            </a:pPr>
            <a:r>
              <a:rPr lang="en-US" b="1" dirty="0">
                <a:ea typeface="+mn-lt"/>
                <a:cs typeface="+mn-lt"/>
              </a:rPr>
              <a:t>Python Software                                                Using lab 9 content, remembered concepts 											   from other previous subjects.</a:t>
            </a:r>
            <a:endParaRPr lang="en-US" b="1" dirty="0"/>
          </a:p>
          <a:p>
            <a:pPr algn="just">
              <a:buClr>
                <a:srgbClr val="1287C3"/>
              </a:buClr>
            </a:pPr>
            <a:endParaRPr lang="en-US" dirty="0"/>
          </a:p>
          <a:p>
            <a:pPr algn="just">
              <a:buClr>
                <a:srgbClr val="1287C3"/>
              </a:buClr>
            </a:pPr>
            <a:endParaRPr lang="en-US" dirty="0"/>
          </a:p>
          <a:p>
            <a:pPr algn="just">
              <a:buClr>
                <a:srgbClr val="1287C3"/>
              </a:buClr>
            </a:pPr>
            <a:endParaRPr lang="en-US" dirty="0"/>
          </a:p>
          <a:p>
            <a:pPr algn="just"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1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CDECB-3458-434B-8A15-A668DB17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20" y="750333"/>
            <a:ext cx="10018713" cy="1752599"/>
          </a:xfrm>
        </p:spPr>
        <p:txBody>
          <a:bodyPr/>
          <a:lstStyle/>
          <a:p>
            <a:r>
              <a:rPr lang="en-US" b="1" dirty="0"/>
              <a:t>Conclusion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ABFD34F-95D2-47D6-9A91-086B2E2C3EE4}"/>
              </a:ext>
            </a:extLst>
          </p:cNvPr>
          <p:cNvSpPr txBox="1"/>
          <p:nvPr/>
        </p:nvSpPr>
        <p:spPr>
          <a:xfrm>
            <a:off x="1484310" y="1897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351443-9680-4164-A359-556B5BD0CB8A}"/>
              </a:ext>
            </a:extLst>
          </p:cNvPr>
          <p:cNvSpPr txBox="1"/>
          <p:nvPr/>
        </p:nvSpPr>
        <p:spPr>
          <a:xfrm>
            <a:off x="1623321" y="2282959"/>
            <a:ext cx="9526459" cy="9722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Controlling Speed – by varying potential deference using </a:t>
            </a:r>
            <a:r>
              <a:rPr lang="en-IN" sz="2000" b="1" dirty="0" err="1"/>
              <a:t>Labjack</a:t>
            </a:r>
            <a:r>
              <a:rPr lang="en-IN" sz="2000" b="1" dirty="0"/>
              <a:t> UE9 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Changing the Direction – Reversing Polarity using </a:t>
            </a:r>
            <a:r>
              <a:rPr lang="en-IN" sz="2000" b="1" dirty="0" err="1"/>
              <a:t>Labjack</a:t>
            </a:r>
            <a:r>
              <a:rPr lang="en-IN" sz="2000" b="1" dirty="0"/>
              <a:t> UE9</a:t>
            </a:r>
          </a:p>
        </p:txBody>
      </p:sp>
    </p:spTree>
    <p:extLst>
      <p:ext uri="{BB962C8B-B14F-4D97-AF65-F5344CB8AC3E}">
        <p14:creationId xmlns:p14="http://schemas.microsoft.com/office/powerpoint/2010/main" val="324494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13878A-413F-40E4-ACE9-1347B8AE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838" y="1834610"/>
            <a:ext cx="9282115" cy="4828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3200" b="1" dirty="0"/>
              <a:t>We have designed the project with the following requirements:</a:t>
            </a:r>
            <a:endParaRPr lang="en-US" sz="3200" b="1" dirty="0"/>
          </a:p>
          <a:p>
            <a:pPr marL="0" indent="0">
              <a:buNone/>
            </a:pPr>
            <a:endParaRPr lang="en-CA" sz="2000" b="1" dirty="0">
              <a:latin typeface="Arial"/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r>
              <a:rPr lang="en-CA" sz="2000" dirty="0">
                <a:latin typeface="Arial"/>
                <a:ea typeface="+mn-lt"/>
                <a:cs typeface="+mn-lt"/>
              </a:rPr>
              <a:t>This circuit is controlled by </a:t>
            </a:r>
            <a:r>
              <a:rPr lang="en-CA" sz="2000" b="1" dirty="0">
                <a:latin typeface="Arial"/>
                <a:ea typeface="+mn-lt"/>
                <a:cs typeface="+mn-lt"/>
              </a:rPr>
              <a:t>Program (Anaconda Python 3.6</a:t>
            </a:r>
            <a:r>
              <a:rPr lang="en-CA" sz="2000" dirty="0">
                <a:latin typeface="Arial"/>
                <a:ea typeface="+mn-lt"/>
                <a:cs typeface="+mn-lt"/>
              </a:rPr>
              <a:t>) and </a:t>
            </a:r>
            <a:r>
              <a:rPr lang="en-CA" sz="2000" b="1" dirty="0" err="1">
                <a:latin typeface="Arial"/>
                <a:ea typeface="+mn-lt"/>
                <a:cs typeface="+mn-lt"/>
              </a:rPr>
              <a:t>LabJack</a:t>
            </a:r>
            <a:r>
              <a:rPr lang="en-CA" sz="2000" dirty="0">
                <a:latin typeface="Arial"/>
                <a:ea typeface="+mn-lt"/>
                <a:cs typeface="+mn-lt"/>
              </a:rPr>
              <a:t> Automation device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Font typeface="Wingdings"/>
              <a:buChar char="§"/>
            </a:pPr>
            <a:r>
              <a:rPr lang="en-US" sz="2000" dirty="0">
                <a:latin typeface="Arial"/>
                <a:ea typeface="+mn-lt"/>
                <a:cs typeface="+mn-lt"/>
              </a:rPr>
              <a:t>The software and user will be able to change the motor's</a:t>
            </a:r>
            <a:r>
              <a:rPr lang="en-US" sz="2000" b="1" dirty="0">
                <a:latin typeface="Arial"/>
                <a:ea typeface="+mn-lt"/>
                <a:cs typeface="+mn-lt"/>
              </a:rPr>
              <a:t> direction</a:t>
            </a:r>
          </a:p>
          <a:p>
            <a:pPr marL="342900" indent="-342900">
              <a:buFont typeface="Wingdings"/>
              <a:buChar char="§"/>
            </a:pPr>
            <a:r>
              <a:rPr lang="en-US" sz="2000" dirty="0">
                <a:latin typeface="Arial"/>
                <a:cs typeface="Arial"/>
              </a:rPr>
              <a:t>The software and user will be able to change the motor's </a:t>
            </a:r>
            <a:r>
              <a:rPr lang="en-US" sz="2000" b="1" dirty="0">
                <a:latin typeface="Arial"/>
                <a:cs typeface="Arial"/>
              </a:rPr>
              <a:t>speed</a:t>
            </a:r>
            <a:endParaRPr lang="en-US" sz="2000" b="1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 sz="1800" dirty="0">
              <a:latin typeface="Arial"/>
              <a:cs typeface="Arial"/>
            </a:endParaRPr>
          </a:p>
          <a:p>
            <a:pPr marL="342900" indent="-342900">
              <a:buFont typeface="Wingdings"/>
              <a:buChar char="§"/>
            </a:pPr>
            <a:endParaRPr lang="en-US" sz="2100" b="1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5A2E6C-8C33-4A77-8DBA-62E296B2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938" y="540797"/>
            <a:ext cx="2820552" cy="498493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Hardware Requirements: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xmlns="" id="{F5FC9977-5900-4F0A-81DF-1A101CEB6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5413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00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A06FB-4FE8-415D-97A0-DE82158D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95301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b="1" dirty="0"/>
              <a:t>Software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AC6D29-8B3B-41AC-AED8-9E514467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8"/>
            <a:ext cx="10018713" cy="2819401"/>
          </a:xfrm>
        </p:spPr>
        <p:txBody>
          <a:bodyPr>
            <a:normAutofit fontScale="92500" lnSpcReduction="20000"/>
          </a:bodyPr>
          <a:lstStyle/>
          <a:p>
            <a:r>
              <a:rPr lang="en-CA" sz="3200" b="1" dirty="0"/>
              <a:t>Anaconda Python 3.6</a:t>
            </a:r>
          </a:p>
          <a:p>
            <a:r>
              <a:rPr lang="en-CA" sz="3200" b="1" dirty="0"/>
              <a:t>Spyder</a:t>
            </a:r>
          </a:p>
          <a:p>
            <a:r>
              <a:rPr lang="en-CA" sz="3200" b="1" dirty="0" err="1"/>
              <a:t>Labjack</a:t>
            </a:r>
            <a:r>
              <a:rPr lang="en-CA" sz="3200" b="1" dirty="0"/>
              <a:t> 2018</a:t>
            </a:r>
          </a:p>
          <a:p>
            <a:pPr>
              <a:buClr>
                <a:srgbClr val="1287C3"/>
              </a:buClr>
            </a:pPr>
            <a:r>
              <a:rPr lang="en-CA" sz="3200" b="1" dirty="0"/>
              <a:t>KICAD</a:t>
            </a:r>
          </a:p>
          <a:p>
            <a:pPr>
              <a:buClr>
                <a:srgbClr val="1287C3"/>
              </a:buClr>
            </a:pPr>
            <a:r>
              <a:rPr lang="en-US" sz="3200" b="1" dirty="0"/>
              <a:t>Microsoft </a:t>
            </a:r>
            <a:r>
              <a:rPr lang="en-US" sz="3200" b="1" dirty="0" err="1"/>
              <a:t>Powerpoint</a:t>
            </a:r>
            <a:endParaRPr lang="en-US" sz="3200" b="1" dirty="0"/>
          </a:p>
          <a:p>
            <a:pPr marL="0" indent="0">
              <a:buClr>
                <a:srgbClr val="1287C3"/>
              </a:buClr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3349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35E5F-8B5C-459B-AD01-D07C0844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690" y="318232"/>
            <a:ext cx="9330814" cy="1097613"/>
          </a:xfrm>
        </p:spPr>
        <p:txBody>
          <a:bodyPr>
            <a:normAutofit/>
          </a:bodyPr>
          <a:lstStyle/>
          <a:p>
            <a:r>
              <a:rPr lang="en-US" sz="5400" b="1" dirty="0"/>
              <a:t>Block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9E1CD8EB-F1F7-4D6D-B2A8-5DF7D5C4F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691" y="1274029"/>
            <a:ext cx="9576620" cy="4761175"/>
          </a:xfrm>
        </p:spPr>
      </p:pic>
    </p:spTree>
    <p:extLst>
      <p:ext uri="{BB962C8B-B14F-4D97-AF65-F5344CB8AC3E}">
        <p14:creationId xmlns:p14="http://schemas.microsoft.com/office/powerpoint/2010/main" val="308700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86D75-FAF1-4303-8F3C-58F8DC68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29265"/>
            <a:ext cx="9262347" cy="1152185"/>
          </a:xfrm>
        </p:spPr>
        <p:txBody>
          <a:bodyPr>
            <a:normAutofit/>
          </a:bodyPr>
          <a:lstStyle/>
          <a:p>
            <a:r>
              <a:rPr lang="en-US" sz="5400" b="1" dirty="0"/>
              <a:t>Circuit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11F87A-9704-4D10-B66E-C670E1AC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5342"/>
            <a:ext cx="10249318" cy="3635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According to our course level, there are two approaches to create the circuit.</a:t>
            </a:r>
            <a:endParaRPr lang="en-US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dirty="0">
                <a:latin typeface="Arial"/>
                <a:ea typeface="+mn-lt"/>
                <a:cs typeface="+mn-lt"/>
              </a:rPr>
              <a:t>1 - Using level shifters, which use a logic inverter to modify the voltage level.</a:t>
            </a:r>
          </a:p>
          <a:p>
            <a:pPr>
              <a:buClr>
                <a:srgbClr val="1287C3"/>
              </a:buClr>
            </a:pPr>
            <a:r>
              <a:rPr lang="en-US" dirty="0">
                <a:latin typeface="Arial"/>
                <a:ea typeface="+mn-lt"/>
                <a:cs typeface="+mn-lt"/>
              </a:rPr>
              <a:t>2-For heavy loads, integrated circuit (IC) drivers can also be used.</a:t>
            </a:r>
            <a:endParaRPr lang="en-US" dirty="0">
              <a:latin typeface="Arial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en-US" dirty="0">
                <a:ea typeface="+mn-lt"/>
                <a:cs typeface="+mn-lt"/>
              </a:rPr>
              <a:t>  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9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48B9D1-010F-42DC-BC85-C4042BA55D34}"/>
              </a:ext>
            </a:extLst>
          </p:cNvPr>
          <p:cNvSpPr txBox="1"/>
          <p:nvPr/>
        </p:nvSpPr>
        <p:spPr>
          <a:xfrm>
            <a:off x="3342585" y="-2864"/>
            <a:ext cx="56834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err="1"/>
              <a:t>Orcad</a:t>
            </a:r>
            <a:r>
              <a:rPr lang="en-US" sz="3600" b="1" dirty="0"/>
              <a:t> simulation with 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C57CCE-4B78-C74A-EF61-E7B77181B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4" y="742062"/>
            <a:ext cx="10605331" cy="53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A108B43-0A26-2187-40B8-0AA13C6B4A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2" y="680883"/>
            <a:ext cx="10825316" cy="54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4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76513AA-9ACF-1FFB-FBF4-4D30A9715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6" y="717755"/>
            <a:ext cx="9851922" cy="54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98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274</TotalTime>
  <Words>216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Corbel</vt:lpstr>
      <vt:lpstr>Garamond</vt:lpstr>
      <vt:lpstr>Wingdings</vt:lpstr>
      <vt:lpstr>Wingdings 3</vt:lpstr>
      <vt:lpstr>Organic</vt:lpstr>
      <vt:lpstr>Engineering Technology &amp; Design Project </vt:lpstr>
      <vt:lpstr>PowerPoint Presentation</vt:lpstr>
      <vt:lpstr>Hardware Requirements:</vt:lpstr>
      <vt:lpstr>Software Requirements:</vt:lpstr>
      <vt:lpstr>Block Diagram</vt:lpstr>
      <vt:lpstr>Circuit Description</vt:lpstr>
      <vt:lpstr>PowerPoint Presentation</vt:lpstr>
      <vt:lpstr>PowerPoint Presentation</vt:lpstr>
      <vt:lpstr>PowerPoint Presentation</vt:lpstr>
      <vt:lpstr>Python Programming</vt:lpstr>
      <vt:lpstr>Problems faced during the project</vt:lpstr>
      <vt:lpstr>Conclusion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ETD555 Final Project</dc:title>
  <dc:creator>Irfan Patel</dc:creator>
  <cp:lastModifiedBy>SIYA ARORA</cp:lastModifiedBy>
  <cp:revision>28</cp:revision>
  <dcterms:created xsi:type="dcterms:W3CDTF">2021-12-03T22:14:57Z</dcterms:created>
  <dcterms:modified xsi:type="dcterms:W3CDTF">2023-09-25T12:48:42Z</dcterms:modified>
</cp:coreProperties>
</file>