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58" r:id="rId4"/>
    <p:sldId id="268" r:id="rId5"/>
    <p:sldId id="270" r:id="rId6"/>
    <p:sldId id="264" r:id="rId7"/>
    <p:sldId id="265" r:id="rId8"/>
    <p:sldId id="269" r:id="rId9"/>
    <p:sldId id="266" r:id="rId10"/>
    <p:sldId id="267" r:id="rId11"/>
    <p:sldId id="263" r:id="rId12"/>
    <p:sldId id="26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xtGen Solutions" id="{32D3434C-DA72-4C40-A4B9-7108409DF1A3}">
          <p14:sldIdLst>
            <p14:sldId id="256"/>
          </p14:sldIdLst>
        </p14:section>
        <p14:section name="Airport Requirements" id="{3AD768FB-D3E3-46B3-8773-164AC1C80AA4}">
          <p14:sldIdLst>
            <p14:sldId id="261"/>
          </p14:sldIdLst>
        </p14:section>
        <p14:section name="Proposed topology" id="{F72D4066-DE7E-41D3-B89B-AFF10FA0F3EA}">
          <p14:sldIdLst>
            <p14:sldId id="258"/>
          </p14:sldIdLst>
        </p14:section>
        <p14:section name="Section 4" id="{60711BB6-2F40-43EC-AA55-EDC422D2F555}">
          <p14:sldIdLst>
            <p14:sldId id="268"/>
          </p14:sldIdLst>
        </p14:section>
        <p14:section name="Section 5" id="{386201C3-05C5-44A9-AE0A-2036E4FEA517}">
          <p14:sldIdLst>
            <p14:sldId id="270"/>
          </p14:sldIdLst>
        </p14:section>
        <p14:section name="Gantt chart overview" id="{6608BE56-A4D2-43F2-BC24-916757735DFA}">
          <p14:sldIdLst>
            <p14:sldId id="264"/>
          </p14:sldIdLst>
        </p14:section>
        <p14:section name="Ip ADDRESSING" id="{D5DE12E3-F214-4EE1-8C8C-AA8BC0EA5DC5}">
          <p14:sldIdLst>
            <p14:sldId id="265"/>
          </p14:sldIdLst>
        </p14:section>
        <p14:section name="Routing " id="{0F3B4B2A-C782-4713-85E3-C52CCDB39B5C}">
          <p14:sldIdLst>
            <p14:sldId id="269"/>
          </p14:sldIdLst>
        </p14:section>
        <p14:section name="HSRP" id="{4ACFFFEF-09A1-4F52-A11A-FCA38F38050F}">
          <p14:sldIdLst>
            <p14:sldId id="266"/>
          </p14:sldIdLst>
        </p14:section>
        <p14:section name="ZONE BASED FIREWALL" id="{423C6059-C10D-40EE-825F-0739B2A52EB7}">
          <p14:sldIdLst>
            <p14:sldId id="267"/>
          </p14:sldIdLst>
        </p14:section>
        <p14:section name="        Nat  translations &amp; statistics " id="{428E92A2-B702-442E-BAF5-E6D24B8C5818}">
          <p14:sldIdLst>
            <p14:sldId id="263"/>
          </p14:sldIdLst>
        </p14:section>
        <p14:section name="Vpn tunnel" id="{8C25846E-F326-4DBB-935E-A42D84CBAB1D}">
          <p14:sldIdLst>
            <p14:sldId id="262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2C955-1081-4A69-AFB1-C5F667BAD692}" v="74" dt="2022-11-05T10:55:21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, Axolile, (Ms) (s223033294)" userId="9104ea0a-77a2-40a0-83b2-dd8a59b32268" providerId="ADAL" clId="{4B92C955-1081-4A69-AFB1-C5F667BAD692}"/>
    <pc:docChg chg="undo redo custSel addSld delSld modSld sldOrd addSection delSection modSection">
      <pc:chgData name="Isaac, Axolile, (Ms) (s223033294)" userId="9104ea0a-77a2-40a0-83b2-dd8a59b32268" providerId="ADAL" clId="{4B92C955-1081-4A69-AFB1-C5F667BAD692}" dt="2022-11-05T10:55:44.744" v="3669" actId="207"/>
      <pc:docMkLst>
        <pc:docMk/>
      </pc:docMkLst>
      <pc:sldChg chg="addSp delSp modSp mod modClrScheme chgLayout">
        <pc:chgData name="Isaac, Axolile, (Ms) (s223033294)" userId="9104ea0a-77a2-40a0-83b2-dd8a59b32268" providerId="ADAL" clId="{4B92C955-1081-4A69-AFB1-C5F667BAD692}" dt="2022-11-05T09:49:04.979" v="2979" actId="1076"/>
        <pc:sldMkLst>
          <pc:docMk/>
          <pc:sldMk cId="497607547" sldId="258"/>
        </pc:sldMkLst>
        <pc:spChg chg="mod ord">
          <ac:chgData name="Isaac, Axolile, (Ms) (s223033294)" userId="9104ea0a-77a2-40a0-83b2-dd8a59b32268" providerId="ADAL" clId="{4B92C955-1081-4A69-AFB1-C5F667BAD692}" dt="2022-11-05T09:24:08.793" v="2371" actId="700"/>
          <ac:spMkLst>
            <pc:docMk/>
            <pc:sldMk cId="497607547" sldId="258"/>
            <ac:spMk id="2" creationId="{921633EB-7DCB-4DDC-80AF-C885A3EE1245}"/>
          </ac:spMkLst>
        </pc:spChg>
        <pc:spChg chg="add del mod ord">
          <ac:chgData name="Isaac, Axolile, (Ms) (s223033294)" userId="9104ea0a-77a2-40a0-83b2-dd8a59b32268" providerId="ADAL" clId="{4B92C955-1081-4A69-AFB1-C5F667BAD692}" dt="2022-11-04T15:08:19.429" v="350" actId="931"/>
          <ac:spMkLst>
            <pc:docMk/>
            <pc:sldMk cId="497607547" sldId="258"/>
            <ac:spMk id="3" creationId="{30DB9B7F-84F1-ECA1-1642-1CC16B4699E5}"/>
          </ac:spMkLst>
        </pc:spChg>
        <pc:spChg chg="add del mod ord">
          <ac:chgData name="Isaac, Axolile, (Ms) (s223033294)" userId="9104ea0a-77a2-40a0-83b2-dd8a59b32268" providerId="ADAL" clId="{4B92C955-1081-4A69-AFB1-C5F667BAD692}" dt="2022-11-04T15:00:29.356" v="301" actId="931"/>
          <ac:spMkLst>
            <pc:docMk/>
            <pc:sldMk cId="497607547" sldId="258"/>
            <ac:spMk id="4" creationId="{7EA5C5CE-BD6D-B933-0E9E-FDBC443ACCF4}"/>
          </ac:spMkLst>
        </pc:spChg>
        <pc:spChg chg="add del mod ord">
          <ac:chgData name="Isaac, Axolile, (Ms) (s223033294)" userId="9104ea0a-77a2-40a0-83b2-dd8a59b32268" providerId="ADAL" clId="{4B92C955-1081-4A69-AFB1-C5F667BAD692}" dt="2022-11-05T09:24:08.793" v="2371" actId="700"/>
          <ac:spMkLst>
            <pc:docMk/>
            <pc:sldMk cId="497607547" sldId="258"/>
            <ac:spMk id="5" creationId="{B4F6444F-8DE3-4A78-26A4-AF8D6828E444}"/>
          </ac:spMkLst>
        </pc:spChg>
        <pc:spChg chg="add del mod ord">
          <ac:chgData name="Isaac, Axolile, (Ms) (s223033294)" userId="9104ea0a-77a2-40a0-83b2-dd8a59b32268" providerId="ADAL" clId="{4B92C955-1081-4A69-AFB1-C5F667BAD692}" dt="2022-11-04T15:02:54.484" v="311" actId="931"/>
          <ac:spMkLst>
            <pc:docMk/>
            <pc:sldMk cId="497607547" sldId="258"/>
            <ac:spMk id="6" creationId="{3233CAE0-53A3-1D84-CB46-B915842B958E}"/>
          </ac:spMkLst>
        </pc:spChg>
        <pc:spChg chg="del mod ord">
          <ac:chgData name="Isaac, Axolile, (Ms) (s223033294)" userId="9104ea0a-77a2-40a0-83b2-dd8a59b32268" providerId="ADAL" clId="{4B92C955-1081-4A69-AFB1-C5F667BAD692}" dt="2022-11-04T14:59:18.780" v="279" actId="700"/>
          <ac:spMkLst>
            <pc:docMk/>
            <pc:sldMk cId="497607547" sldId="258"/>
            <ac:spMk id="7" creationId="{0F123DA1-6186-5821-E151-728A1A788A49}"/>
          </ac:spMkLst>
        </pc:spChg>
        <pc:spChg chg="add del mod">
          <ac:chgData name="Isaac, Axolile, (Ms) (s223033294)" userId="9104ea0a-77a2-40a0-83b2-dd8a59b32268" providerId="ADAL" clId="{4B92C955-1081-4A69-AFB1-C5F667BAD692}" dt="2022-11-04T15:01:51.050" v="305" actId="931"/>
          <ac:spMkLst>
            <pc:docMk/>
            <pc:sldMk cId="497607547" sldId="258"/>
            <ac:spMk id="11" creationId="{CB3B8D95-7A04-23D9-828A-48A3429BDE3C}"/>
          </ac:spMkLst>
        </pc:spChg>
        <pc:spChg chg="add del mod">
          <ac:chgData name="Isaac, Axolile, (Ms) (s223033294)" userId="9104ea0a-77a2-40a0-83b2-dd8a59b32268" providerId="ADAL" clId="{4B92C955-1081-4A69-AFB1-C5F667BAD692}" dt="2022-11-04T15:07:53.490" v="340" actId="700"/>
          <ac:spMkLst>
            <pc:docMk/>
            <pc:sldMk cId="497607547" sldId="258"/>
            <ac:spMk id="17" creationId="{63EC1870-7A15-AB5F-1296-AB43F5AA23FA}"/>
          </ac:spMkLst>
        </pc:spChg>
        <pc:spChg chg="add del mod ord">
          <ac:chgData name="Isaac, Axolile, (Ms) (s223033294)" userId="9104ea0a-77a2-40a0-83b2-dd8a59b32268" providerId="ADAL" clId="{4B92C955-1081-4A69-AFB1-C5F667BAD692}" dt="2022-11-04T15:07:53.490" v="340" actId="700"/>
          <ac:spMkLst>
            <pc:docMk/>
            <pc:sldMk cId="497607547" sldId="258"/>
            <ac:spMk id="19" creationId="{AA14992C-1431-EB22-16CC-54B132A970DC}"/>
          </ac:spMkLst>
        </pc:spChg>
        <pc:picChg chg="add del mod">
          <ac:chgData name="Isaac, Axolile, (Ms) (s223033294)" userId="9104ea0a-77a2-40a0-83b2-dd8a59b32268" providerId="ADAL" clId="{4B92C955-1081-4A69-AFB1-C5F667BAD692}" dt="2022-11-04T15:00:59.346" v="304" actId="21"/>
          <ac:picMkLst>
            <pc:docMk/>
            <pc:sldMk cId="497607547" sldId="258"/>
            <ac:picMk id="9" creationId="{4018A5CD-1734-BBE9-55E7-90A9257C3A4F}"/>
          </ac:picMkLst>
        </pc:picChg>
        <pc:picChg chg="add del mod">
          <ac:chgData name="Isaac, Axolile, (Ms) (s223033294)" userId="9104ea0a-77a2-40a0-83b2-dd8a59b32268" providerId="ADAL" clId="{4B92C955-1081-4A69-AFB1-C5F667BAD692}" dt="2022-11-04T15:07:45.414" v="338" actId="21"/>
          <ac:picMkLst>
            <pc:docMk/>
            <pc:sldMk cId="497607547" sldId="258"/>
            <ac:picMk id="13" creationId="{6F868E77-67EF-F8DE-56B4-CE153136AF64}"/>
          </ac:picMkLst>
        </pc:picChg>
        <pc:picChg chg="add del mod">
          <ac:chgData name="Isaac, Axolile, (Ms) (s223033294)" userId="9104ea0a-77a2-40a0-83b2-dd8a59b32268" providerId="ADAL" clId="{4B92C955-1081-4A69-AFB1-C5F667BAD692}" dt="2022-11-04T15:03:10.945" v="314" actId="21"/>
          <ac:picMkLst>
            <pc:docMk/>
            <pc:sldMk cId="497607547" sldId="258"/>
            <ac:picMk id="15" creationId="{D85E93B5-D4CA-CAD6-1AD6-55E7C8D959EF}"/>
          </ac:picMkLst>
        </pc:picChg>
        <pc:picChg chg="add mod ord">
          <ac:chgData name="Isaac, Axolile, (Ms) (s223033294)" userId="9104ea0a-77a2-40a0-83b2-dd8a59b32268" providerId="ADAL" clId="{4B92C955-1081-4A69-AFB1-C5F667BAD692}" dt="2022-11-05T09:49:04.979" v="2979" actId="1076"/>
          <ac:picMkLst>
            <pc:docMk/>
            <pc:sldMk cId="497607547" sldId="258"/>
            <ac:picMk id="21" creationId="{A49F42EC-37D2-27AA-05B8-D3180C26A7FC}"/>
          </ac:picMkLst>
        </pc:picChg>
        <pc:picChg chg="add del mod">
          <ac:chgData name="Isaac, Axolile, (Ms) (s223033294)" userId="9104ea0a-77a2-40a0-83b2-dd8a59b32268" providerId="ADAL" clId="{4B92C955-1081-4A69-AFB1-C5F667BAD692}" dt="2022-11-05T09:24:13.868" v="2372" actId="21"/>
          <ac:picMkLst>
            <pc:docMk/>
            <pc:sldMk cId="497607547" sldId="258"/>
            <ac:picMk id="23" creationId="{1BD3111C-99C5-C790-1541-7E4BD027807C}"/>
          </ac:picMkLst>
        </pc:picChg>
      </pc:sldChg>
      <pc:sldChg chg="modSp del mod ord">
        <pc:chgData name="Isaac, Axolile, (Ms) (s223033294)" userId="9104ea0a-77a2-40a0-83b2-dd8a59b32268" providerId="ADAL" clId="{4B92C955-1081-4A69-AFB1-C5F667BAD692}" dt="2022-11-05T10:02:50.511" v="3154" actId="2696"/>
        <pc:sldMkLst>
          <pc:docMk/>
          <pc:sldMk cId="4209322005" sldId="259"/>
        </pc:sldMkLst>
        <pc:spChg chg="mod">
          <ac:chgData name="Isaac, Axolile, (Ms) (s223033294)" userId="9104ea0a-77a2-40a0-83b2-dd8a59b32268" providerId="ADAL" clId="{4B92C955-1081-4A69-AFB1-C5F667BAD692}" dt="2022-11-03T15:48:12.213" v="0" actId="1076"/>
          <ac:spMkLst>
            <pc:docMk/>
            <pc:sldMk cId="4209322005" sldId="259"/>
            <ac:spMk id="2" creationId="{7F2616EE-270D-4F4C-BA1F-2708D387B800}"/>
          </ac:spMkLst>
        </pc:spChg>
        <pc:graphicFrameChg chg="mod">
          <ac:chgData name="Isaac, Axolile, (Ms) (s223033294)" userId="9104ea0a-77a2-40a0-83b2-dd8a59b32268" providerId="ADAL" clId="{4B92C955-1081-4A69-AFB1-C5F667BAD692}" dt="2022-11-03T15:48:18.625" v="3" actId="14100"/>
          <ac:graphicFrameMkLst>
            <pc:docMk/>
            <pc:sldMk cId="4209322005" sldId="259"/>
            <ac:graphicFrameMk id="6" creationId="{BF629521-FFD2-45DA-9D1D-A5F09BD5A2D9}"/>
          </ac:graphicFrameMkLst>
        </pc:graphicFrameChg>
      </pc:sldChg>
      <pc:sldChg chg="addSp modSp mod">
        <pc:chgData name="Isaac, Axolile, (Ms) (s223033294)" userId="9104ea0a-77a2-40a0-83b2-dd8a59b32268" providerId="ADAL" clId="{4B92C955-1081-4A69-AFB1-C5F667BAD692}" dt="2022-11-05T10:55:44.744" v="3669" actId="207"/>
        <pc:sldMkLst>
          <pc:docMk/>
          <pc:sldMk cId="3501347425" sldId="260"/>
        </pc:sldMkLst>
        <pc:spChg chg="add mod">
          <ac:chgData name="Isaac, Axolile, (Ms) (s223033294)" userId="9104ea0a-77a2-40a0-83b2-dd8a59b32268" providerId="ADAL" clId="{4B92C955-1081-4A69-AFB1-C5F667BAD692}" dt="2022-11-05T10:55:44.744" v="3669" actId="207"/>
          <ac:spMkLst>
            <pc:docMk/>
            <pc:sldMk cId="3501347425" sldId="260"/>
            <ac:spMk id="6" creationId="{274D3330-3659-0021-3835-24FC9902147F}"/>
          </ac:spMkLst>
        </pc:spChg>
      </pc:sldChg>
      <pc:sldChg chg="addSp delSp modSp mod modClrScheme chgLayout">
        <pc:chgData name="Isaac, Axolile, (Ms) (s223033294)" userId="9104ea0a-77a2-40a0-83b2-dd8a59b32268" providerId="ADAL" clId="{4B92C955-1081-4A69-AFB1-C5F667BAD692}" dt="2022-11-04T14:38:02.687" v="276" actId="1076"/>
        <pc:sldMkLst>
          <pc:docMk/>
          <pc:sldMk cId="1703342593" sldId="261"/>
        </pc:sldMkLst>
        <pc:spChg chg="mod ord">
          <ac:chgData name="Isaac, Axolile, (Ms) (s223033294)" userId="9104ea0a-77a2-40a0-83b2-dd8a59b32268" providerId="ADAL" clId="{4B92C955-1081-4A69-AFB1-C5F667BAD692}" dt="2022-11-04T14:18:52.398" v="82" actId="700"/>
          <ac:spMkLst>
            <pc:docMk/>
            <pc:sldMk cId="1703342593" sldId="261"/>
            <ac:spMk id="2" creationId="{5B040558-A365-4CCE-92FA-5A48CD98F9C9}"/>
          </ac:spMkLst>
        </pc:spChg>
        <pc:spChg chg="add del mod">
          <ac:chgData name="Isaac, Axolile, (Ms) (s223033294)" userId="9104ea0a-77a2-40a0-83b2-dd8a59b32268" providerId="ADAL" clId="{4B92C955-1081-4A69-AFB1-C5F667BAD692}" dt="2022-11-04T14:18:52.398" v="82" actId="700"/>
          <ac:spMkLst>
            <pc:docMk/>
            <pc:sldMk cId="1703342593" sldId="261"/>
            <ac:spMk id="4" creationId="{4129E232-96BA-A0F7-C7DB-DA165869FF6E}"/>
          </ac:spMkLst>
        </pc:spChg>
        <pc:spChg chg="add del mod ord">
          <ac:chgData name="Isaac, Axolile, (Ms) (s223033294)" userId="9104ea0a-77a2-40a0-83b2-dd8a59b32268" providerId="ADAL" clId="{4B92C955-1081-4A69-AFB1-C5F667BAD692}" dt="2022-11-04T14:18:52.398" v="82" actId="700"/>
          <ac:spMkLst>
            <pc:docMk/>
            <pc:sldMk cId="1703342593" sldId="261"/>
            <ac:spMk id="6" creationId="{1380EBE6-AA5B-2D82-7946-8ED539333DBF}"/>
          </ac:spMkLst>
        </pc:spChg>
        <pc:spChg chg="add del mod ord">
          <ac:chgData name="Isaac, Axolile, (Ms) (s223033294)" userId="9104ea0a-77a2-40a0-83b2-dd8a59b32268" providerId="ADAL" clId="{4B92C955-1081-4A69-AFB1-C5F667BAD692}" dt="2022-11-04T14:20:30.912" v="83" actId="931"/>
          <ac:spMkLst>
            <pc:docMk/>
            <pc:sldMk cId="1703342593" sldId="261"/>
            <ac:spMk id="7" creationId="{B0798AB4-2451-2FD1-20F5-F93B9899C2E3}"/>
          </ac:spMkLst>
        </pc:spChg>
        <pc:spChg chg="add mod">
          <ac:chgData name="Isaac, Axolile, (Ms) (s223033294)" userId="9104ea0a-77a2-40a0-83b2-dd8a59b32268" providerId="ADAL" clId="{4B92C955-1081-4A69-AFB1-C5F667BAD692}" dt="2022-11-04T14:36:39.468" v="262" actId="207"/>
          <ac:spMkLst>
            <pc:docMk/>
            <pc:sldMk cId="1703342593" sldId="261"/>
            <ac:spMk id="22" creationId="{A3E20D56-EAAB-4AA2-8F16-474704ED9386}"/>
          </ac:spMkLst>
        </pc:spChg>
        <pc:spChg chg="add mod">
          <ac:chgData name="Isaac, Axolile, (Ms) (s223033294)" userId="9104ea0a-77a2-40a0-83b2-dd8a59b32268" providerId="ADAL" clId="{4B92C955-1081-4A69-AFB1-C5F667BAD692}" dt="2022-11-04T14:37:32.745" v="271" actId="1076"/>
          <ac:spMkLst>
            <pc:docMk/>
            <pc:sldMk cId="1703342593" sldId="261"/>
            <ac:spMk id="23" creationId="{7A5BDD8C-B47D-2646-3FA5-AF42DBFAD8D9}"/>
          </ac:spMkLst>
        </pc:spChg>
        <pc:spChg chg="add mod">
          <ac:chgData name="Isaac, Axolile, (Ms) (s223033294)" userId="9104ea0a-77a2-40a0-83b2-dd8a59b32268" providerId="ADAL" clId="{4B92C955-1081-4A69-AFB1-C5F667BAD692}" dt="2022-11-04T14:37:40.932" v="272" actId="1076"/>
          <ac:spMkLst>
            <pc:docMk/>
            <pc:sldMk cId="1703342593" sldId="261"/>
            <ac:spMk id="24" creationId="{766675E9-2C66-8054-F9BA-8E8F1B73E0A6}"/>
          </ac:spMkLst>
        </pc:spChg>
        <pc:spChg chg="add mod">
          <ac:chgData name="Isaac, Axolile, (Ms) (s223033294)" userId="9104ea0a-77a2-40a0-83b2-dd8a59b32268" providerId="ADAL" clId="{4B92C955-1081-4A69-AFB1-C5F667BAD692}" dt="2022-11-04T14:37:46.476" v="273" actId="1076"/>
          <ac:spMkLst>
            <pc:docMk/>
            <pc:sldMk cId="1703342593" sldId="261"/>
            <ac:spMk id="25" creationId="{A1C12762-7EF2-E58E-C892-CB58472A872B}"/>
          </ac:spMkLst>
        </pc:spChg>
        <pc:spChg chg="add mod">
          <ac:chgData name="Isaac, Axolile, (Ms) (s223033294)" userId="9104ea0a-77a2-40a0-83b2-dd8a59b32268" providerId="ADAL" clId="{4B92C955-1081-4A69-AFB1-C5F667BAD692}" dt="2022-11-04T14:37:52.825" v="274" actId="1076"/>
          <ac:spMkLst>
            <pc:docMk/>
            <pc:sldMk cId="1703342593" sldId="261"/>
            <ac:spMk id="26" creationId="{EE32326C-F2C6-595D-D3EC-A9E45895C3B9}"/>
          </ac:spMkLst>
        </pc:spChg>
        <pc:spChg chg="add mod">
          <ac:chgData name="Isaac, Axolile, (Ms) (s223033294)" userId="9104ea0a-77a2-40a0-83b2-dd8a59b32268" providerId="ADAL" clId="{4B92C955-1081-4A69-AFB1-C5F667BAD692}" dt="2022-11-04T14:38:02.687" v="276" actId="1076"/>
          <ac:spMkLst>
            <pc:docMk/>
            <pc:sldMk cId="1703342593" sldId="261"/>
            <ac:spMk id="27" creationId="{C58B04BA-A065-B62E-177A-3995BF7DD7C6}"/>
          </ac:spMkLst>
        </pc:spChg>
        <pc:picChg chg="add mod">
          <ac:chgData name="Isaac, Axolile, (Ms) (s223033294)" userId="9104ea0a-77a2-40a0-83b2-dd8a59b32268" providerId="ADAL" clId="{4B92C955-1081-4A69-AFB1-C5F667BAD692}" dt="2022-11-04T14:32:16.113" v="111" actId="1076"/>
          <ac:picMkLst>
            <pc:docMk/>
            <pc:sldMk cId="1703342593" sldId="261"/>
            <ac:picMk id="9" creationId="{E1F01574-EBF3-7E1F-64F2-95E17436FA86}"/>
          </ac:picMkLst>
        </pc:picChg>
        <pc:picChg chg="add mod">
          <ac:chgData name="Isaac, Axolile, (Ms) (s223033294)" userId="9104ea0a-77a2-40a0-83b2-dd8a59b32268" providerId="ADAL" clId="{4B92C955-1081-4A69-AFB1-C5F667BAD692}" dt="2022-11-04T14:32:18.333" v="112" actId="1076"/>
          <ac:picMkLst>
            <pc:docMk/>
            <pc:sldMk cId="1703342593" sldId="261"/>
            <ac:picMk id="11" creationId="{6F93FFF5-FFB7-3B84-EF14-D9F7BEE5571E}"/>
          </ac:picMkLst>
        </pc:picChg>
        <pc:picChg chg="del">
          <ac:chgData name="Isaac, Axolile, (Ms) (s223033294)" userId="9104ea0a-77a2-40a0-83b2-dd8a59b32268" providerId="ADAL" clId="{4B92C955-1081-4A69-AFB1-C5F667BAD692}" dt="2022-11-04T14:18:47.836" v="81" actId="21"/>
          <ac:picMkLst>
            <pc:docMk/>
            <pc:sldMk cId="1703342593" sldId="261"/>
            <ac:picMk id="13" creationId="{2B63EF9A-BD85-2C50-B4EA-6DA7D0D7BFAE}"/>
          </ac:picMkLst>
        </pc:picChg>
        <pc:picChg chg="add mod">
          <ac:chgData name="Isaac, Axolile, (Ms) (s223033294)" userId="9104ea0a-77a2-40a0-83b2-dd8a59b32268" providerId="ADAL" clId="{4B92C955-1081-4A69-AFB1-C5F667BAD692}" dt="2022-11-04T14:32:07.413" v="109" actId="1076"/>
          <ac:picMkLst>
            <pc:docMk/>
            <pc:sldMk cId="1703342593" sldId="261"/>
            <ac:picMk id="14" creationId="{73453FC1-E2C4-466A-CBDF-E589563DE56D}"/>
          </ac:picMkLst>
        </pc:picChg>
        <pc:picChg chg="del mod">
          <ac:chgData name="Isaac, Axolile, (Ms) (s223033294)" userId="9104ea0a-77a2-40a0-83b2-dd8a59b32268" providerId="ADAL" clId="{4B92C955-1081-4A69-AFB1-C5F667BAD692}" dt="2022-11-04T14:18:44.050" v="80" actId="21"/>
          <ac:picMkLst>
            <pc:docMk/>
            <pc:sldMk cId="1703342593" sldId="261"/>
            <ac:picMk id="15" creationId="{3514AA89-C27A-3E3F-191F-DAC057608459}"/>
          </ac:picMkLst>
        </pc:picChg>
        <pc:picChg chg="add mod">
          <ac:chgData name="Isaac, Axolile, (Ms) (s223033294)" userId="9104ea0a-77a2-40a0-83b2-dd8a59b32268" providerId="ADAL" clId="{4B92C955-1081-4A69-AFB1-C5F667BAD692}" dt="2022-11-04T14:32:22.644" v="113" actId="1076"/>
          <ac:picMkLst>
            <pc:docMk/>
            <pc:sldMk cId="1703342593" sldId="261"/>
            <ac:picMk id="17" creationId="{420AC946-E771-82AB-B119-370D53174B47}"/>
          </ac:picMkLst>
        </pc:picChg>
        <pc:picChg chg="add mod">
          <ac:chgData name="Isaac, Axolile, (Ms) (s223033294)" userId="9104ea0a-77a2-40a0-83b2-dd8a59b32268" providerId="ADAL" clId="{4B92C955-1081-4A69-AFB1-C5F667BAD692}" dt="2022-11-04T14:32:26.695" v="114" actId="1076"/>
          <ac:picMkLst>
            <pc:docMk/>
            <pc:sldMk cId="1703342593" sldId="261"/>
            <ac:picMk id="19" creationId="{539846FB-1BA1-FC47-05A0-33BB81D1BAF1}"/>
          </ac:picMkLst>
        </pc:picChg>
        <pc:picChg chg="add mod">
          <ac:chgData name="Isaac, Axolile, (Ms) (s223033294)" userId="9104ea0a-77a2-40a0-83b2-dd8a59b32268" providerId="ADAL" clId="{4B92C955-1081-4A69-AFB1-C5F667BAD692}" dt="2022-11-04T14:32:36.428" v="115" actId="1076"/>
          <ac:picMkLst>
            <pc:docMk/>
            <pc:sldMk cId="1703342593" sldId="261"/>
            <ac:picMk id="21" creationId="{8D29F1E1-F75D-011A-236D-9B131558EB45}"/>
          </ac:picMkLst>
        </pc:picChg>
      </pc:sldChg>
      <pc:sldChg chg="addSp delSp modSp mod ord modClrScheme chgLayout">
        <pc:chgData name="Isaac, Axolile, (Ms) (s223033294)" userId="9104ea0a-77a2-40a0-83b2-dd8a59b32268" providerId="ADAL" clId="{4B92C955-1081-4A69-AFB1-C5F667BAD692}" dt="2022-11-05T10:54:35.365" v="3655" actId="1076"/>
        <pc:sldMkLst>
          <pc:docMk/>
          <pc:sldMk cId="1315302123" sldId="262"/>
        </pc:sldMkLst>
        <pc:spChg chg="add del mod">
          <ac:chgData name="Isaac, Axolile, (Ms) (s223033294)" userId="9104ea0a-77a2-40a0-83b2-dd8a59b32268" providerId="ADAL" clId="{4B92C955-1081-4A69-AFB1-C5F667BAD692}" dt="2022-11-05T10:53:21.565" v="3652" actId="931"/>
          <ac:spMkLst>
            <pc:docMk/>
            <pc:sldMk cId="1315302123" sldId="262"/>
            <ac:spMk id="4" creationId="{E2C8257F-3523-E679-E61E-C3095A189950}"/>
          </ac:spMkLst>
        </pc:spChg>
        <pc:spChg chg="mod ord">
          <ac:chgData name="Isaac, Axolile, (Ms) (s223033294)" userId="9104ea0a-77a2-40a0-83b2-dd8a59b32268" providerId="ADAL" clId="{4B92C955-1081-4A69-AFB1-C5F667BAD692}" dt="2022-11-05T09:28:03.360" v="2399" actId="700"/>
          <ac:spMkLst>
            <pc:docMk/>
            <pc:sldMk cId="1315302123" sldId="262"/>
            <ac:spMk id="7" creationId="{550BB042-1BA5-2B12-7111-0095F56F63C3}"/>
          </ac:spMkLst>
        </pc:spChg>
        <pc:spChg chg="del mod ord">
          <ac:chgData name="Isaac, Axolile, (Ms) (s223033294)" userId="9104ea0a-77a2-40a0-83b2-dd8a59b32268" providerId="ADAL" clId="{4B92C955-1081-4A69-AFB1-C5F667BAD692}" dt="2022-11-05T09:28:03.360" v="2399" actId="700"/>
          <ac:spMkLst>
            <pc:docMk/>
            <pc:sldMk cId="1315302123" sldId="262"/>
            <ac:spMk id="8" creationId="{27329AD6-0C58-A140-EED9-7FC015BB4CD8}"/>
          </ac:spMkLst>
        </pc:spChg>
        <pc:spChg chg="mod ord">
          <ac:chgData name="Isaac, Axolile, (Ms) (s223033294)" userId="9104ea0a-77a2-40a0-83b2-dd8a59b32268" providerId="ADAL" clId="{4B92C955-1081-4A69-AFB1-C5F667BAD692}" dt="2022-11-05T10:51:18.677" v="3651" actId="27636"/>
          <ac:spMkLst>
            <pc:docMk/>
            <pc:sldMk cId="1315302123" sldId="262"/>
            <ac:spMk id="9" creationId="{BC1E4773-09A7-66DD-8A24-B845B2E2BF83}"/>
          </ac:spMkLst>
        </pc:spChg>
        <pc:spChg chg="del">
          <ac:chgData name="Isaac, Axolile, (Ms) (s223033294)" userId="9104ea0a-77a2-40a0-83b2-dd8a59b32268" providerId="ADAL" clId="{4B92C955-1081-4A69-AFB1-C5F667BAD692}" dt="2022-11-05T09:27:53.759" v="2394" actId="700"/>
          <ac:spMkLst>
            <pc:docMk/>
            <pc:sldMk cId="1315302123" sldId="262"/>
            <ac:spMk id="10" creationId="{B511247B-5E96-4D78-A30A-8A1166ED41A1}"/>
          </ac:spMkLst>
        </pc:spChg>
        <pc:spChg chg="del">
          <ac:chgData name="Isaac, Axolile, (Ms) (s223033294)" userId="9104ea0a-77a2-40a0-83b2-dd8a59b32268" providerId="ADAL" clId="{4B92C955-1081-4A69-AFB1-C5F667BAD692}" dt="2022-11-04T16:06:46.238" v="1241" actId="931"/>
          <ac:spMkLst>
            <pc:docMk/>
            <pc:sldMk cId="1315302123" sldId="262"/>
            <ac:spMk id="11" creationId="{3610B9BD-1372-DCF5-4AF2-12A75159D165}"/>
          </ac:spMkLst>
        </pc:spChg>
        <pc:picChg chg="add del mod ord">
          <ac:chgData name="Isaac, Axolile, (Ms) (s223033294)" userId="9104ea0a-77a2-40a0-83b2-dd8a59b32268" providerId="ADAL" clId="{4B92C955-1081-4A69-AFB1-C5F667BAD692}" dt="2022-11-05T09:37:06.532" v="2557" actId="21"/>
          <ac:picMkLst>
            <pc:docMk/>
            <pc:sldMk cId="1315302123" sldId="262"/>
            <ac:picMk id="3" creationId="{A5C6C8F9-5E23-563E-A64A-00DBE842A9DE}"/>
          </ac:picMkLst>
        </pc:picChg>
        <pc:picChg chg="add mod">
          <ac:chgData name="Isaac, Axolile, (Ms) (s223033294)" userId="9104ea0a-77a2-40a0-83b2-dd8a59b32268" providerId="ADAL" clId="{4B92C955-1081-4A69-AFB1-C5F667BAD692}" dt="2022-11-05T10:54:35.365" v="3655" actId="1076"/>
          <ac:picMkLst>
            <pc:docMk/>
            <pc:sldMk cId="1315302123" sldId="262"/>
            <ac:picMk id="6" creationId="{69446E68-AC4F-D6C7-B6D6-206FC6BE5D81}"/>
          </ac:picMkLst>
        </pc:picChg>
      </pc:sldChg>
      <pc:sldChg chg="addSp delSp modSp mod ord modClrScheme chgLayout">
        <pc:chgData name="Isaac, Axolile, (Ms) (s223033294)" userId="9104ea0a-77a2-40a0-83b2-dd8a59b32268" providerId="ADAL" clId="{4B92C955-1081-4A69-AFB1-C5F667BAD692}" dt="2022-11-05T09:51:21.956" v="3043" actId="20577"/>
        <pc:sldMkLst>
          <pc:docMk/>
          <pc:sldMk cId="1674132251" sldId="263"/>
        </pc:sldMkLst>
        <pc:spChg chg="add mod ord">
          <ac:chgData name="Isaac, Axolile, (Ms) (s223033294)" userId="9104ea0a-77a2-40a0-83b2-dd8a59b32268" providerId="ADAL" clId="{4B92C955-1081-4A69-AFB1-C5F667BAD692}" dt="2022-11-05T09:51:11.168" v="3032" actId="700"/>
          <ac:spMkLst>
            <pc:docMk/>
            <pc:sldMk cId="1674132251" sldId="263"/>
            <ac:spMk id="2" creationId="{77A0DAE6-BB0B-E888-4E6D-19EFA59BDBF0}"/>
          </ac:spMkLst>
        </pc:spChg>
        <pc:spChg chg="del">
          <ac:chgData name="Isaac, Axolile, (Ms) (s223033294)" userId="9104ea0a-77a2-40a0-83b2-dd8a59b32268" providerId="ADAL" clId="{4B92C955-1081-4A69-AFB1-C5F667BAD692}" dt="2022-11-05T09:51:11.168" v="3032" actId="700"/>
          <ac:spMkLst>
            <pc:docMk/>
            <pc:sldMk cId="1674132251" sldId="263"/>
            <ac:spMk id="14" creationId="{2F071222-F593-02F2-7975-913BF393BF46}"/>
          </ac:spMkLst>
        </pc:spChg>
        <pc:spChg chg="mod ord">
          <ac:chgData name="Isaac, Axolile, (Ms) (s223033294)" userId="9104ea0a-77a2-40a0-83b2-dd8a59b32268" providerId="ADAL" clId="{4B92C955-1081-4A69-AFB1-C5F667BAD692}" dt="2022-11-05T09:51:11.168" v="3032" actId="700"/>
          <ac:spMkLst>
            <pc:docMk/>
            <pc:sldMk cId="1674132251" sldId="263"/>
            <ac:spMk id="15" creationId="{4DAFEF12-F578-4C88-B5A3-32DA196E85BC}"/>
          </ac:spMkLst>
        </pc:spChg>
        <pc:spChg chg="del mod ord">
          <ac:chgData name="Isaac, Axolile, (Ms) (s223033294)" userId="9104ea0a-77a2-40a0-83b2-dd8a59b32268" providerId="ADAL" clId="{4B92C955-1081-4A69-AFB1-C5F667BAD692}" dt="2022-11-05T09:51:11.168" v="3032" actId="700"/>
          <ac:spMkLst>
            <pc:docMk/>
            <pc:sldMk cId="1674132251" sldId="263"/>
            <ac:spMk id="16" creationId="{27CF8EC1-2585-CCA3-F7EF-3FCE2F372535}"/>
          </ac:spMkLst>
        </pc:spChg>
        <pc:spChg chg="mod ord">
          <ac:chgData name="Isaac, Axolile, (Ms) (s223033294)" userId="9104ea0a-77a2-40a0-83b2-dd8a59b32268" providerId="ADAL" clId="{4B92C955-1081-4A69-AFB1-C5F667BAD692}" dt="2022-11-05T09:51:21.956" v="3043" actId="20577"/>
          <ac:spMkLst>
            <pc:docMk/>
            <pc:sldMk cId="1674132251" sldId="263"/>
            <ac:spMk id="17" creationId="{953BE00B-7586-DAF3-4073-FE171283D8D2}"/>
          </ac:spMkLst>
        </pc:spChg>
        <pc:spChg chg="del mod ord">
          <ac:chgData name="Isaac, Axolile, (Ms) (s223033294)" userId="9104ea0a-77a2-40a0-83b2-dd8a59b32268" providerId="ADAL" clId="{4B92C955-1081-4A69-AFB1-C5F667BAD692}" dt="2022-11-05T09:51:11.168" v="3032" actId="700"/>
          <ac:spMkLst>
            <pc:docMk/>
            <pc:sldMk cId="1674132251" sldId="263"/>
            <ac:spMk id="18" creationId="{E999F0A3-89C0-6637-993B-FD350759CA1C}"/>
          </ac:spMkLst>
        </pc:spChg>
      </pc:sldChg>
      <pc:sldChg chg="addSp delSp modSp mod ord setBg modClrScheme chgLayout">
        <pc:chgData name="Isaac, Axolile, (Ms) (s223033294)" userId="9104ea0a-77a2-40a0-83b2-dd8a59b32268" providerId="ADAL" clId="{4B92C955-1081-4A69-AFB1-C5F667BAD692}" dt="2022-11-05T09:50:09.933" v="3031" actId="20577"/>
        <pc:sldMkLst>
          <pc:docMk/>
          <pc:sldMk cId="4243983759" sldId="264"/>
        </pc:sldMkLst>
        <pc:spChg chg="add del mod ord">
          <ac:chgData name="Isaac, Axolile, (Ms) (s223033294)" userId="9104ea0a-77a2-40a0-83b2-dd8a59b32268" providerId="ADAL" clId="{4B92C955-1081-4A69-AFB1-C5F667BAD692}" dt="2022-11-04T15:35:18.002" v="376" actId="700"/>
          <ac:spMkLst>
            <pc:docMk/>
            <pc:sldMk cId="4243983759" sldId="264"/>
            <ac:spMk id="2" creationId="{568EFEDC-6C16-BC7E-5A63-793836B46DC4}"/>
          </ac:spMkLst>
        </pc:spChg>
        <pc:spChg chg="add del mod ord">
          <ac:chgData name="Isaac, Axolile, (Ms) (s223033294)" userId="9104ea0a-77a2-40a0-83b2-dd8a59b32268" providerId="ADAL" clId="{4B92C955-1081-4A69-AFB1-C5F667BAD692}" dt="2022-11-04T15:35:24.799" v="377" actId="700"/>
          <ac:spMkLst>
            <pc:docMk/>
            <pc:sldMk cId="4243983759" sldId="264"/>
            <ac:spMk id="4" creationId="{ECC3EC88-B812-F9D8-65FC-4D22DD467771}"/>
          </ac:spMkLst>
        </pc:spChg>
        <pc:spChg chg="add del mod ord">
          <ac:chgData name="Isaac, Axolile, (Ms) (s223033294)" userId="9104ea0a-77a2-40a0-83b2-dd8a59b32268" providerId="ADAL" clId="{4B92C955-1081-4A69-AFB1-C5F667BAD692}" dt="2022-11-04T15:35:24.799" v="377" actId="700"/>
          <ac:spMkLst>
            <pc:docMk/>
            <pc:sldMk cId="4243983759" sldId="264"/>
            <ac:spMk id="5" creationId="{932E8A2A-DFF0-AD8A-7224-3366E03AA77D}"/>
          </ac:spMkLst>
        </pc:spChg>
        <pc:spChg chg="mod ord">
          <ac:chgData name="Isaac, Axolile, (Ms) (s223033294)" userId="9104ea0a-77a2-40a0-83b2-dd8a59b32268" providerId="ADAL" clId="{4B92C955-1081-4A69-AFB1-C5F667BAD692}" dt="2022-11-04T15:39:24.812" v="554" actId="700"/>
          <ac:spMkLst>
            <pc:docMk/>
            <pc:sldMk cId="4243983759" sldId="264"/>
            <ac:spMk id="6" creationId="{CFD7DAB6-20DA-39B2-8B79-2BE6F8E55118}"/>
          </ac:spMkLst>
        </pc:spChg>
        <pc:spChg chg="add del mod ord">
          <ac:chgData name="Isaac, Axolile, (Ms) (s223033294)" userId="9104ea0a-77a2-40a0-83b2-dd8a59b32268" providerId="ADAL" clId="{4B92C955-1081-4A69-AFB1-C5F667BAD692}" dt="2022-11-04T15:35:24.799" v="377" actId="700"/>
          <ac:spMkLst>
            <pc:docMk/>
            <pc:sldMk cId="4243983759" sldId="264"/>
            <ac:spMk id="7" creationId="{179CD884-6DAD-F02E-171F-A95BD646B046}"/>
          </ac:spMkLst>
        </pc:spChg>
        <pc:spChg chg="add del mod ord">
          <ac:chgData name="Isaac, Axolile, (Ms) (s223033294)" userId="9104ea0a-77a2-40a0-83b2-dd8a59b32268" providerId="ADAL" clId="{4B92C955-1081-4A69-AFB1-C5F667BAD692}" dt="2022-11-04T15:35:24.799" v="377" actId="700"/>
          <ac:spMkLst>
            <pc:docMk/>
            <pc:sldMk cId="4243983759" sldId="264"/>
            <ac:spMk id="8" creationId="{1C4C87F1-9A06-204A-5D5F-07909AB00662}"/>
          </ac:spMkLst>
        </pc:spChg>
        <pc:spChg chg="add mod ord">
          <ac:chgData name="Isaac, Axolile, (Ms) (s223033294)" userId="9104ea0a-77a2-40a0-83b2-dd8a59b32268" providerId="ADAL" clId="{4B92C955-1081-4A69-AFB1-C5F667BAD692}" dt="2022-11-05T09:50:09.933" v="3031" actId="20577"/>
          <ac:spMkLst>
            <pc:docMk/>
            <pc:sldMk cId="4243983759" sldId="264"/>
            <ac:spMk id="9" creationId="{1ED80769-B129-E30E-FD15-3AF8AE84114A}"/>
          </ac:spMkLst>
        </pc:spChg>
        <pc:spChg chg="add mod ord">
          <ac:chgData name="Isaac, Axolile, (Ms) (s223033294)" userId="9104ea0a-77a2-40a0-83b2-dd8a59b32268" providerId="ADAL" clId="{4B92C955-1081-4A69-AFB1-C5F667BAD692}" dt="2022-11-05T09:49:48.545" v="2989" actId="27636"/>
          <ac:spMkLst>
            <pc:docMk/>
            <pc:sldMk cId="4243983759" sldId="264"/>
            <ac:spMk id="10" creationId="{2FC98B36-3856-32A1-263F-536F86FD0431}"/>
          </ac:spMkLst>
        </pc:spChg>
        <pc:picChg chg="add del mod">
          <ac:chgData name="Isaac, Axolile, (Ms) (s223033294)" userId="9104ea0a-77a2-40a0-83b2-dd8a59b32268" providerId="ADAL" clId="{4B92C955-1081-4A69-AFB1-C5F667BAD692}" dt="2022-11-05T09:03:30.875" v="2033" actId="21"/>
          <ac:picMkLst>
            <pc:docMk/>
            <pc:sldMk cId="4243983759" sldId="264"/>
            <ac:picMk id="3" creationId="{E18C1518-F716-FCE3-D8C2-1768644AD24B}"/>
          </ac:picMkLst>
        </pc:picChg>
      </pc:sldChg>
      <pc:sldChg chg="addSp delSp modSp mod ord modClrScheme chgLayout">
        <pc:chgData name="Isaac, Axolile, (Ms) (s223033294)" userId="9104ea0a-77a2-40a0-83b2-dd8a59b32268" providerId="ADAL" clId="{4B92C955-1081-4A69-AFB1-C5F667BAD692}" dt="2022-11-05T10:04:12.066" v="3180" actId="20577"/>
        <pc:sldMkLst>
          <pc:docMk/>
          <pc:sldMk cId="1700116435" sldId="265"/>
        </pc:sldMkLst>
        <pc:spChg chg="add del mod">
          <ac:chgData name="Isaac, Axolile, (Ms) (s223033294)" userId="9104ea0a-77a2-40a0-83b2-dd8a59b32268" providerId="ADAL" clId="{4B92C955-1081-4A69-AFB1-C5F667BAD692}" dt="2022-11-05T07:52:42.652" v="1254" actId="931"/>
          <ac:spMkLst>
            <pc:docMk/>
            <pc:sldMk cId="1700116435" sldId="265"/>
            <ac:spMk id="3" creationId="{DD123449-97A6-6867-18C4-8F8288C7DA0F}"/>
          </ac:spMkLst>
        </pc:spChg>
        <pc:spChg chg="add mod">
          <ac:chgData name="Isaac, Axolile, (Ms) (s223033294)" userId="9104ea0a-77a2-40a0-83b2-dd8a59b32268" providerId="ADAL" clId="{4B92C955-1081-4A69-AFB1-C5F667BAD692}" dt="2022-11-05T09:14:01.850" v="2347" actId="20577"/>
          <ac:spMkLst>
            <pc:docMk/>
            <pc:sldMk cId="1700116435" sldId="265"/>
            <ac:spMk id="3" creationId="{E4D87940-FF71-1459-B77E-2C21680034D1}"/>
          </ac:spMkLst>
        </pc:spChg>
        <pc:spChg chg="add mod ord">
          <ac:chgData name="Isaac, Axolile, (Ms) (s223033294)" userId="9104ea0a-77a2-40a0-83b2-dd8a59b32268" providerId="ADAL" clId="{4B92C955-1081-4A69-AFB1-C5F667BAD692}" dt="2022-11-05T10:04:12.066" v="3180" actId="20577"/>
          <ac:spMkLst>
            <pc:docMk/>
            <pc:sldMk cId="1700116435" sldId="265"/>
            <ac:spMk id="5" creationId="{B7EC6C7B-AFA3-D177-4F53-7DBAA284CF88}"/>
          </ac:spMkLst>
        </pc:spChg>
        <pc:spChg chg="mod ord">
          <ac:chgData name="Isaac, Axolile, (Ms) (s223033294)" userId="9104ea0a-77a2-40a0-83b2-dd8a59b32268" providerId="ADAL" clId="{4B92C955-1081-4A69-AFB1-C5F667BAD692}" dt="2022-11-05T08:19:15.333" v="1932" actId="700"/>
          <ac:spMkLst>
            <pc:docMk/>
            <pc:sldMk cId="1700116435" sldId="265"/>
            <ac:spMk id="9" creationId="{94DC3404-0855-A934-3A61-07DD71C0A924}"/>
          </ac:spMkLst>
        </pc:spChg>
        <pc:spChg chg="mod ord">
          <ac:chgData name="Isaac, Axolile, (Ms) (s223033294)" userId="9104ea0a-77a2-40a0-83b2-dd8a59b32268" providerId="ADAL" clId="{4B92C955-1081-4A69-AFB1-C5F667BAD692}" dt="2022-11-05T08:19:35.054" v="1941" actId="20577"/>
          <ac:spMkLst>
            <pc:docMk/>
            <pc:sldMk cId="1700116435" sldId="265"/>
            <ac:spMk id="11" creationId="{0B303C99-71DD-0864-5F83-771C6E086B95}"/>
          </ac:spMkLst>
        </pc:spChg>
        <pc:spChg chg="mod ord">
          <ac:chgData name="Isaac, Axolile, (Ms) (s223033294)" userId="9104ea0a-77a2-40a0-83b2-dd8a59b32268" providerId="ADAL" clId="{4B92C955-1081-4A69-AFB1-C5F667BAD692}" dt="2022-11-05T09:06:09.682" v="2046" actId="20577"/>
          <ac:spMkLst>
            <pc:docMk/>
            <pc:sldMk cId="1700116435" sldId="265"/>
            <ac:spMk id="15" creationId="{B6145B41-35B8-F95A-0852-B10584573B25}"/>
          </ac:spMkLst>
        </pc:spChg>
        <pc:picChg chg="add del mod">
          <ac:chgData name="Isaac, Axolile, (Ms) (s223033294)" userId="9104ea0a-77a2-40a0-83b2-dd8a59b32268" providerId="ADAL" clId="{4B92C955-1081-4A69-AFB1-C5F667BAD692}" dt="2022-11-05T09:12:14.043" v="2334" actId="21"/>
          <ac:picMkLst>
            <pc:docMk/>
            <pc:sldMk cId="1700116435" sldId="265"/>
            <ac:picMk id="6" creationId="{27375808-497D-2B89-CE48-0C4EAE8C93B1}"/>
          </ac:picMkLst>
        </pc:picChg>
        <pc:picChg chg="del">
          <ac:chgData name="Isaac, Axolile, (Ms) (s223033294)" userId="9104ea0a-77a2-40a0-83b2-dd8a59b32268" providerId="ADAL" clId="{4B92C955-1081-4A69-AFB1-C5F667BAD692}" dt="2022-11-04T14:05:36.216" v="64" actId="21"/>
          <ac:picMkLst>
            <pc:docMk/>
            <pc:sldMk cId="1700116435" sldId="265"/>
            <ac:picMk id="6" creationId="{D327EC18-1500-65C7-57F4-C4E882154218}"/>
          </ac:picMkLst>
        </pc:picChg>
        <pc:picChg chg="add mod">
          <ac:chgData name="Isaac, Axolile, (Ms) (s223033294)" userId="9104ea0a-77a2-40a0-83b2-dd8a59b32268" providerId="ADAL" clId="{4B92C955-1081-4A69-AFB1-C5F667BAD692}" dt="2022-11-05T09:17:19.974" v="2351" actId="1076"/>
          <ac:picMkLst>
            <pc:docMk/>
            <pc:sldMk cId="1700116435" sldId="265"/>
            <ac:picMk id="8" creationId="{7E9A676F-7EC3-1DFB-F3B7-2596EFADC8C4}"/>
          </ac:picMkLst>
        </pc:picChg>
        <pc:picChg chg="del">
          <ac:chgData name="Isaac, Axolile, (Ms) (s223033294)" userId="9104ea0a-77a2-40a0-83b2-dd8a59b32268" providerId="ADAL" clId="{4B92C955-1081-4A69-AFB1-C5F667BAD692}" dt="2022-11-04T14:05:30.339" v="63" actId="21"/>
          <ac:picMkLst>
            <pc:docMk/>
            <pc:sldMk cId="1700116435" sldId="265"/>
            <ac:picMk id="8" creationId="{8215BB5C-104A-0692-73DB-7621B111378A}"/>
          </ac:picMkLst>
        </pc:picChg>
        <pc:picChg chg="add del mod ord">
          <ac:chgData name="Isaac, Axolile, (Ms) (s223033294)" userId="9104ea0a-77a2-40a0-83b2-dd8a59b32268" providerId="ADAL" clId="{4B92C955-1081-4A69-AFB1-C5F667BAD692}" dt="2022-11-05T09:05:51.816" v="2043" actId="21"/>
          <ac:picMkLst>
            <pc:docMk/>
            <pc:sldMk cId="1700116435" sldId="265"/>
            <ac:picMk id="10" creationId="{E2B06C18-38F4-1D34-6AE4-D181376695B8}"/>
          </ac:picMkLst>
        </pc:picChg>
        <pc:picChg chg="add mod">
          <ac:chgData name="Isaac, Axolile, (Ms) (s223033294)" userId="9104ea0a-77a2-40a0-83b2-dd8a59b32268" providerId="ADAL" clId="{4B92C955-1081-4A69-AFB1-C5F667BAD692}" dt="2022-11-05T09:18:01.889" v="2357" actId="14100"/>
          <ac:picMkLst>
            <pc:docMk/>
            <pc:sldMk cId="1700116435" sldId="265"/>
            <ac:picMk id="13" creationId="{8A0C063C-DACA-60D6-828B-8AB5F520DD96}"/>
          </ac:picMkLst>
        </pc:picChg>
      </pc:sldChg>
      <pc:sldChg chg="addSp delSp modSp mod ord modClrScheme chgLayout">
        <pc:chgData name="Isaac, Axolile, (Ms) (s223033294)" userId="9104ea0a-77a2-40a0-83b2-dd8a59b32268" providerId="ADAL" clId="{4B92C955-1081-4A69-AFB1-C5F667BAD692}" dt="2022-11-05T10:30:56.681" v="3578" actId="20577"/>
        <pc:sldMkLst>
          <pc:docMk/>
          <pc:sldMk cId="3333859915" sldId="266"/>
        </pc:sldMkLst>
        <pc:spChg chg="mod ord">
          <ac:chgData name="Isaac, Axolile, (Ms) (s223033294)" userId="9104ea0a-77a2-40a0-83b2-dd8a59b32268" providerId="ADAL" clId="{4B92C955-1081-4A69-AFB1-C5F667BAD692}" dt="2022-11-05T10:07:04.653" v="3242" actId="20577"/>
          <ac:spMkLst>
            <pc:docMk/>
            <pc:sldMk cId="3333859915" sldId="266"/>
            <ac:spMk id="2" creationId="{C0814903-BC77-63C8-E9A6-98200E440EB6}"/>
          </ac:spMkLst>
        </pc:spChg>
        <pc:spChg chg="del mod">
          <ac:chgData name="Isaac, Axolile, (Ms) (s223033294)" userId="9104ea0a-77a2-40a0-83b2-dd8a59b32268" providerId="ADAL" clId="{4B92C955-1081-4A69-AFB1-C5F667BAD692}" dt="2022-11-05T09:26:47.164" v="2393" actId="700"/>
          <ac:spMkLst>
            <pc:docMk/>
            <pc:sldMk cId="3333859915" sldId="266"/>
            <ac:spMk id="3" creationId="{12ED1AF4-B467-125B-54DF-FC1432B1C469}"/>
          </ac:spMkLst>
        </pc:spChg>
        <pc:spChg chg="add del mod ord">
          <ac:chgData name="Isaac, Axolile, (Ms) (s223033294)" userId="9104ea0a-77a2-40a0-83b2-dd8a59b32268" providerId="ADAL" clId="{4B92C955-1081-4A69-AFB1-C5F667BAD692}" dt="2022-11-05T10:05:15.649" v="3205" actId="700"/>
          <ac:spMkLst>
            <pc:docMk/>
            <pc:sldMk cId="3333859915" sldId="266"/>
            <ac:spMk id="4" creationId="{5C651315-68B1-2B64-B472-49213862D7D3}"/>
          </ac:spMkLst>
        </pc:spChg>
        <pc:spChg chg="del">
          <ac:chgData name="Isaac, Axolile, (Ms) (s223033294)" userId="9104ea0a-77a2-40a0-83b2-dd8a59b32268" providerId="ADAL" clId="{4B92C955-1081-4A69-AFB1-C5F667BAD692}" dt="2022-11-05T09:26:47.164" v="2393" actId="700"/>
          <ac:spMkLst>
            <pc:docMk/>
            <pc:sldMk cId="3333859915" sldId="266"/>
            <ac:spMk id="5" creationId="{783089AD-9862-5D07-CDCB-97430BFADB00}"/>
          </ac:spMkLst>
        </pc:spChg>
        <pc:spChg chg="add del mod ord">
          <ac:chgData name="Isaac, Axolile, (Ms) (s223033294)" userId="9104ea0a-77a2-40a0-83b2-dd8a59b32268" providerId="ADAL" clId="{4B92C955-1081-4A69-AFB1-C5F667BAD692}" dt="2022-11-05T10:30:56.681" v="3578" actId="20577"/>
          <ac:spMkLst>
            <pc:docMk/>
            <pc:sldMk cId="3333859915" sldId="266"/>
            <ac:spMk id="6" creationId="{648D3B99-DA79-575F-B699-8B8862018C14}"/>
          </ac:spMkLst>
        </pc:spChg>
        <pc:spChg chg="add mod ord">
          <ac:chgData name="Isaac, Axolile, (Ms) (s223033294)" userId="9104ea0a-77a2-40a0-83b2-dd8a59b32268" providerId="ADAL" clId="{4B92C955-1081-4A69-AFB1-C5F667BAD692}" dt="2022-11-05T10:06:23.282" v="3211" actId="26606"/>
          <ac:spMkLst>
            <pc:docMk/>
            <pc:sldMk cId="3333859915" sldId="266"/>
            <ac:spMk id="7" creationId="{37379158-429B-A33A-A597-DBE06ADC532F}"/>
          </ac:spMkLst>
        </pc:spChg>
        <pc:spChg chg="add del mod ord">
          <ac:chgData name="Isaac, Axolile, (Ms) (s223033294)" userId="9104ea0a-77a2-40a0-83b2-dd8a59b32268" providerId="ADAL" clId="{4B92C955-1081-4A69-AFB1-C5F667BAD692}" dt="2022-11-05T10:06:59.532" v="3241" actId="20577"/>
          <ac:spMkLst>
            <pc:docMk/>
            <pc:sldMk cId="3333859915" sldId="266"/>
            <ac:spMk id="8" creationId="{4D6E8410-FFF9-C261-774F-47A89787ECEB}"/>
          </ac:spMkLst>
        </pc:spChg>
        <pc:spChg chg="add del mod ord">
          <ac:chgData name="Isaac, Axolile, (Ms) (s223033294)" userId="9104ea0a-77a2-40a0-83b2-dd8a59b32268" providerId="ADAL" clId="{4B92C955-1081-4A69-AFB1-C5F667BAD692}" dt="2022-11-05T09:26:47.164" v="2393" actId="700"/>
          <ac:spMkLst>
            <pc:docMk/>
            <pc:sldMk cId="3333859915" sldId="266"/>
            <ac:spMk id="9" creationId="{7865C87D-19A2-E395-AF82-53A5D17AF906}"/>
          </ac:spMkLst>
        </pc:spChg>
        <pc:spChg chg="add del mod ord">
          <ac:chgData name="Isaac, Axolile, (Ms) (s223033294)" userId="9104ea0a-77a2-40a0-83b2-dd8a59b32268" providerId="ADAL" clId="{4B92C955-1081-4A69-AFB1-C5F667BAD692}" dt="2022-11-05T10:30:33.678" v="3563" actId="27636"/>
          <ac:spMkLst>
            <pc:docMk/>
            <pc:sldMk cId="3333859915" sldId="266"/>
            <ac:spMk id="10" creationId="{7AD237D9-D2E4-A6D7-3BA8-9E41F47A7F76}"/>
          </ac:spMkLst>
        </pc:spChg>
        <pc:graphicFrameChg chg="add del mod">
          <ac:chgData name="Isaac, Axolile, (Ms) (s223033294)" userId="9104ea0a-77a2-40a0-83b2-dd8a59b32268" providerId="ADAL" clId="{4B92C955-1081-4A69-AFB1-C5F667BAD692}" dt="2022-11-05T10:06:23.282" v="3211" actId="26606"/>
          <ac:graphicFrameMkLst>
            <pc:docMk/>
            <pc:sldMk cId="3333859915" sldId="266"/>
            <ac:graphicFrameMk id="12" creationId="{59136627-1D25-4680-1945-4B5ABDED1D7F}"/>
          </ac:graphicFrameMkLst>
        </pc:graphicFrameChg>
        <pc:picChg chg="del">
          <ac:chgData name="Isaac, Axolile, (Ms) (s223033294)" userId="9104ea0a-77a2-40a0-83b2-dd8a59b32268" providerId="ADAL" clId="{4B92C955-1081-4A69-AFB1-C5F667BAD692}" dt="2022-11-05T07:47:55.120" v="1246" actId="21"/>
          <ac:picMkLst>
            <pc:docMk/>
            <pc:sldMk cId="3333859915" sldId="266"/>
            <ac:picMk id="8" creationId="{D9BBD5DB-AD74-6B56-79B9-5171B2BEFFC1}"/>
          </ac:picMkLst>
        </pc:picChg>
        <pc:picChg chg="del">
          <ac:chgData name="Isaac, Axolile, (Ms) (s223033294)" userId="9104ea0a-77a2-40a0-83b2-dd8a59b32268" providerId="ADAL" clId="{4B92C955-1081-4A69-AFB1-C5F667BAD692}" dt="2022-11-05T07:48:00.317" v="1247" actId="21"/>
          <ac:picMkLst>
            <pc:docMk/>
            <pc:sldMk cId="3333859915" sldId="266"/>
            <ac:picMk id="10" creationId="{3392E8A7-0F57-4DA4-95D2-91ABFEC94C72}"/>
          </ac:picMkLst>
        </pc:picChg>
      </pc:sldChg>
      <pc:sldChg chg="addSp delSp modSp mod ord modClrScheme chgLayout">
        <pc:chgData name="Isaac, Axolile, (Ms) (s223033294)" userId="9104ea0a-77a2-40a0-83b2-dd8a59b32268" providerId="ADAL" clId="{4B92C955-1081-4A69-AFB1-C5F667BAD692}" dt="2022-11-05T10:01:04.933" v="3151" actId="20577"/>
        <pc:sldMkLst>
          <pc:docMk/>
          <pc:sldMk cId="1174938852" sldId="267"/>
        </pc:sldMkLst>
        <pc:spChg chg="mod ord">
          <ac:chgData name="Isaac, Axolile, (Ms) (s223033294)" userId="9104ea0a-77a2-40a0-83b2-dd8a59b32268" providerId="ADAL" clId="{4B92C955-1081-4A69-AFB1-C5F667BAD692}" dt="2022-11-05T09:47:56.865" v="2933" actId="700"/>
          <ac:spMkLst>
            <pc:docMk/>
            <pc:sldMk cId="1174938852" sldId="267"/>
            <ac:spMk id="2" creationId="{E030F852-E8A9-2900-EDEA-D7EF4B9FF1FD}"/>
          </ac:spMkLst>
        </pc:spChg>
        <pc:spChg chg="del">
          <ac:chgData name="Isaac, Axolile, (Ms) (s223033294)" userId="9104ea0a-77a2-40a0-83b2-dd8a59b32268" providerId="ADAL" clId="{4B92C955-1081-4A69-AFB1-C5F667BAD692}" dt="2022-11-05T08:20:31.077" v="1942" actId="478"/>
          <ac:spMkLst>
            <pc:docMk/>
            <pc:sldMk cId="1174938852" sldId="267"/>
            <ac:spMk id="3" creationId="{88822A7B-2E1B-A67B-D951-C0C3FACFA236}"/>
          </ac:spMkLst>
        </pc:spChg>
        <pc:spChg chg="del">
          <ac:chgData name="Isaac, Axolile, (Ms) (s223033294)" userId="9104ea0a-77a2-40a0-83b2-dd8a59b32268" providerId="ADAL" clId="{4B92C955-1081-4A69-AFB1-C5F667BAD692}" dt="2022-11-05T09:25:28.748" v="2374" actId="700"/>
          <ac:spMkLst>
            <pc:docMk/>
            <pc:sldMk cId="1174938852" sldId="267"/>
            <ac:spMk id="5" creationId="{E0281CD6-BA6D-A5DE-6D16-01D6C23B869F}"/>
          </ac:spMkLst>
        </pc:spChg>
        <pc:spChg chg="add mod ord">
          <ac:chgData name="Isaac, Axolile, (Ms) (s223033294)" userId="9104ea0a-77a2-40a0-83b2-dd8a59b32268" providerId="ADAL" clId="{4B92C955-1081-4A69-AFB1-C5F667BAD692}" dt="2022-11-05T10:01:04.933" v="3151" actId="20577"/>
          <ac:spMkLst>
            <pc:docMk/>
            <pc:sldMk cId="1174938852" sldId="267"/>
            <ac:spMk id="6" creationId="{0AA7DADB-55E0-2907-C5BB-1699773F3AA5}"/>
          </ac:spMkLst>
        </pc:spChg>
        <pc:spChg chg="add mod ord">
          <ac:chgData name="Isaac, Axolile, (Ms) (s223033294)" userId="9104ea0a-77a2-40a0-83b2-dd8a59b32268" providerId="ADAL" clId="{4B92C955-1081-4A69-AFB1-C5F667BAD692}" dt="2022-11-05T09:48:30.750" v="2978" actId="5793"/>
          <ac:spMkLst>
            <pc:docMk/>
            <pc:sldMk cId="1174938852" sldId="267"/>
            <ac:spMk id="9" creationId="{E4DC3F1B-668A-5BB9-5568-E239999D31A2}"/>
          </ac:spMkLst>
        </pc:spChg>
        <pc:spChg chg="add del mod">
          <ac:chgData name="Isaac, Axolile, (Ms) (s223033294)" userId="9104ea0a-77a2-40a0-83b2-dd8a59b32268" providerId="ADAL" clId="{4B92C955-1081-4A69-AFB1-C5F667BAD692}" dt="2022-11-05T09:25:28.748" v="2374" actId="700"/>
          <ac:spMkLst>
            <pc:docMk/>
            <pc:sldMk cId="1174938852" sldId="267"/>
            <ac:spMk id="12" creationId="{B219EE25-0BE1-D9BA-4D9A-EB888B02C4E0}"/>
          </ac:spMkLst>
        </pc:spChg>
        <pc:picChg chg="del">
          <ac:chgData name="Isaac, Axolile, (Ms) (s223033294)" userId="9104ea0a-77a2-40a0-83b2-dd8a59b32268" providerId="ADAL" clId="{4B92C955-1081-4A69-AFB1-C5F667BAD692}" dt="2022-11-05T07:35:14.300" v="1244" actId="21"/>
          <ac:picMkLst>
            <pc:docMk/>
            <pc:sldMk cId="1174938852" sldId="267"/>
            <ac:picMk id="8" creationId="{BBB9D31F-B54B-35DE-AB66-17C0872A60FB}"/>
          </ac:picMkLst>
        </pc:picChg>
        <pc:picChg chg="del">
          <ac:chgData name="Isaac, Axolile, (Ms) (s223033294)" userId="9104ea0a-77a2-40a0-83b2-dd8a59b32268" providerId="ADAL" clId="{4B92C955-1081-4A69-AFB1-C5F667BAD692}" dt="2022-11-05T07:35:35.341" v="1245" actId="21"/>
          <ac:picMkLst>
            <pc:docMk/>
            <pc:sldMk cId="1174938852" sldId="267"/>
            <ac:picMk id="10" creationId="{46D891F4-DE75-0529-334D-E362EE3E18AC}"/>
          </ac:picMkLst>
        </pc:picChg>
      </pc:sldChg>
      <pc:sldChg chg="addSp delSp modSp new mod modClrScheme chgLayout">
        <pc:chgData name="Isaac, Axolile, (Ms) (s223033294)" userId="9104ea0a-77a2-40a0-83b2-dd8a59b32268" providerId="ADAL" clId="{4B92C955-1081-4A69-AFB1-C5F667BAD692}" dt="2022-11-05T09:24:19.218" v="2373" actId="21"/>
        <pc:sldMkLst>
          <pc:docMk/>
          <pc:sldMk cId="1702757124" sldId="268"/>
        </pc:sldMkLst>
        <pc:spChg chg="del">
          <ac:chgData name="Isaac, Axolile, (Ms) (s223033294)" userId="9104ea0a-77a2-40a0-83b2-dd8a59b32268" providerId="ADAL" clId="{4B92C955-1081-4A69-AFB1-C5F667BAD692}" dt="2022-11-04T15:03:38.373" v="332" actId="700"/>
          <ac:spMkLst>
            <pc:docMk/>
            <pc:sldMk cId="1702757124" sldId="268"/>
            <ac:spMk id="2" creationId="{1CF014AF-BDF4-AE34-04E6-C991BE34DFFF}"/>
          </ac:spMkLst>
        </pc:spChg>
        <pc:spChg chg="del">
          <ac:chgData name="Isaac, Axolile, (Ms) (s223033294)" userId="9104ea0a-77a2-40a0-83b2-dd8a59b32268" providerId="ADAL" clId="{4B92C955-1081-4A69-AFB1-C5F667BAD692}" dt="2022-11-04T15:03:38.373" v="332" actId="700"/>
          <ac:spMkLst>
            <pc:docMk/>
            <pc:sldMk cId="1702757124" sldId="268"/>
            <ac:spMk id="3" creationId="{753D4DCC-1088-5259-A36A-423FF90731C4}"/>
          </ac:spMkLst>
        </pc:spChg>
        <pc:spChg chg="add del mod ord">
          <ac:chgData name="Isaac, Axolile, (Ms) (s223033294)" userId="9104ea0a-77a2-40a0-83b2-dd8a59b32268" providerId="ADAL" clId="{4B92C955-1081-4A69-AFB1-C5F667BAD692}" dt="2022-11-04T15:05:03.862" v="335" actId="26606"/>
          <ac:spMkLst>
            <pc:docMk/>
            <pc:sldMk cId="1702757124" sldId="268"/>
            <ac:spMk id="4" creationId="{46A34F1A-7FD6-570A-6F24-C79E871F4F04}"/>
          </ac:spMkLst>
        </pc:spChg>
        <pc:spChg chg="add del mod ord">
          <ac:chgData name="Isaac, Axolile, (Ms) (s223033294)" userId="9104ea0a-77a2-40a0-83b2-dd8a59b32268" providerId="ADAL" clId="{4B92C955-1081-4A69-AFB1-C5F667BAD692}" dt="2022-11-04T15:04:54.771" v="333" actId="931"/>
          <ac:spMkLst>
            <pc:docMk/>
            <pc:sldMk cId="1702757124" sldId="268"/>
            <ac:spMk id="5" creationId="{AD7D941A-0257-7742-F608-E297DC0E9E50}"/>
          </ac:spMkLst>
        </pc:spChg>
        <pc:picChg chg="add mod">
          <ac:chgData name="Isaac, Axolile, (Ms) (s223033294)" userId="9104ea0a-77a2-40a0-83b2-dd8a59b32268" providerId="ADAL" clId="{4B92C955-1081-4A69-AFB1-C5F667BAD692}" dt="2022-11-04T15:11:16.594" v="358" actId="1076"/>
          <ac:picMkLst>
            <pc:docMk/>
            <pc:sldMk cId="1702757124" sldId="268"/>
            <ac:picMk id="7" creationId="{FDFF10D5-E6FA-5A2D-A3EF-24B1A3475CAA}"/>
          </ac:picMkLst>
        </pc:picChg>
        <pc:picChg chg="add del mod">
          <ac:chgData name="Isaac, Axolile, (Ms) (s223033294)" userId="9104ea0a-77a2-40a0-83b2-dd8a59b32268" providerId="ADAL" clId="{4B92C955-1081-4A69-AFB1-C5F667BAD692}" dt="2022-11-05T09:24:19.218" v="2373" actId="21"/>
          <ac:picMkLst>
            <pc:docMk/>
            <pc:sldMk cId="1702757124" sldId="268"/>
            <ac:picMk id="8" creationId="{E14D1F7E-44D9-3171-425B-18119482A847}"/>
          </ac:picMkLst>
        </pc:picChg>
      </pc:sldChg>
      <pc:sldChg chg="addSp delSp modSp new mod ord modClrScheme chgLayout">
        <pc:chgData name="Isaac, Axolile, (Ms) (s223033294)" userId="9104ea0a-77a2-40a0-83b2-dd8a59b32268" providerId="ADAL" clId="{4B92C955-1081-4A69-AFB1-C5F667BAD692}" dt="2022-11-05T10:04:32.976" v="3182"/>
        <pc:sldMkLst>
          <pc:docMk/>
          <pc:sldMk cId="320526988" sldId="269"/>
        </pc:sldMkLst>
        <pc:spChg chg="del mod ord">
          <ac:chgData name="Isaac, Axolile, (Ms) (s223033294)" userId="9104ea0a-77a2-40a0-83b2-dd8a59b32268" providerId="ADAL" clId="{4B92C955-1081-4A69-AFB1-C5F667BAD692}" dt="2022-11-05T09:56:35.294" v="3049" actId="700"/>
          <ac:spMkLst>
            <pc:docMk/>
            <pc:sldMk cId="320526988" sldId="269"/>
            <ac:spMk id="2" creationId="{E23320D9-646A-7A8C-1029-BE429607DF47}"/>
          </ac:spMkLst>
        </pc:spChg>
        <pc:spChg chg="del mod ord">
          <ac:chgData name="Isaac, Axolile, (Ms) (s223033294)" userId="9104ea0a-77a2-40a0-83b2-dd8a59b32268" providerId="ADAL" clId="{4B92C955-1081-4A69-AFB1-C5F667BAD692}" dt="2022-11-05T09:56:35.294" v="3049" actId="700"/>
          <ac:spMkLst>
            <pc:docMk/>
            <pc:sldMk cId="320526988" sldId="269"/>
            <ac:spMk id="3" creationId="{ACD882A8-DE91-9B53-B18B-64F769F589EC}"/>
          </ac:spMkLst>
        </pc:spChg>
        <pc:spChg chg="add mod ord">
          <ac:chgData name="Isaac, Axolile, (Ms) (s223033294)" userId="9104ea0a-77a2-40a0-83b2-dd8a59b32268" providerId="ADAL" clId="{4B92C955-1081-4A69-AFB1-C5F667BAD692}" dt="2022-11-05T09:59:38.765" v="3112" actId="700"/>
          <ac:spMkLst>
            <pc:docMk/>
            <pc:sldMk cId="320526988" sldId="269"/>
            <ac:spMk id="4" creationId="{33B81306-FC51-8B54-0957-3BB54AB2C8CD}"/>
          </ac:spMkLst>
        </pc:spChg>
        <pc:spChg chg="add del mod ord">
          <ac:chgData name="Isaac, Axolile, (Ms) (s223033294)" userId="9104ea0a-77a2-40a0-83b2-dd8a59b32268" providerId="ADAL" clId="{4B92C955-1081-4A69-AFB1-C5F667BAD692}" dt="2022-11-05T09:59:38.765" v="3112" actId="700"/>
          <ac:spMkLst>
            <pc:docMk/>
            <pc:sldMk cId="320526988" sldId="269"/>
            <ac:spMk id="5" creationId="{DCBDFADA-C528-5156-CF5C-E01CC9797AD2}"/>
          </ac:spMkLst>
        </pc:spChg>
        <pc:spChg chg="add del mod ord">
          <ac:chgData name="Isaac, Axolile, (Ms) (s223033294)" userId="9104ea0a-77a2-40a0-83b2-dd8a59b32268" providerId="ADAL" clId="{4B92C955-1081-4A69-AFB1-C5F667BAD692}" dt="2022-11-05T09:59:38.765" v="3112" actId="700"/>
          <ac:spMkLst>
            <pc:docMk/>
            <pc:sldMk cId="320526988" sldId="269"/>
            <ac:spMk id="6" creationId="{F617A5AD-B0F4-5F22-49FC-C3A0AA53DE36}"/>
          </ac:spMkLst>
        </pc:spChg>
        <pc:spChg chg="add mod ord">
          <ac:chgData name="Isaac, Axolile, (Ms) (s223033294)" userId="9104ea0a-77a2-40a0-83b2-dd8a59b32268" providerId="ADAL" clId="{4B92C955-1081-4A69-AFB1-C5F667BAD692}" dt="2022-11-05T09:59:49.559" v="3124" actId="20577"/>
          <ac:spMkLst>
            <pc:docMk/>
            <pc:sldMk cId="320526988" sldId="269"/>
            <ac:spMk id="7" creationId="{8DE0BC41-CDB5-81FF-9ADC-D035A24D4623}"/>
          </ac:spMkLst>
        </pc:spChg>
        <pc:spChg chg="add mod ord">
          <ac:chgData name="Isaac, Axolile, (Ms) (s223033294)" userId="9104ea0a-77a2-40a0-83b2-dd8a59b32268" providerId="ADAL" clId="{4B92C955-1081-4A69-AFB1-C5F667BAD692}" dt="2022-11-05T09:59:38.765" v="3112" actId="700"/>
          <ac:spMkLst>
            <pc:docMk/>
            <pc:sldMk cId="320526988" sldId="269"/>
            <ac:spMk id="8" creationId="{ACFEBDCA-9B50-1071-192D-14EECF203DD9}"/>
          </ac:spMkLst>
        </pc:spChg>
        <pc:spChg chg="add mod ord">
          <ac:chgData name="Isaac, Axolile, (Ms) (s223033294)" userId="9104ea0a-77a2-40a0-83b2-dd8a59b32268" providerId="ADAL" clId="{4B92C955-1081-4A69-AFB1-C5F667BAD692}" dt="2022-11-05T10:00:04.060" v="3149" actId="20577"/>
          <ac:spMkLst>
            <pc:docMk/>
            <pc:sldMk cId="320526988" sldId="269"/>
            <ac:spMk id="9" creationId="{8170BC87-E314-3C21-776C-AF8C57E7A639}"/>
          </ac:spMkLst>
        </pc:spChg>
        <pc:spChg chg="add mod ord">
          <ac:chgData name="Isaac, Axolile, (Ms) (s223033294)" userId="9104ea0a-77a2-40a0-83b2-dd8a59b32268" providerId="ADAL" clId="{4B92C955-1081-4A69-AFB1-C5F667BAD692}" dt="2022-11-05T09:59:38.765" v="3112" actId="700"/>
          <ac:spMkLst>
            <pc:docMk/>
            <pc:sldMk cId="320526988" sldId="269"/>
            <ac:spMk id="10" creationId="{58F96F17-758B-C94F-4576-9F890E2115ED}"/>
          </ac:spMkLst>
        </pc:spChg>
      </pc:sldChg>
      <pc:sldChg chg="addSp delSp modSp new mod modClrScheme chgLayout">
        <pc:chgData name="Isaac, Axolile, (Ms) (s223033294)" userId="9104ea0a-77a2-40a0-83b2-dd8a59b32268" providerId="ADAL" clId="{4B92C955-1081-4A69-AFB1-C5F667BAD692}" dt="2022-11-05T10:43:19.578" v="3579" actId="1076"/>
        <pc:sldMkLst>
          <pc:docMk/>
          <pc:sldMk cId="961440410" sldId="270"/>
        </pc:sldMkLst>
        <pc:spChg chg="del">
          <ac:chgData name="Isaac, Axolile, (Ms) (s223033294)" userId="9104ea0a-77a2-40a0-83b2-dd8a59b32268" providerId="ADAL" clId="{4B92C955-1081-4A69-AFB1-C5F667BAD692}" dt="2022-11-04T15:54:54.865" v="1176" actId="700"/>
          <ac:spMkLst>
            <pc:docMk/>
            <pc:sldMk cId="961440410" sldId="270"/>
            <ac:spMk id="2" creationId="{1318594A-96BB-EA3B-926E-1C3734844D0D}"/>
          </ac:spMkLst>
        </pc:spChg>
        <pc:spChg chg="del">
          <ac:chgData name="Isaac, Axolile, (Ms) (s223033294)" userId="9104ea0a-77a2-40a0-83b2-dd8a59b32268" providerId="ADAL" clId="{4B92C955-1081-4A69-AFB1-C5F667BAD692}" dt="2022-11-04T15:54:54.865" v="1176" actId="700"/>
          <ac:spMkLst>
            <pc:docMk/>
            <pc:sldMk cId="961440410" sldId="270"/>
            <ac:spMk id="3" creationId="{A505F07F-FC27-ED7C-7AB4-825F3E1A3BAC}"/>
          </ac:spMkLst>
        </pc:spChg>
        <pc:spChg chg="add del mod">
          <ac:chgData name="Isaac, Axolile, (Ms) (s223033294)" userId="9104ea0a-77a2-40a0-83b2-dd8a59b32268" providerId="ADAL" clId="{4B92C955-1081-4A69-AFB1-C5F667BAD692}" dt="2022-11-05T09:23:41.594" v="2370" actId="21"/>
          <ac:spMkLst>
            <pc:docMk/>
            <pc:sldMk cId="961440410" sldId="270"/>
            <ac:spMk id="4" creationId="{57882AEF-6749-6C46-6559-D09254D3D281}"/>
          </ac:spMkLst>
        </pc:spChg>
        <pc:spChg chg="del">
          <ac:chgData name="Isaac, Axolile, (Ms) (s223033294)" userId="9104ea0a-77a2-40a0-83b2-dd8a59b32268" providerId="ADAL" clId="{4B92C955-1081-4A69-AFB1-C5F667BAD692}" dt="2022-11-04T15:54:54.865" v="1176" actId="700"/>
          <ac:spMkLst>
            <pc:docMk/>
            <pc:sldMk cId="961440410" sldId="270"/>
            <ac:spMk id="4" creationId="{FB41A8FA-4813-C66B-AE5F-F338C32A09C3}"/>
          </ac:spMkLst>
        </pc:spChg>
        <pc:spChg chg="add del mod">
          <ac:chgData name="Isaac, Axolile, (Ms) (s223033294)" userId="9104ea0a-77a2-40a0-83b2-dd8a59b32268" providerId="ADAL" clId="{4B92C955-1081-4A69-AFB1-C5F667BAD692}" dt="2022-11-05T09:22:36.070" v="2358" actId="700"/>
          <ac:spMkLst>
            <pc:docMk/>
            <pc:sldMk cId="961440410" sldId="270"/>
            <ac:spMk id="5" creationId="{5705B988-6E8F-339A-25EC-8FD701F65260}"/>
          </ac:spMkLst>
        </pc:spChg>
        <pc:spChg chg="add del mod">
          <ac:chgData name="Isaac, Axolile, (Ms) (s223033294)" userId="9104ea0a-77a2-40a0-83b2-dd8a59b32268" providerId="ADAL" clId="{4B92C955-1081-4A69-AFB1-C5F667BAD692}" dt="2022-11-05T09:22:36.070" v="2358" actId="700"/>
          <ac:spMkLst>
            <pc:docMk/>
            <pc:sldMk cId="961440410" sldId="270"/>
            <ac:spMk id="6" creationId="{3B51DB9F-BFD5-4D46-2979-0EA197D5091F}"/>
          </ac:spMkLst>
        </pc:spChg>
        <pc:spChg chg="add del mod">
          <ac:chgData name="Isaac, Axolile, (Ms) (s223033294)" userId="9104ea0a-77a2-40a0-83b2-dd8a59b32268" providerId="ADAL" clId="{4B92C955-1081-4A69-AFB1-C5F667BAD692}" dt="2022-11-05T09:22:36.070" v="2358" actId="700"/>
          <ac:spMkLst>
            <pc:docMk/>
            <pc:sldMk cId="961440410" sldId="270"/>
            <ac:spMk id="7" creationId="{8F2AD417-B1E5-032C-4910-501853C98C5D}"/>
          </ac:spMkLst>
        </pc:spChg>
        <pc:picChg chg="add mod">
          <ac:chgData name="Isaac, Axolile, (Ms) (s223033294)" userId="9104ea0a-77a2-40a0-83b2-dd8a59b32268" providerId="ADAL" clId="{4B92C955-1081-4A69-AFB1-C5F667BAD692}" dt="2022-11-05T10:43:19.578" v="3579" actId="1076"/>
          <ac:picMkLst>
            <pc:docMk/>
            <pc:sldMk cId="961440410" sldId="270"/>
            <ac:picMk id="3" creationId="{62CF72E8-59B9-C4B4-F66E-A8D75D6765B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Nextgen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Building and implementing an airport network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F852-E8A9-2900-EDEA-D7EF4B9F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ZONE BASED FIREWALL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7DADB-55E0-2907-C5BB-1699773F3A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dirty="0"/>
              <a:t>Configured with two zones, the Inside &amp; Outside zones.</a:t>
            </a:r>
          </a:p>
          <a:p>
            <a:r>
              <a:rPr lang="en-ZA" dirty="0"/>
              <a:t>Inside to Outside Protocols:</a:t>
            </a:r>
          </a:p>
          <a:p>
            <a:pPr lvl="1"/>
            <a:r>
              <a:rPr lang="en-ZA" dirty="0" err="1"/>
              <a:t>Icmp</a:t>
            </a:r>
            <a:endParaRPr lang="en-ZA" dirty="0"/>
          </a:p>
          <a:p>
            <a:pPr lvl="1"/>
            <a:r>
              <a:rPr lang="en-ZA" dirty="0"/>
              <a:t>http</a:t>
            </a:r>
          </a:p>
          <a:p>
            <a:pPr lvl="1"/>
            <a:r>
              <a:rPr lang="en-ZA" dirty="0"/>
              <a:t>https</a:t>
            </a:r>
          </a:p>
          <a:p>
            <a:pPr lvl="1"/>
            <a:r>
              <a:rPr lang="en-ZA" dirty="0"/>
              <a:t>ftp</a:t>
            </a:r>
          </a:p>
          <a:p>
            <a:pPr lvl="1"/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DC3F1B-668A-5BB9-5568-E239999D31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24000" lvl="1" indent="0">
              <a:buNone/>
            </a:pPr>
            <a:endParaRPr lang="en-ZA" dirty="0"/>
          </a:p>
          <a:p>
            <a:pPr lvl="1"/>
            <a:endParaRPr lang="en-ZA" dirty="0"/>
          </a:p>
          <a:p>
            <a:pPr lvl="1"/>
            <a:r>
              <a:rPr lang="en-ZA" dirty="0"/>
              <a:t>Outside to Inside Protocols:</a:t>
            </a:r>
          </a:p>
          <a:p>
            <a:pPr lvl="2"/>
            <a:r>
              <a:rPr lang="en-ZA" dirty="0" err="1"/>
              <a:t>Icmp</a:t>
            </a:r>
            <a:endParaRPr lang="en-ZA" dirty="0"/>
          </a:p>
          <a:p>
            <a:pPr lvl="2"/>
            <a:r>
              <a:rPr lang="en-ZA" dirty="0"/>
              <a:t>ftp</a:t>
            </a:r>
          </a:p>
          <a:p>
            <a:pPr marL="324000" lvl="1" indent="0">
              <a:buNone/>
            </a:pPr>
            <a:endParaRPr lang="en-ZA" dirty="0"/>
          </a:p>
          <a:p>
            <a:pPr lvl="1"/>
            <a:endParaRPr lang="en-ZA" dirty="0"/>
          </a:p>
          <a:p>
            <a:pPr marL="324000" lvl="1" indent="0">
              <a:buNone/>
            </a:pPr>
            <a:endParaRPr lang="en-ZA" dirty="0"/>
          </a:p>
          <a:p>
            <a:pPr marL="324000" lvl="1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7493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DAFEF12-F578-4C88-B5A3-32DA196E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     Nat  translations &amp; statistics </a:t>
            </a:r>
          </a:p>
        </p:txBody>
      </p:sp>
      <p:pic>
        <p:nvPicPr>
          <p:cNvPr id="10" name="Content Placeholder 9" descr="Text, letter&#10;&#10;Description automatically generated">
            <a:extLst>
              <a:ext uri="{FF2B5EF4-FFF2-40B4-BE49-F238E27FC236}">
                <a16:creationId xmlns:a16="http://schemas.microsoft.com/office/drawing/2014/main" id="{AAD048BF-A32A-3DF3-804A-2F1F10C610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2327" y="3194453"/>
            <a:ext cx="5014395" cy="1699407"/>
          </a:xfrm>
        </p:spPr>
      </p:pic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8E5660C8-8728-82EC-3E8E-7D8E37EE85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20502" y="2904868"/>
            <a:ext cx="5143946" cy="2278577"/>
          </a:xfrm>
        </p:spPr>
      </p:pic>
    </p:spTree>
    <p:extLst>
      <p:ext uri="{BB962C8B-B14F-4D97-AF65-F5344CB8AC3E}">
        <p14:creationId xmlns:p14="http://schemas.microsoft.com/office/powerpoint/2010/main" val="167413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0BB042-1BA5-2B12-7111-0095F56F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Vpn</a:t>
            </a:r>
            <a:r>
              <a:rPr lang="en-ZA" dirty="0"/>
              <a:t> tunnel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1E4773-09A7-66DD-8A24-B845B2E2BF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/>
              <a:t>VPN Tunnel between the Main Router &amp; PE Airport Router.</a:t>
            </a:r>
          </a:p>
          <a:p>
            <a:r>
              <a:rPr lang="en-ZA" dirty="0"/>
              <a:t>Phase 1</a:t>
            </a:r>
          </a:p>
          <a:p>
            <a:pPr lvl="1"/>
            <a:r>
              <a:rPr lang="en-ZA" dirty="0"/>
              <a:t>Policy 110</a:t>
            </a:r>
          </a:p>
          <a:p>
            <a:pPr lvl="1"/>
            <a:r>
              <a:rPr lang="en-ZA" dirty="0"/>
              <a:t>Encryption  AES (128 bits)</a:t>
            </a:r>
          </a:p>
          <a:p>
            <a:pPr lvl="1"/>
            <a:r>
              <a:rPr lang="en-ZA" dirty="0"/>
              <a:t>Authentication Pre-shared (NextGen)</a:t>
            </a:r>
          </a:p>
          <a:p>
            <a:pPr lvl="1"/>
            <a:r>
              <a:rPr lang="en-ZA" dirty="0"/>
              <a:t>DH group 2</a:t>
            </a:r>
          </a:p>
          <a:p>
            <a:pPr lvl="1"/>
            <a:r>
              <a:rPr lang="en-ZA" dirty="0"/>
              <a:t>Lifetime 3600</a:t>
            </a:r>
          </a:p>
          <a:p>
            <a:pPr lvl="1"/>
            <a:endParaRPr lang="en-ZA" dirty="0"/>
          </a:p>
          <a:p>
            <a:r>
              <a:rPr lang="en-ZA" dirty="0"/>
              <a:t>Phase 2</a:t>
            </a:r>
          </a:p>
          <a:p>
            <a:pPr lvl="1"/>
            <a:r>
              <a:rPr lang="en-ZA" dirty="0">
                <a:effectLst/>
              </a:rPr>
              <a:t>transform-set MYSET </a:t>
            </a:r>
            <a:r>
              <a:rPr lang="en-ZA" dirty="0" err="1">
                <a:effectLst/>
              </a:rPr>
              <a:t>esp-aes</a:t>
            </a:r>
            <a:r>
              <a:rPr lang="en-ZA" dirty="0">
                <a:effectLst/>
              </a:rPr>
              <a:t> 128 </a:t>
            </a:r>
            <a:r>
              <a:rPr lang="en-ZA" dirty="0" err="1">
                <a:effectLst/>
              </a:rPr>
              <a:t>esp</a:t>
            </a:r>
            <a:r>
              <a:rPr lang="en-ZA" dirty="0">
                <a:effectLst/>
              </a:rPr>
              <a:t>-sha-</a:t>
            </a:r>
            <a:r>
              <a:rPr lang="en-ZA" dirty="0" err="1">
                <a:effectLst/>
              </a:rPr>
              <a:t>hmac</a:t>
            </a:r>
            <a:endParaRPr lang="en-ZA" dirty="0"/>
          </a:p>
          <a:p>
            <a:pPr lvl="1"/>
            <a:endParaRPr lang="en-ZA" dirty="0"/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69446E68-AC4F-D6C7-B6D6-206FC6BE5D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4896" y="3429000"/>
            <a:ext cx="5020376" cy="990738"/>
          </a:xfrm>
        </p:spPr>
      </p:pic>
    </p:spTree>
    <p:extLst>
      <p:ext uri="{BB962C8B-B14F-4D97-AF65-F5344CB8AC3E}">
        <p14:creationId xmlns:p14="http://schemas.microsoft.com/office/powerpoint/2010/main" val="131530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4" name="Smiley Face 3">
            <a:extLst>
              <a:ext uri="{FF2B5EF4-FFF2-40B4-BE49-F238E27FC236}">
                <a16:creationId xmlns:a16="http://schemas.microsoft.com/office/drawing/2014/main" id="{590B5A95-6A74-8E7F-73D2-4E4D60B0EBB0}"/>
              </a:ext>
            </a:extLst>
          </p:cNvPr>
          <p:cNvSpPr/>
          <p:nvPr/>
        </p:nvSpPr>
        <p:spPr>
          <a:xfrm>
            <a:off x="9301155" y="3352905"/>
            <a:ext cx="697831" cy="699513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D3330-3659-0021-3835-24FC9902147F}"/>
              </a:ext>
            </a:extLst>
          </p:cNvPr>
          <p:cNvSpPr txBox="1"/>
          <p:nvPr/>
        </p:nvSpPr>
        <p:spPr>
          <a:xfrm>
            <a:off x="8980227" y="5254388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 ?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Airport Requirements</a:t>
            </a:r>
          </a:p>
        </p:txBody>
      </p:sp>
      <p:pic>
        <p:nvPicPr>
          <p:cNvPr id="9" name="Content Placeholder 8" descr="Wireless with solid fill">
            <a:extLst>
              <a:ext uri="{FF2B5EF4-FFF2-40B4-BE49-F238E27FC236}">
                <a16:creationId xmlns:a16="http://schemas.microsoft.com/office/drawing/2014/main" id="{E1F01574-EBF3-7E1F-64F2-95E17436F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922" y="3552185"/>
            <a:ext cx="914400" cy="914400"/>
          </a:xfrm>
        </p:spPr>
      </p:pic>
      <p:pic>
        <p:nvPicPr>
          <p:cNvPr id="11" name="Graphic 10" descr="Link with solid fill">
            <a:extLst>
              <a:ext uri="{FF2B5EF4-FFF2-40B4-BE49-F238E27FC236}">
                <a16:creationId xmlns:a16="http://schemas.microsoft.com/office/drawing/2014/main" id="{6F93FFF5-FFB7-3B84-EF14-D9F7BEE55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52057" y="3552185"/>
            <a:ext cx="914400" cy="914400"/>
          </a:xfrm>
          <a:prstGeom prst="rect">
            <a:avLst/>
          </a:prstGeom>
        </p:spPr>
      </p:pic>
      <p:pic>
        <p:nvPicPr>
          <p:cNvPr id="14" name="Graphic 13" descr="Network with solid fill">
            <a:extLst>
              <a:ext uri="{FF2B5EF4-FFF2-40B4-BE49-F238E27FC236}">
                <a16:creationId xmlns:a16="http://schemas.microsoft.com/office/drawing/2014/main" id="{73453FC1-E2C4-466A-CBDF-E589563DE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1192" y="3531704"/>
            <a:ext cx="914400" cy="914400"/>
          </a:xfrm>
          <a:prstGeom prst="rect">
            <a:avLst/>
          </a:prstGeom>
        </p:spPr>
      </p:pic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420AC946-E771-82AB-B119-370D53174B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93787" y="3552185"/>
            <a:ext cx="914400" cy="914400"/>
          </a:xfrm>
          <a:prstGeom prst="rect">
            <a:avLst/>
          </a:prstGeom>
        </p:spPr>
      </p:pic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539846FB-1BA1-FC47-05A0-33BB81D1BA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64652" y="3552185"/>
            <a:ext cx="914400" cy="914400"/>
          </a:xfrm>
          <a:prstGeom prst="rect">
            <a:avLst/>
          </a:prstGeom>
        </p:spPr>
      </p:pic>
      <p:pic>
        <p:nvPicPr>
          <p:cNvPr id="21" name="Graphic 20" descr="Security camera with solid fill">
            <a:extLst>
              <a:ext uri="{FF2B5EF4-FFF2-40B4-BE49-F238E27FC236}">
                <a16:creationId xmlns:a16="http://schemas.microsoft.com/office/drawing/2014/main" id="{8D29F1E1-F75D-011A-236D-9B131558EB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35517" y="3552185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3E20D56-EAAB-4AA2-8F16-474704ED9386}"/>
              </a:ext>
            </a:extLst>
          </p:cNvPr>
          <p:cNvSpPr txBox="1"/>
          <p:nvPr/>
        </p:nvSpPr>
        <p:spPr>
          <a:xfrm>
            <a:off x="479339" y="4466585"/>
            <a:ext cx="144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00B0F0"/>
                </a:solidFill>
              </a:rPr>
              <a:t>Network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BDD8C-B47D-2646-3FA5-AF42DBFAD8D9}"/>
              </a:ext>
            </a:extLst>
          </p:cNvPr>
          <p:cNvSpPr txBox="1"/>
          <p:nvPr/>
        </p:nvSpPr>
        <p:spPr>
          <a:xfrm>
            <a:off x="2058047" y="4449547"/>
            <a:ext cx="1444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00B0F0"/>
                </a:solidFill>
              </a:rPr>
              <a:t>Connection</a:t>
            </a:r>
          </a:p>
          <a:p>
            <a:r>
              <a:rPr lang="en-ZA" dirty="0">
                <a:solidFill>
                  <a:srgbClr val="00B0F0"/>
                </a:solidFill>
              </a:rPr>
              <a:t>To PE airport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6675E9-2C66-8054-F9BA-8E8F1B73E0A6}"/>
              </a:ext>
            </a:extLst>
          </p:cNvPr>
          <p:cNvSpPr txBox="1"/>
          <p:nvPr/>
        </p:nvSpPr>
        <p:spPr>
          <a:xfrm>
            <a:off x="3845094" y="4588046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00B0F0"/>
                </a:solidFill>
              </a:rPr>
              <a:t>Internet Access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C12762-7EF2-E58E-C892-CB58472A872B}"/>
              </a:ext>
            </a:extLst>
          </p:cNvPr>
          <p:cNvSpPr txBox="1"/>
          <p:nvPr/>
        </p:nvSpPr>
        <p:spPr>
          <a:xfrm>
            <a:off x="5717540" y="4549355"/>
            <a:ext cx="1760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00B0F0"/>
                </a:solidFill>
              </a:rPr>
              <a:t>Networked PCs </a:t>
            </a:r>
          </a:p>
          <a:p>
            <a:r>
              <a:rPr lang="en-ZA" dirty="0">
                <a:solidFill>
                  <a:srgbClr val="00B0F0"/>
                </a:solidFill>
              </a:rPr>
              <a:t>For shops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2326C-F2C6-595D-D3EC-A9E45895C3B9}"/>
              </a:ext>
            </a:extLst>
          </p:cNvPr>
          <p:cNvSpPr txBox="1"/>
          <p:nvPr/>
        </p:nvSpPr>
        <p:spPr>
          <a:xfrm>
            <a:off x="7600861" y="4615615"/>
            <a:ext cx="156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00B0F0"/>
                </a:solidFill>
              </a:rPr>
              <a:t>Central Server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8B04BA-A065-B62E-177A-3995BF7DD7C6}"/>
              </a:ext>
            </a:extLst>
          </p:cNvPr>
          <p:cNvSpPr txBox="1"/>
          <p:nvPr/>
        </p:nvSpPr>
        <p:spPr>
          <a:xfrm>
            <a:off x="9393646" y="4556398"/>
            <a:ext cx="148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00B0F0"/>
                </a:solidFill>
              </a:rPr>
              <a:t>Cameras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topology</a:t>
            </a:r>
          </a:p>
        </p:txBody>
      </p:sp>
      <p:pic>
        <p:nvPicPr>
          <p:cNvPr id="21" name="Content Placeholder 20" descr="Diagram&#10;&#10;Description automatically generated">
            <a:extLst>
              <a:ext uri="{FF2B5EF4-FFF2-40B4-BE49-F238E27FC236}">
                <a16:creationId xmlns:a16="http://schemas.microsoft.com/office/drawing/2014/main" id="{A49F42EC-37D2-27AA-05B8-D3180C26A7F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32765" y="1896067"/>
            <a:ext cx="9229725" cy="4232275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FDFF10D5-E6FA-5A2D-A3EF-24B1A3475CA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11374" b="1"/>
          <a:stretch/>
        </p:blipFill>
        <p:spPr>
          <a:xfrm>
            <a:off x="169476" y="688975"/>
            <a:ext cx="11853047" cy="6169025"/>
          </a:xfrm>
          <a:noFill/>
        </p:spPr>
      </p:pic>
    </p:spTree>
    <p:extLst>
      <p:ext uri="{BB962C8B-B14F-4D97-AF65-F5344CB8AC3E}">
        <p14:creationId xmlns:p14="http://schemas.microsoft.com/office/powerpoint/2010/main" val="170275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CF72E8-59B9-C4B4-F66E-A8D75D676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1008327"/>
            <a:ext cx="11717385" cy="43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4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D7DAB6-20DA-39B2-8B79-2BE6F8E5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D80769-B129-E30E-FD15-3AF8AE8411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ZA" dirty="0"/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Preparation : 2022/09/05 – 2022/09/09</a:t>
            </a:r>
          </a:p>
          <a:p>
            <a:pPr lvl="1"/>
            <a:r>
              <a:rPr lang="en-ZA" dirty="0"/>
              <a:t>Includes drilling of holes, CCTV system setup, biometrics, fire suppression.</a:t>
            </a:r>
          </a:p>
          <a:p>
            <a:pPr marL="324000" lvl="1" indent="0">
              <a:buNone/>
            </a:pPr>
            <a:endParaRPr lang="en-ZA" dirty="0"/>
          </a:p>
          <a:p>
            <a:r>
              <a:rPr lang="en-ZA" dirty="0"/>
              <a:t>Server Room Setup : 2022/09/05 – 2022/09/09</a:t>
            </a:r>
          </a:p>
          <a:p>
            <a:pPr lvl="1"/>
            <a:r>
              <a:rPr lang="en-ZA" dirty="0"/>
              <a:t>Floor lifting, drilling server mounts, mount racks, air conditioning , cleaning, installing Servers &amp; firewall</a:t>
            </a:r>
          </a:p>
          <a:p>
            <a:pPr lvl="1"/>
            <a:endParaRPr lang="en-ZA" dirty="0"/>
          </a:p>
          <a:p>
            <a:r>
              <a:rPr lang="en-ZA" dirty="0"/>
              <a:t>Cable Room  &amp; Trunking : 2022/09/08 – 2022/09/26</a:t>
            </a:r>
          </a:p>
          <a:p>
            <a:pPr lvl="1"/>
            <a:r>
              <a:rPr lang="en-ZA" dirty="0"/>
              <a:t>Cabling of all rooms in the building</a:t>
            </a:r>
          </a:p>
          <a:p>
            <a:pPr lvl="1"/>
            <a:endParaRPr lang="en-ZA" dirty="0"/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  <a:p>
            <a:pPr marL="324000" lvl="1" indent="0">
              <a:buNone/>
            </a:pPr>
            <a:endParaRPr lang="en-ZA" dirty="0"/>
          </a:p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C98B36-3856-32A1-263F-536F86FD04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/>
              <a:t>Configuration of Network : 2022/09/22 – 2022/09/28</a:t>
            </a:r>
          </a:p>
          <a:p>
            <a:pPr lvl="1"/>
            <a:r>
              <a:rPr lang="en-ZA" dirty="0"/>
              <a:t>MLS,  Access Switches, Servers &amp; Routers</a:t>
            </a:r>
          </a:p>
          <a:p>
            <a:pPr marL="324000" lvl="1" indent="0">
              <a:buNone/>
            </a:pPr>
            <a:endParaRPr lang="en-ZA" dirty="0"/>
          </a:p>
          <a:p>
            <a:r>
              <a:rPr lang="en-ZA" dirty="0"/>
              <a:t>Network Testing : 2022/09/29 – 2022/10/04</a:t>
            </a:r>
          </a:p>
          <a:p>
            <a:r>
              <a:rPr lang="en-ZA" dirty="0"/>
              <a:t>System Hand Over : 2022/09/05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398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4DC3404-0855-A934-3A61-07DD71C0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B303C99-71DD-0864-5F83-771C6E086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DHCP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EC6C7B-AFA3-D177-4F53-7DBAA284CF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Used to assign IP addresses with VLAN tag to network devices.</a:t>
            </a:r>
          </a:p>
          <a:p>
            <a:endParaRPr lang="en-US" dirty="0"/>
          </a:p>
          <a:p>
            <a:endParaRPr lang="en-ZA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6145B41-35B8-F95A-0852-B10584573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STATIC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7940-FF71-1459-B77E-2C21680034D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For security reasons, servers have been assigned static IP address</a:t>
            </a:r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9A676F-7EC3-1DFB-F3B7-2596EFAD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07" y="3560620"/>
            <a:ext cx="5087074" cy="28483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0C063C-DACA-60D6-828B-8AB5F520D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307" y="3560620"/>
            <a:ext cx="5917810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1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B81306-FC51-8B54-0957-3BB54AB2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</a:t>
            </a:r>
            <a:endParaRPr lang="en-ZA" dirty="0"/>
          </a:p>
        </p:txBody>
      </p:sp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C7A8DADB-DCE9-D954-DA22-E1260D582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84" b="1"/>
          <a:stretch/>
        </p:blipFill>
        <p:spPr>
          <a:xfrm>
            <a:off x="3676440" y="2895599"/>
            <a:ext cx="4839119" cy="2892737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E0BC41-CDB5-81FF-9ADC-D035A24D462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7723" y="2101786"/>
            <a:ext cx="5086350" cy="536575"/>
          </a:xfrm>
        </p:spPr>
        <p:txBody>
          <a:bodyPr>
            <a:normAutofit/>
          </a:bodyPr>
          <a:lstStyle/>
          <a:p>
            <a:pPr lvl="6"/>
            <a:r>
              <a:rPr lang="en-US" sz="2000" dirty="0"/>
              <a:t>OSPF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32052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4903-BC77-63C8-E9A6-98200E44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595" y="729658"/>
            <a:ext cx="6796213" cy="988332"/>
          </a:xfrm>
        </p:spPr>
        <p:txBody>
          <a:bodyPr/>
          <a:lstStyle/>
          <a:p>
            <a:r>
              <a:rPr lang="en-US" dirty="0"/>
              <a:t>HSRP</a:t>
            </a:r>
            <a:endParaRPr lang="en-ZA" dirty="0"/>
          </a:p>
        </p:txBody>
      </p:sp>
      <p:pic>
        <p:nvPicPr>
          <p:cNvPr id="17" name="Content Placeholder 1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D9E4E14-679A-0A9A-C20C-9BB3E9FA35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7260"/>
          <a:stretch/>
        </p:blipFill>
        <p:spPr>
          <a:xfrm>
            <a:off x="352425" y="1990726"/>
            <a:ext cx="11458575" cy="3771900"/>
          </a:xfrm>
        </p:spPr>
      </p:pic>
    </p:spTree>
    <p:extLst>
      <p:ext uri="{BB962C8B-B14F-4D97-AF65-F5344CB8AC3E}">
        <p14:creationId xmlns:p14="http://schemas.microsoft.com/office/powerpoint/2010/main" val="33338599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1504</TotalTime>
  <Words>232</Words>
  <Application>Microsoft Office PowerPoint</Application>
  <PresentationFormat>Widescreen</PresentationFormat>
  <Paragraphs>77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Wingdings 2</vt:lpstr>
      <vt:lpstr>Dividend</vt:lpstr>
      <vt:lpstr>Nextgen solutions</vt:lpstr>
      <vt:lpstr>Airport Requirements</vt:lpstr>
      <vt:lpstr>Proposed topology</vt:lpstr>
      <vt:lpstr>PowerPoint Presentation</vt:lpstr>
      <vt:lpstr>PowerPoint Presentation</vt:lpstr>
      <vt:lpstr>Gantt chart overview</vt:lpstr>
      <vt:lpstr>Ip ADDRESSING</vt:lpstr>
      <vt:lpstr>Routing </vt:lpstr>
      <vt:lpstr>HSRP</vt:lpstr>
      <vt:lpstr>ZONE BASED FIREWALL</vt:lpstr>
      <vt:lpstr>        Nat  translations &amp; statistics </vt:lpstr>
      <vt:lpstr>Vpn tunnel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Nextgen solutions</dc:title>
  <dc:creator>Isaac, Axolile, (Ms) (s223033294)</dc:creator>
  <cp:lastModifiedBy>Mafungisa, Antikaho, (Mr) (s220062943)</cp:lastModifiedBy>
  <cp:revision>4</cp:revision>
  <dcterms:created xsi:type="dcterms:W3CDTF">2022-11-03T13:34:39Z</dcterms:created>
  <dcterms:modified xsi:type="dcterms:W3CDTF">2022-11-05T12:39:35Z</dcterms:modified>
</cp:coreProperties>
</file>