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7" r:id="rId5"/>
    <p:sldId id="268" r:id="rId6"/>
    <p:sldId id="263" r:id="rId7"/>
    <p:sldId id="264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yabonga sithole" userId="5945536ddf70efd3" providerId="LiveId" clId="{91E6F02F-E10A-424A-82B2-C30787C38651}"/>
    <pc:docChg chg="custSel addSld delSld modSld sldOrd">
      <pc:chgData name="siyabonga sithole" userId="5945536ddf70efd3" providerId="LiveId" clId="{91E6F02F-E10A-424A-82B2-C30787C38651}" dt="2023-05-15T18:05:45.676" v="65"/>
      <pc:docMkLst>
        <pc:docMk/>
      </pc:docMkLst>
      <pc:sldChg chg="modSp setBg">
        <pc:chgData name="siyabonga sithole" userId="5945536ddf70efd3" providerId="LiveId" clId="{91E6F02F-E10A-424A-82B2-C30787C38651}" dt="2023-05-15T16:03:21.592" v="0"/>
        <pc:sldMkLst>
          <pc:docMk/>
          <pc:sldMk cId="435141664" sldId="256"/>
        </pc:sldMkLst>
        <pc:spChg chg="mod">
          <ac:chgData name="siyabonga sithole" userId="5945536ddf70efd3" providerId="LiveId" clId="{91E6F02F-E10A-424A-82B2-C30787C38651}" dt="2023-05-15T16:03:21.592" v="0"/>
          <ac:spMkLst>
            <pc:docMk/>
            <pc:sldMk cId="435141664" sldId="256"/>
            <ac:spMk id="3" creationId="{00000000-0000-0000-0000-000000000000}"/>
          </ac:spMkLst>
        </pc:spChg>
      </pc:sldChg>
      <pc:sldChg chg="addSp new del mod">
        <pc:chgData name="siyabonga sithole" userId="5945536ddf70efd3" providerId="LiveId" clId="{91E6F02F-E10A-424A-82B2-C30787C38651}" dt="2023-05-15T16:38:26.220" v="26" actId="2696"/>
        <pc:sldMkLst>
          <pc:docMk/>
          <pc:sldMk cId="2202132511" sldId="270"/>
        </pc:sldMkLst>
        <pc:spChg chg="add">
          <ac:chgData name="siyabonga sithole" userId="5945536ddf70efd3" providerId="LiveId" clId="{91E6F02F-E10A-424A-82B2-C30787C38651}" dt="2023-05-15T16:36:00.541" v="2" actId="22"/>
          <ac:spMkLst>
            <pc:docMk/>
            <pc:sldMk cId="2202132511" sldId="270"/>
            <ac:spMk id="3" creationId="{46D32310-189C-E09A-20CF-6D627683E49C}"/>
          </ac:spMkLst>
        </pc:spChg>
        <pc:spChg chg="add">
          <ac:chgData name="siyabonga sithole" userId="5945536ddf70efd3" providerId="LiveId" clId="{91E6F02F-E10A-424A-82B2-C30787C38651}" dt="2023-05-15T16:37:17.025" v="5" actId="22"/>
          <ac:spMkLst>
            <pc:docMk/>
            <pc:sldMk cId="2202132511" sldId="270"/>
            <ac:spMk id="5" creationId="{32487FD2-0E81-2581-4F0F-4F3B9C3557CE}"/>
          </ac:spMkLst>
        </pc:spChg>
      </pc:sldChg>
      <pc:sldChg chg="modSp add mod ord">
        <pc:chgData name="siyabonga sithole" userId="5945536ddf70efd3" providerId="LiveId" clId="{91E6F02F-E10A-424A-82B2-C30787C38651}" dt="2023-05-15T18:05:45.676" v="65"/>
        <pc:sldMkLst>
          <pc:docMk/>
          <pc:sldMk cId="1824196472" sldId="271"/>
        </pc:sldMkLst>
        <pc:spChg chg="mod">
          <ac:chgData name="siyabonga sithole" userId="5945536ddf70efd3" providerId="LiveId" clId="{91E6F02F-E10A-424A-82B2-C30787C38651}" dt="2023-05-15T16:37:56.764" v="21" actId="20577"/>
          <ac:spMkLst>
            <pc:docMk/>
            <pc:sldMk cId="1824196472" sldId="271"/>
            <ac:spMk id="2" creationId="{F6F305CE-53FD-FDBF-ACAF-67D060A4EEAB}"/>
          </ac:spMkLst>
        </pc:spChg>
        <pc:spChg chg="mod">
          <ac:chgData name="siyabonga sithole" userId="5945536ddf70efd3" providerId="LiveId" clId="{91E6F02F-E10A-424A-82B2-C30787C38651}" dt="2023-05-15T18:05:45.676" v="65"/>
          <ac:spMkLst>
            <pc:docMk/>
            <pc:sldMk cId="1824196472" sldId="271"/>
            <ac:spMk id="3" creationId="{B7640C24-1018-D140-E0E5-DF93D5430CEB}"/>
          </ac:spMkLst>
        </pc:spChg>
      </pc:sldChg>
      <pc:sldChg chg="new del">
        <pc:chgData name="siyabonga sithole" userId="5945536ddf70efd3" providerId="LiveId" clId="{91E6F02F-E10A-424A-82B2-C30787C38651}" dt="2023-05-15T16:36:31.033" v="4" actId="2696"/>
        <pc:sldMkLst>
          <pc:docMk/>
          <pc:sldMk cId="3190833923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5/15/2023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5/15/2023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5/15/2023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5/15/2023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5/15/2023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5/15/2023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5/15/2023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05000"/>
            <a:ext cx="4648199" cy="3101180"/>
          </a:xfrm>
        </p:spPr>
        <p:txBody>
          <a:bodyPr>
            <a:normAutofit/>
          </a:bodyPr>
          <a:lstStyle/>
          <a:p>
            <a:r>
              <a:rPr lang="en-US" dirty="0"/>
              <a:t>Solving socioeconomic problems with </a:t>
            </a:r>
            <a:r>
              <a:rPr lang="en-US" dirty="0" err="1"/>
              <a:t>GraphADT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 SN Sithole 219090500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828799"/>
            <a:ext cx="9144000" cy="2971801"/>
          </a:xfrm>
        </p:spPr>
        <p:txBody>
          <a:bodyPr/>
          <a:lstStyle/>
          <a:p>
            <a:r>
              <a:rPr lang="en-GB" dirty="0"/>
              <a:t>This project is about to demonstrate how we can solve socioeconomic problems using </a:t>
            </a:r>
            <a:r>
              <a:rPr lang="en-GB" dirty="0" err="1"/>
              <a:t>graphADT</a:t>
            </a:r>
            <a:r>
              <a:rPr lang="en-GB" dirty="0"/>
              <a:t>.</a:t>
            </a:r>
          </a:p>
          <a:p>
            <a:r>
              <a:rPr lang="en-GB" dirty="0"/>
              <a:t>Where we solve issue related to health institutions(clinic, hospital and regional departments that supply medicines and equipment to hospitals and Clinics)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8B7D2-45C1-A3FF-CAAD-40AC98E4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government health facilities always have problems related to shortages of medicine and health equipment.</a:t>
            </a:r>
          </a:p>
          <a:p>
            <a:r>
              <a:rPr lang="en-GB" dirty="0"/>
              <a:t>it happens that one health institution has abundance compared to another institution.</a:t>
            </a:r>
          </a:p>
          <a:p>
            <a:r>
              <a:rPr lang="en-GB" dirty="0"/>
              <a:t> causes a lot of delays in hospitals and clinics where people don’t get medical assistance in due time as there is an imbalance in medical equipment and medicine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77D5-38EE-6D1C-396C-7E277842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D8FF-F10C-4D99-0024-5B2C3F6C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solution is to create a connection amongst health institutions so that they can share necessary medicine and medical equipment effectively</a:t>
            </a:r>
          </a:p>
          <a:p>
            <a:r>
              <a:rPr lang="en-GB" dirty="0"/>
              <a:t>a clinic can directly connect to any health institution across the country, a clinic in Gauteng can connect to regional department in KZN without it being limited to the Gauteng regional department, it can also make requests to any hospital in the country. </a:t>
            </a:r>
          </a:p>
          <a:p>
            <a:r>
              <a:rPr lang="en-GB" dirty="0"/>
              <a:t>like wise with other facilities they can connect and share material amongst each other more efficiently and effectively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5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05CE-53FD-FDBF-ACAF-67D060A4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project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C24-1018-D140-E0E5-DF93D543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-the user can enter the name of the institution that is making a medical request and also enter the name of the institution that a request is made from. </a:t>
            </a:r>
          </a:p>
          <a:p>
            <a:r>
              <a:rPr lang="en-GB" dirty="0"/>
              <a:t>A connection is then made and represented by an edge. </a:t>
            </a:r>
          </a:p>
          <a:p>
            <a:r>
              <a:rPr lang="en-GB" dirty="0"/>
              <a:t>Distance between the two institutions is displayed and the cost of distribution is calculated and displayed in the notification </a:t>
            </a:r>
            <a:r>
              <a:rPr lang="en-GB" dirty="0" err="1"/>
              <a:t>booth.To</a:t>
            </a:r>
            <a:r>
              <a:rPr lang="en-GB" dirty="0"/>
              <a:t> show how much it is to distribute the requested item</a:t>
            </a:r>
          </a:p>
          <a:p>
            <a:r>
              <a:rPr lang="en-GB" dirty="0"/>
              <a:t>A cost estimation status is then displayed to show if its cheaper, affordable or expensive to distribute medicine or equipment that is being requested.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6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project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73B27-1C3E-9439-6E6C-6643D1D1A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352349-705D-98C3-B5AB-25540FF3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7F892-7633-A946-73AA-1253C6DA2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3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05CE-53FD-FDBF-ACAF-67D060A4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40C24-1018-D140-E0E5-DF93D543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location for the video</a:t>
            </a:r>
          </a:p>
          <a:p>
            <a:r>
              <a:rPr lang="en-US"/>
              <a:t>https://youtu.be/v070Ag9EgjM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calHealth">
    <a:dk1>
      <a:sysClr val="windowText" lastClr="000000"/>
    </a:dk1>
    <a:lt1>
      <a:sysClr val="window" lastClr="FFFFFF"/>
    </a:lt1>
    <a:dk2>
      <a:srgbClr val="656367"/>
    </a:dk2>
    <a:lt2>
      <a:srgbClr val="F2F2F2"/>
    </a:lt2>
    <a:accent1>
      <a:srgbClr val="B82D2F"/>
    </a:accent1>
    <a:accent2>
      <a:srgbClr val="333333"/>
    </a:accent2>
    <a:accent3>
      <a:srgbClr val="2B4A63"/>
    </a:accent3>
    <a:accent4>
      <a:srgbClr val="445E45"/>
    </a:accent4>
    <a:accent5>
      <a:srgbClr val="5A3A64"/>
    </a:accent5>
    <a:accent6>
      <a:srgbClr val="DB8526"/>
    </a:accent6>
    <a:hlink>
      <a:srgbClr val="164E6E"/>
    </a:hlink>
    <a:folHlink>
      <a:srgbClr val="667F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317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Design 16x9</vt:lpstr>
      <vt:lpstr>Solving socioeconomic problems with GraphADT</vt:lpstr>
      <vt:lpstr>Introduction</vt:lpstr>
      <vt:lpstr>Problem Statement</vt:lpstr>
      <vt:lpstr>Solution</vt:lpstr>
      <vt:lpstr>How the project work:</vt:lpstr>
      <vt:lpstr>How project Works</vt:lpstr>
      <vt:lpstr>PowerPoint Presentation</vt:lpstr>
      <vt:lpstr>PowerPoint Presentation</vt:lpstr>
      <vt:lpstr>Video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socioeconomic problems with GraphADT</dc:title>
  <dc:creator>siyabonga sithole</dc:creator>
  <cp:lastModifiedBy>siyabonga sithole</cp:lastModifiedBy>
  <cp:revision>1</cp:revision>
  <dcterms:created xsi:type="dcterms:W3CDTF">2023-05-15T11:30:09Z</dcterms:created>
  <dcterms:modified xsi:type="dcterms:W3CDTF">2023-05-15T18:07:36Z</dcterms:modified>
</cp:coreProperties>
</file>