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25"/>
  </p:notesMasterIdLst>
  <p:handoutMasterIdLst>
    <p:handoutMasterId r:id="rId26"/>
  </p:handoutMasterIdLst>
  <p:sldIdLst>
    <p:sldId id="445" r:id="rId2"/>
    <p:sldId id="422" r:id="rId3"/>
    <p:sldId id="453" r:id="rId4"/>
    <p:sldId id="423" r:id="rId5"/>
    <p:sldId id="438" r:id="rId6"/>
    <p:sldId id="454" r:id="rId7"/>
    <p:sldId id="474" r:id="rId8"/>
    <p:sldId id="473" r:id="rId9"/>
    <p:sldId id="457" r:id="rId10"/>
    <p:sldId id="430" r:id="rId11"/>
    <p:sldId id="459" r:id="rId12"/>
    <p:sldId id="461" r:id="rId13"/>
    <p:sldId id="475" r:id="rId14"/>
    <p:sldId id="464" r:id="rId15"/>
    <p:sldId id="465" r:id="rId16"/>
    <p:sldId id="441" r:id="rId17"/>
    <p:sldId id="467" r:id="rId18"/>
    <p:sldId id="469" r:id="rId19"/>
    <p:sldId id="468" r:id="rId20"/>
    <p:sldId id="470" r:id="rId21"/>
    <p:sldId id="471" r:id="rId22"/>
    <p:sldId id="476" r:id="rId23"/>
    <p:sldId id="477" r:id="rId24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66FF"/>
    <a:srgbClr val="99FFCC"/>
    <a:srgbClr val="66FFFF"/>
    <a:srgbClr val="66FFCC"/>
    <a:srgbClr val="CCFF66"/>
    <a:srgbClr val="CCEC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1340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747"/>
    </p:cViewPr>
  </p:sorterViewPr>
  <p:notesViewPr>
    <p:cSldViewPr snapToGrid="0">
      <p:cViewPr varScale="1">
        <p:scale>
          <a:sx n="56" d="100"/>
          <a:sy n="56" d="100"/>
        </p:scale>
        <p:origin x="-1770" y="-72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51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203" units="cm"/>
          <inkml:channel name="Y" type="integer" max="2347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2729" units="1/cm"/>
          <inkml:channelProperty channel="Y" name="resolution" value="1000.0852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9-24T05:53:09.523"/>
    </inkml:context>
    <inkml:brush xml:id="br0">
      <inkml:brushProperty name="width" value="0.02646" units="cm"/>
      <inkml:brushProperty name="height" value="0.02646" units="cm"/>
      <inkml:brushProperty name="fitToCurve" value="1"/>
    </inkml:brush>
    <inkml:brush xml:id="br1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B4CFDE17-08A4-43BD-8BD9-822B69FF2F6B}" emma:medium="tactile" emma:mode="ink">
          <msink:context xmlns:msink="http://schemas.microsoft.com/ink/2010/main" type="writingRegion" rotatedBoundingBox="670,6753 15611,6455 15846,18222 905,18521"/>
        </emma:interpretation>
      </emma:emma>
    </inkml:annotationXML>
    <inkml:traceGroup>
      <inkml:annotationXML>
        <emma:emma xmlns:emma="http://www.w3.org/2003/04/emma" version="1.0">
          <emma:interpretation id="{40ADE61A-3F1F-4F06-8004-6E0BFB72DAA2}" emma:medium="tactile" emma:mode="ink">
            <msink:context xmlns:msink="http://schemas.microsoft.com/ink/2010/main" type="paragraph" rotatedBoundingBox="728,6698 6443,6647 6449,7349 735,74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BEB81A3-83CA-4827-BD21-E04AC90CBF6F}" emma:medium="tactile" emma:mode="ink">
              <msink:context xmlns:msink="http://schemas.microsoft.com/ink/2010/main" type="line" rotatedBoundingBox="728,6698 6443,6647 6449,7349 735,7401"/>
            </emma:interpretation>
          </emma:emma>
        </inkml:annotationXML>
        <inkml:traceGroup>
          <inkml:annotationXML>
            <emma:emma xmlns:emma="http://www.w3.org/2003/04/emma" version="1.0">
              <emma:interpretation id="{E26D5381-41E0-4ED8-8D1F-7582D885DF56}" emma:medium="tactile" emma:mode="ink">
                <msink:context xmlns:msink="http://schemas.microsoft.com/ink/2010/main" type="inkWord" rotatedBoundingBox="730,6845 1683,6836 1688,7392 735,7401"/>
              </emma:interpretation>
              <emma:one-of disjunction-type="recognition" id="oneOf0">
                <emma:interpretation id="interp0" emma:lang="en-US" emma:confidence="1">
                  <emma:literal>First,</emma:literal>
                </emma:interpretation>
                <emma:interpretation id="interp1" emma:lang="en-US" emma:confidence="0">
                  <emma:literal>First</emma:literal>
                </emma:interpretation>
                <emma:interpretation id="interp2" emma:lang="en-US" emma:confidence="0">
                  <emma:literal>Firsts</emma:literal>
                </emma:interpretation>
                <emma:interpretation id="interp3" emma:lang="en-US" emma:confidence="0">
                  <emma:literal>first,</emma:literal>
                </emma:interpretation>
                <emma:interpretation id="interp4" emma:lang="en-US" emma:confidence="0">
                  <emma:literal>Firsts,</emma:literal>
                </emma:interpretation>
              </emma:one-of>
            </emma:emma>
          </inkml:annotationXML>
          <inkml:trace contextRef="#ctx0" brushRef="#br0">27 207 37 0,'1'-9'74'16,"0"-1"2"-16,-1 10 0 15,0-12-39-15,0 12-3 16,0 0-6-16,0 0-4 16,2 11-3-16,-2-2-1 15,-2 7-4-15,1-1 1 16,-2 7-5-16,1-1 1 16,-1 4-5-16,0 0 1 15,-1 1-5-15,2-1 0 16,-2-1-2-16,2-2-1 15,0-5 1-15,0-4 0 16,1-5-2-16,1-8 2 0,0 0-2 16,-1-12 1-16,2-3-1 15,-1-5-1-15,1-4-2 16,1-2 0-16,0-3 1 16,2-1-2-16,2-1 3 15,1 1-5-15,3 1 6 16,4 1-3-16,1 3 8 15,5-2-3-15,2 5 6 16,2-1-3-16,0 4 1 16,-1 1 3-16,-1 4-4 15,-3 2 1-15,-2 2-5 16,-4 4-4-16,-2 2-7 0,-2 3-1 16,1 1-6-16,-10 0-4 15,15 4-8-15,-15-4-13 16,12 10-20-16,-10-1-32 15,-2-1 3-15,-5 4 1 16,-4 1 17-16</inkml:trace>
          <inkml:trace contextRef="#ctx0" brushRef="#br0" timeOffset="273.7908">10 342 42 0,'0'0'84'16,"0"0"2"-16,11-10 2 15,0 0-33-15,-2 4-11 16,8-4-8-16,-3 8-9 16,3-3-11-16,-1 5-6 15,-2 1-4-15,0 2-8 16,-4 1-5-16,-2 0-5 15,-8-4-8-15,11 8-14 16,-11-8-18-16,0 0-38 16,8 2-1-16,-8-2 1 15,9-6 2-15</inkml:trace>
          <inkml:trace contextRef="#ctx0" brushRef="#br0" timeOffset="555.9945">235 343 43 0,'0'0'80'15,"9"-8"1"-15,-9 8-4 16,0 0-34-16,0 0-6 16,0 0-10-16,2 10-5 15,-7 1-6-15,3 2-3 16,-2 2-3-16,1 0-3 0,0-1-3 15,3-1-4-15,2-3-4 16,0-2-5-16,-2-8-9 16,10 6-12-1,-1-10-19-15,-9 4-29 0,12-9-11 16,-12 9 0-16,7-18 2 16</inkml:trace>
          <inkml:trace contextRef="#ctx0" brushRef="#br0" timeOffset="717.6496">249 286 80 0,'0'-9'88'15,"0"9"-1"-15,1-15-4 16,-1 15-49-16,4-11-20 16,-4 11-29-1,0 0-33-15,10-5-32 0,-10 5-6 16,11 3-1-16</inkml:trace>
          <inkml:trace contextRef="#ctx0" brushRef="#br0" timeOffset="1217.5059">358 304 42 0,'0'0'81'0,"0"0"1"0,-3 11-5 16,3-11-44-1,-1 16-10-15,3-6-7 16,-2 2-7-16,2 2-1 16,-1 0-2-16,0-2 2 0,1 0 1 15,1-3 1-15,-2-1-1 16,-1-8 0-16,0 0-1 16,0 0-1-16,0 0-1 15,0 0-2-15,0 0-3 16,0 0-1-16,6-13-2 15,-6 13 1-15,-1-16-2 16,2 6 0-16,1-1 0 0,2-1 0 16,1-3 1-16,1 2 1 15,2-3 0 1,3 1 2-16,2 1-2 16,0 0 1-16,1 2-1 0,-1 4-1 15,-1 2-6-15,-2 3-8 16,-2 1-11-16,-8 2-14 15,8 7-16-15,-8-7-32 16,0 12 3-16,0-12-3 16</inkml:trace>
          <inkml:trace contextRef="#ctx0" brushRef="#br0" timeOffset="1616.7802">602 257 29 0,'15'-12'79'15,"-15"12"0"-15,10-12-15 16,-10 12-28-16,3-8-6 16,-3 8-10-16,0 0-6 15,-12 3-3-15,3 2-2 16,-1 2 4-16,-2 0-5 15,0 2 3-15,1 0-10 16,0 0 7-16,2-1-8 16,1-1 7-16,8-7-9 15,-8 12 3-15,8-12 0 16,9 6-5-16,-1-3 8 0,5-1-8 16,3 0 7-16,1-1-8 15,2 3 8-15,-1-1-8 16,-2 3 2-16,-2 1 3 15,-5 1 1-15,-3 2 2 16,-5 0 1-16,-4 1 2 16,-3 1 1-16,-3-2 0 15,-4 1 2-15,0-3-1 16,-4 0 0-16,0-1 0 16,0-1-13-16,-1-3 1 15,3-3-15-15,0 2-8 16,15-2-21-16,-13-7-23 15,13 7-25-15,4-17-1 0,5 6 8 16</inkml:trace>
          <inkml:trace contextRef="#ctx0" brushRef="#br0" timeOffset="2122.1281">669 296 83 0,'-10'-2'62'0,"2"3"1"15,8-1-5-15,0 0-10 16,17 0-6-16,1-1-9 16,10-6-8-16,2 3-8 15,6-2-7-15,-1-1-15 16,-4 3-19-16,1-3-40 15,-8 5-33-15,-5 0 0 16,-7 3-5-16</inkml:trace>
          <inkml:trace contextRef="#ctx0" brushRef="#br0" timeOffset="1961.017">786 184 1 0,'22'-32'57'0,"1"-3"24"15,-4 2 5-15,-6 2-42 16,-2 5-5-16,-7 9-10 16,-2 5-5-16,-2 12-6 15,-12 5-3-15,-1 11-2 0,1 3-4 16,-2 7-1-16,2 2-2 16,1 5 1-16,1-1-3 15,3 3-1-15,-2 1-2 16,4 1-2-16,-1 1-2 15,2-3 0-15,1-2-1 16,2-4-2-16,1-3-2 16,4-9-3-16,0-4-1 15,-4-13-4-15,11 4-2 16,-11-4-7-16,8-16-8 16,-7 0-10-16,-3 2-8 15,-5-5-7-15,-1 1-2 16,-3 1 7-16</inkml:trace>
          <inkml:trace contextRef="#ctx0" brushRef="#br0" timeOffset="2397.2995">952 387 23 0,'-4'13'92'16,"0"0"-4"-16,-2 3 1 15,-3 4-52-15,4-3-12 0,-1 3-11 16,0-3-8-16,2-1-8 15,-1-3-11 1,3-4-24-16,1 0-49 16,1-9 0-16,0 0-6 0,0 0 35 15</inkml:trace>
        </inkml:traceGroup>
        <inkml:traceGroup>
          <inkml:annotationXML>
            <emma:emma xmlns:emma="http://www.w3.org/2003/04/emma" version="1.0">
              <emma:interpretation id="{96E4049C-3167-43A7-96A1-63C4EF11A25E}" emma:medium="tactile" emma:mode="ink">
                <msink:context xmlns:msink="http://schemas.microsoft.com/ink/2010/main" type="inkWord" rotatedBoundingBox="2004,6789 3274,6777 3278,7260 2008,7271"/>
              </emma:interpretation>
              <emma:one-of disjunction-type="recognition" id="oneOf1">
                <emma:interpretation id="interp5" emma:lang="en-US" emma:confidence="1">
                  <emma:literal>check</emma:literal>
                </emma:interpretation>
                <emma:interpretation id="interp6" emma:lang="en-US" emma:confidence="0">
                  <emma:literal>chect&lt;</emma:literal>
                </emma:interpretation>
                <emma:interpretation id="interp7" emma:lang="en-US" emma:confidence="0">
                  <emma:literal>cheek</emma:literal>
                </emma:interpretation>
                <emma:interpretation id="interp8" emma:lang="en-US" emma:confidence="0">
                  <emma:literal>cheat'</emma:literal>
                </emma:interpretation>
                <emma:interpretation id="interp9" emma:lang="en-US" emma:confidence="0">
                  <emma:literal>Check</emma:literal>
                </emma:interpretation>
              </emma:one-of>
            </emma:emma>
          </inkml:annotationXML>
          <inkml:trace contextRef="#ctx0" brushRef="#br0" timeOffset="3411.608">1454 259 16 0,'0'0'79'16,"0"0"1"-16,4-12-24 0,-4 12-10 16,2-11-6-16,-2 11-6 15,-2-15-4-15,2 15-4 16,-6-14-5-16,6 14-3 15,-15-11-4-15,3 11-2 16,0 2-5-16,-5 5-2 16,-1 4-2-16,-1 5-1 15,-1 3-2-15,0 4 0 0,3 0-1 16,2 1 0-16,4 0-3 16,8-2 2-16,3-2-1 15,8-5-1-15,4-3 0 16,5-4-1-16,2-2-2 15,3-6-4-15,0-2-4 16,1-4-12-16,-4 1-20 16,2-5-32-16,-1-2-18 15,-1-1 0-15,2-5 13 16</inkml:trace>
          <inkml:trace contextRef="#ctx0" brushRef="#br0" timeOffset="3867.0784">1660 23 38 0,'2'-23'76'16,"-4"10"-7"-1,2 13-18-15,-5-8-8 0,5 8-13 16,-8 17-5-16,2 1-2 16,2 0 0-16,-3 6 1 15,3 1-2-15,-3 3-1 16,1 0-5-16,-1 2-1 15,1 0-6-15,-1 2-3 16,1-2-6-16,2-1-2 16,1-3-2-16,2-6-1 0,1-3-2 15,4-7-1 1,-4-10-1-16,12 3-1 16,-12-3 0-16,17-19-2 15,-7 5 2-15,3-2-3 0,-2-2 2 16,1 2-1-16,-3 3 2 15,0 3 0-15,-9 10 1 16,10-9 4-16,-10 9 1 16,1 11 4-16,-2 2 2 15,1 1 3-15,1 2 1 16,3 0 0-16,1-1 1 16,4-2-2-16,0-2-1 0,4-4-9 15,-2-1-13-15,2-5-23 16,-2 0-23-1,-11-1-26-15,17-2 0 0,-17 2 24 16</inkml:trace>
          <inkml:trace contextRef="#ctx0" brushRef="#br0" timeOffset="4235.2563">1813 366 1 0,'14'-6'47'16,"-14"6"20"-16,18-7-32 16,-5 1-6-16,0 0-8 0,2-3-1 15,-2-1 0 1,1-4 2-16,-3 2-2 16,-1-5 2-16,-5 3-4 0,-3-2-2 15,-4 2-5-15,-3 2-4 16,-5 4-2-16,-3 4-3 15,-3 3 0-15,0 3-2 16,1 5-1-16,-1 4 0 16,5 1-1-16,4 4 0 15,5 1 0-15,6 1 0 16,4 0-2-16,6 0 1 0,2-3-2 16,3 1-2-1,1-5-6-15,0-1-18 16,0-3-26-16,3-6-30 15,-6 0-3-15,3-6 33 16</inkml:trace>
          <inkml:trace contextRef="#ctx0" brushRef="#br0" timeOffset="4533.7511">2154 231 31 0,'-3'-14'54'16,"3"14"-4"-16,0 0-6 16,-14-8-6-16,5 12-8 15,-1 3-7-15,-2 5-6 16,1 3-1-16,-2 4-6 0,3 1 0 16,3 0-5-16,3 0-2 15,4-1 0-15,4-2-2 16,4-3-2-16,3-4-4 15,3-5 0-15,2-3-6 16,3-5-6-16,-3-1-13 16,3-5-25-16,1-4-28 15,-3 0-3-15,3-6 45 16</inkml:trace>
          <inkml:trace contextRef="#ctx0" brushRef="#br0" timeOffset="4962.3729">2246 273 18 0,'-16'-3'74'16,"16"3"-5"-16,0 0-46 16,12 2-32-16,-1-1-24 15,-1-1-20-15,6-3-19 16,-6 4 56-16</inkml:trace>
          <inkml:trace contextRef="#ctx0" brushRef="#br0" timeOffset="4822.0122">2401-63 6 0,'0'0'75'0,"-14"-1"-2"15,3 13-34-15,1 5-17 16,1 2-8-16,0 6-4 16,0 1 0-16,1 6 0 15,2 0 0-15,1 5-1 16,0-1 1-16,2 1-4 15,3 0-2-15,2-3-3 16,2 0-1-16,1-6-2 16,2-6-2-16,1-5-1 15,0-5-5-15,-8-12-5 0,13 10-13 16,-13-10-11-16,0 0-15 16,4-13-19-16,-4 1 5 15</inkml:trace>
          <inkml:trace contextRef="#ctx0" brushRef="#br0" timeOffset="5733.4481">2481 176 15 0,'0'0'80'15,"0"-8"-27"-15,0 8-4 16,0 0-10-16,0 0-5 16,0 0-3-16,0 0 1 15,-9-5-3-15,9 5-1 16,-8 3-5-16,8-3-1 16,-16 10-4-16,6-4-3 0,-4 3-4 15,-1 1-4-15,-1 1-2 16,1 0-3-1,2 1 0-15,1-2-2 16,5 0 1-16,4-1-2 0,3-9 0 16,7 14 0-16,-7-14 0 15,17 9 1-15,-7-4-1 16,0-1 1-16,0 0-1 16,-1 1 1-16,-9-5-1 15,14 6 0-15,-14-6-1 16,15 4-1-16,-4-5-6 15,-1 1-4-15,6-4-4 16,-3 4-10-16,4-4-19 16,-1 4-33-16,-4 1-26 0,1-2 1 15,-13 1 22-15</inkml:trace>
        </inkml:traceGroup>
        <inkml:traceGroup>
          <inkml:annotationXML>
            <emma:emma xmlns:emma="http://www.w3.org/2003/04/emma" version="1.0">
              <emma:interpretation id="{808EFB98-05EB-4147-A27B-FFD33FA3822A}" emma:medium="tactile" emma:mode="ink">
                <msink:context xmlns:msink="http://schemas.microsoft.com/ink/2010/main" type="inkWord" rotatedBoundingBox="3482,6989 4552,6980 4554,7204 3484,7213"/>
              </emma:interpretation>
              <emma:one-of disjunction-type="recognition" id="oneOf2">
                <emma:interpretation id="interp10" emma:lang="en-US" emma:confidence="1">
                  <emma:literal>some</emma:literal>
                </emma:interpretation>
                <emma:interpretation id="interp11" emma:lang="en-US" emma:confidence="0">
                  <emma:literal>Some</emma:literal>
                </emma:interpretation>
                <emma:interpretation id="interp12" emma:lang="en-US" emma:confidence="0">
                  <emma:literal>sone</emma:literal>
                </emma:interpretation>
                <emma:interpretation id="interp13" emma:lang="en-US" emma:confidence="0">
                  <emma:literal>soma</emma:literal>
                </emma:interpretation>
                <emma:interpretation id="interp14" emma:lang="en-US" emma:confidence="0">
                  <emma:literal>souse</emma:literal>
                </emma:interpretation>
              </emma:one-of>
            </emma:emma>
          </inkml:annotationXML>
          <inkml:trace contextRef="#ctx0" brushRef="#br0" timeOffset="7318.4809">2909 191 68 0,'2'-11'57'16,"-2"11"-10"-16,0-8-10 15,0 8-6-15,0 0-7 16,-8-9-4-16,8 9-5 15,-11-5-1-15,2 4-2 16,0-1-1-16,-1 0-1 16,1-1 0-16,-3 1-1 15,0 0-1-15,1 2-1 16,0 2-2-16,1 2 0 16,10-4-2-16,-12 11-1 15,12-11-1-15,1 15-1 0,6-7-1 16,6-1 0-16,5 0 1 15,3 1-1-15,3-1 1 16,0-1-1-16,1 3 2 16,-3 0-2-16,-2 1 2 15,-5 0-1-15,-4 1 0 16,-4 0 0-16,-5 1 1 16,-2-1-1-16,-4 0 1 15,-4-1 1-15,-4 1 0 16,-4-2 1-16,-2-1-1 15,-3 0 2-15,-4-3-2 16,0-2 1-16,-2-2-2 0,1-2-2 16,2-2-6-16,5-1-6 15,3-1-11-15,16 5-19 16,-7-12-28-16,7 12-23 16,20-11-2-16,-3 8 32 15</inkml:trace>
          <inkml:trace contextRef="#ctx0" brushRef="#br0" timeOffset="8286.282">3149 207 37 0,'8'-12'55'0,"-8"12"-1"15,0 0-3-15,-13-6-7 16,3 10-4-16,-3 0-12 16,-2 5-6-16,0 0-8 15,1 4-7-15,1-1-4 16,4 3 1-16,4 0-5 16,5 0 1-16,4-1-1 15,5-2 0-15,5-1 2 16,-1-4 3-16,4-2-1 15,-2-5 1-15,0-1 4 0,-4-4-1 16,0-3 4-16,-5-2-3 16,-2-3 1-16,-2 1-1 15,-2-4-1-15,-2 2-3 16,-2-1-1-16,0-2-2 16,-1 4-1-16,2 0-4 15,-1 3-3-15,3 1-3 16,1 9-3-16,2-8-2 15,-2 8 0-15,13 1-1 16,-5 2 0-16,4 0 3 16,0 3 4-16,2-1 5 15,-3 0 7-15,1 2 3 16,-2 0 6-16,-3 2 1 0,0 0 1 16,-4 4 2-16,0-2-2 15,-3 4-1-15,0-1-4 16,-1 1-3-16,0 0-3 15,1-3-1-15,-1 0-1 16,0-4-1-16,1-8 0 16,1 9 0-16,-1-9 0 15,8-6-1-15,-2-3 1 16,4-1-2-16,1-5 0 16,6 0-1-16,0-1 1 15,4-1-1-15,-3 2 1 16,0 1-1-16,-2 4 2 0,-3 4 0 15,-4 4 0-15,-9 2 2 16,7 9 0 0,-9 1 0-16,-2 3 1 0,-2 1 0 15,2 1 0-15,-1-3-1 16,2 0 2-16,3-3-2 16,0-9 0-16,7 9-2 15,1-10 0-15,2-2 0 16,2-4 0-16,0-1 0 15,1-3-1-15,0 0 0 16,0-2 2-16,1 1-1 16,-4 0 0-16,0 3 0 15,-2 0 0-15,-8 9 1 0,9-9-2 16,-9 9 1 0,0 0 1-16,-1 12-1 15,-1-3 3-15,-1 1-3 16,1 2 3-16,3-1-4 0,0 1-2 15,3-2-6-15,-1 0-9 16,3-1-12-16,-3-1-16 16,-3-8-18-16,12 10-24 15,-12-10 0-15,9 7 42 16</inkml:trace>
          <inkml:trace contextRef="#ctx0" brushRef="#br0" timeOffset="8620.8482">3621 315 1 0,'0'0'63'0,"0"0"6"0,11-7-24 15,-11 7-9-15,15-5-8 16,-4-1-4-16,3 1-1 16,4-3-2-16,-2 0 0 15,4-5 1-15,-4 0 0 16,-1-1-2-16,-7 0-2 15,-3-1-4-15,-8 3-4 16,-6 1-3-16,-6 3-2 16,-3 4-4-16,-2 4-1 0,-3 2-3 15,2 7 1 1,3 2-1-16,5 4 1 16,5 1 1-16,8 2-1 15,8-1 1-15,7 1-4 0,7-1-5 16,7-5-18-16,0 4-36 15,4-5-29-15,-2-3-2 16,-1-1-2-16</inkml:trace>
        </inkml:traceGroup>
        <inkml:traceGroup>
          <inkml:annotationXML>
            <emma:emma xmlns:emma="http://www.w3.org/2003/04/emma" version="1.0">
              <emma:interpretation id="{60517E57-2628-476E-9202-D33F8B635333}" emma:medium="tactile" emma:mode="ink">
                <msink:context xmlns:msink="http://schemas.microsoft.com/ink/2010/main" type="inkWord" rotatedBoundingBox="4941,6660 6443,6647 6448,7267 4947,7280"/>
              </emma:interpretation>
              <emma:one-of disjunction-type="recognition" id="oneOf3">
                <emma:interpretation id="interp15" emma:lang="en-US" emma:confidence="1">
                  <emma:literal>values:</emma:literal>
                </emma:interpretation>
                <emma:interpretation id="interp16" emma:lang="en-US" emma:confidence="1">
                  <emma:literal>values :</emma:literal>
                </emma:interpretation>
                <emma:interpretation id="interp17" emma:lang="en-US" emma:confidence="0">
                  <emma:literal>value S:</emma:literal>
                </emma:interpretation>
                <emma:interpretation id="interp18" emma:lang="en-US" emma:confidence="0">
                  <emma:literal>value s:</emma:literal>
                </emma:interpretation>
                <emma:interpretation id="interp19" emma:lang="en-US" emma:confidence="0">
                  <emma:literal>value s</emma:literal>
                </emma:interpretation>
              </emma:one-of>
            </emma:emma>
          </inkml:annotationXML>
          <inkml:trace contextRef="#ctx0" brushRef="#br0" timeOffset="9305.3201">4223 189 79 0,'0'0'77'16,"-4"-9"-28"-16,4 9 0 0,0 0-7 16,0 0-7-1,-9 3-3-15,9-3-3 16,1 13-4-16,4-4-1 15,-2 7-2-15,4-2-4 0,-2 5-2 16,3 0-2-16,0 1-5 16,0 0-1-16,-2-2-5 15,0-2 0-15,0-2-3 16,-2-4 1-16,-4-10-1 16,8 7 1-16,-8-7-1 15,12-14 2-15,-4 2-2 16,1-6 1-16,3-3 0 15,1-3 0-15,2-3-2 16,1 0 0-16,0 2-7 16,-4 3-7-16,2 2-13 15,-7 8-29-15,0 3-42 16,-7 9-5-16,0 0 2 0,0 0-4 16</inkml:trace>
          <inkml:trace contextRef="#ctx0" brushRef="#br0" timeOffset="9846.176">4559 189 1 0,'0'0'16'15,"15"-10"56"-15,-5 4 1 16,-2 0-30-16,2-3-5 0,-10 9-2 15,12-12-4-15,-12 12-4 16,4-8-5-16,-4 8-6 16,-11 1-7-16,1 5-2 15,-3 3-2-15,-3 2-3 16,-1 3 0-16,-1 3-2 16,2 2 1-16,-1 1-1 15,5 2 3-15,3-2-4 16,3-2 0-16,5-4 0 15,2-1 0-15,6-4-1 16,1-6 2-16,3-3 0 16,1-4 2-16,3-4-1 15,-1-6 0-15,2 1 1 0,-1-4-1 16,-2-2 1-16,-2 0-2 16,-2 3 1-16,-1 2-3 15,-6 2 2 1,-2 12-1-16,-2-9-1 0,2 9 0 15,-13 10-1-15,6 1 3 16,0 3-3-16,2 3 2 16,3 3-4-16,1 0-1 15,5-2-2-15,2 1-2 16,4-4-5-16,0-2-9 16,3-6-10-16,-2 0-11 15,3-8-9-15,0-1-6 0,0-7-4 16,0-3-3-16</inkml:trace>
          <inkml:trace contextRef="#ctx0" brushRef="#br0" timeOffset="10163.3806">4847 53 36 0,'14'-47'47'0,"-3"0"0"16,-5 4-3-16,-3 6-10 15,-1 6-7-15,-7 10-2 16,1 8 2-16,-5 11 3 15,9 2-1-15,-18 15-4 16,12 4-1-16,-7 7 2 16,5 3 1-16,-4 7-1 15,4 0-3-15,-1 6-4 16,4-2-3-16,-1 4-5 16,5-6-4-16,1-1-4 15,1-5-2-15,2-3-5 0,1-4-1 16,0-5-7-16,0-2-3 15,0-6-6-15,-4 1-8 16,0-13-13-16,1 15-18 16,-1-15-33-16,0 0-5 15,4 10 4-15,-4-10 14 16</inkml:trace>
          <inkml:trace contextRef="#ctx0" brushRef="#br0" timeOffset="10778.7625">4967 175 83 0,'0'0'79'0,"-2"-8"-4"16,2 8-19-16,0 0-19 16,0 0-9-16,0 0-8 0,0 0-1 15,-7 16-1-15,6-7 1 16,-6 6-1-16,2 0-1 15,-3 5-3-15,1-1-3 16,1 3-3-16,1-3-2 16,2-2-3-16,2-2-1 15,3-5-1-15,-2-10 0 16,13 9 0-16,-4-11 0 16,0-4 1-16,2-3 0 15,1-3-1-15,1-3 1 16,-2-1 1-16,1-1-1 15,-3 0 0-15,-1 3-1 0,-2 1-2 16,-3 4 1-16,-3 9 0 16,0-9-2-16,0 9-1 15,0 0 1 1,-10 13-1-16,8-5 1 0,0 1 2 16,2 2-1-16,1-1 0 15,1 2 1-15,0-2-2 16,1 2-5-16,3-2-2 15,-3 3-9-15,3-4-13 16,-5 2-25-16,-1-11-38 16,8 13-1-16,-8-13-1 15,11 7 1-15</inkml:trace>
          <inkml:trace contextRef="#ctx0" brushRef="#br0" timeOffset="11240.6464">5106 324 57 0,'8'-9'85'0,"-8"9"-1"0,8-5 2 15,1-1-42-15,-1 2-9 16,5-4-9-16,-3 1-6 16,3-4-2-16,-3 2-1 15,1-3-2-15,-5 1-2 16,-1 0-2-16,-6-2-3 16,-2 0-2-16,-4 2-3 15,-3 3-1-15,-3 2-1 16,-2 5-2-16,0 4 0 15,-2 3 4-15,4 6-4 16,1 3 4-16,3 3-4 16,4 2 3-16,5 1-3 15,5-1 0-15,5-3-2 0,4 1-5 16,2-4 2-16,2-2-7 16,1-3 1-16,-1-1-9 15,1-5-12 1,-6 2-29-16,2-6-32 0,-5 0-1 15,0-5 1-15,0 0 3 16</inkml:trace>
          <inkml:trace contextRef="#ctx0" brushRef="#br0" timeOffset="11676.9471">5450 144 118 0,'0'0'81'15,"4"-9"0"1,-4 9-5-16,0 0-52 16,-15 2-9-16,3 1-6 0,-3 3 1 15,-2 2 2-15,-5 0 2 16,2 0-1-16,-2 2 2 16,5-1-3-16,0 2-1 15,6-1-4-15,4 0-1 16,5-1-4-16,8 2-1 15,5-2-1-15,6 0-1 16,4 0 1-16,5 0-1 16,0 1 2-16,0-1-1 0,-1 0 1 15,-3 0-2 1,-3-1 3-16,-7 1-2 16,-7 0 2-16,-5 0 1 15,-5 0 0-15,-6 1 2 0,-4-1-1 16,-3 0 3-16,-4 0-2 15,-3 0 1-15,2-2-4 16,1-1-5-16,2 1-10 16,5-6-13-16,1 3-22 15,14-4-50-15,-9-1-5 16,9 1-1-16,9-6-1 16</inkml:trace>
          <inkml:trace contextRef="#ctx0" brushRef="#br0" timeOffset="401732.9796">5640 390 32 0,'-3'9'76'0,"3"-9"-1"16,0 0-14-16,0 0-22 0,0 0-7 16,11-4-9-1,-11 4-5-15,8-11-7 16,-8 11-4-16,7-13-4 16,-7 13-8-16,4-10-10 0,-4 10-16 15,0 0-19-15,1-9-30 16,-1 9 1-16,0 0-4 15</inkml:trace>
          <inkml:trace contextRef="#ctx0" brushRef="#br0" timeOffset="402002.4409">5696 259 31 0,'0'0'87'0,"0"0"2"16,0 0 4-16,-5-11-32 15,5 11-10-15,0 0-11 16,0 0-13-16,5-13-7 16,-5 13-8-16,0 0-8 15,5-9-10-15,-5 9-10 16,0 0-23-16,0 0-29 15,0 0-29-15,0 0-1 0,11-10-4 16</inkml:trace>
        </inkml:traceGroup>
      </inkml:traceGroup>
    </inkml:traceGroup>
    <inkml:traceGroup>
      <inkml:annotationXML>
        <emma:emma xmlns:emma="http://www.w3.org/2003/04/emma" version="1.0">
          <emma:interpretation id="{E0921C15-3368-4CBC-99E8-BEDFA4223B4D}" emma:medium="tactile" emma:mode="ink">
            <msink:context xmlns:msink="http://schemas.microsoft.com/ink/2010/main" type="paragraph" rotatedBoundingBox="693,7554 2159,7612 2139,8096 674,80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A983864-EAB5-400A-8246-4DDD7B6951D1}" emma:medium="tactile" emma:mode="ink">
              <msink:context xmlns:msink="http://schemas.microsoft.com/ink/2010/main" type="line" rotatedBoundingBox="693,7554 2159,7612 2139,8096 674,8038"/>
            </emma:interpretation>
          </emma:emma>
        </inkml:annotationXML>
        <inkml:traceGroup>
          <inkml:annotationXML>
            <emma:emma xmlns:emma="http://www.w3.org/2003/04/emma" version="1.0">
              <emma:interpretation id="{34EF2F0A-51B3-4992-B643-430E91A4D974}" emma:medium="tactile" emma:mode="ink">
                <msink:context xmlns:msink="http://schemas.microsoft.com/ink/2010/main" type="inkWord" rotatedBoundingBox="693,7554 2159,7612 2139,8096 674,8038"/>
              </emma:interpretation>
              <emma:one-of disjunction-type="recognition" id="oneOf4">
                <emma:interpretation id="interp20" emma:lang="en-US" emma:confidence="0">
                  <emma:literal>T(i)=1</emma:literal>
                </emma:interpretation>
                <emma:interpretation id="interp21" emma:lang="en-US" emma:confidence="0">
                  <emma:literal>Thi) = |</emma:literal>
                </emma:interpretation>
                <emma:interpretation id="interp22" emma:lang="en-US" emma:confidence="0">
                  <emma:literal>T (4=1</emma:literal>
                </emma:interpretation>
                <emma:interpretation id="interp23" emma:lang="en-US" emma:confidence="0">
                  <emma:literal>Thi) =1</emma:literal>
                </emma:interpretation>
                <emma:interpretation id="interp24" emma:lang="en-US" emma:confidence="0">
                  <emma:literal>Thi) = I</emma:literal>
                </emma:interpretation>
              </emma:one-of>
            </emma:emma>
          </inkml:annotationXML>
          <inkml:trace contextRef="#ctx0" brushRef="#br0" timeOffset="13244.1517">-8 888 65 0,'-15'-21'83'15,"5"2"2"-15,0 5-4 0,7 2-29 16,3 12-12-16,1-13-11 15,-1 13-9-15,22-10-8 16,-3 6 4-16,8-2-5 16,6 2 2-16,7-1-4 15,4 1 1-15,4 1-5 16,-3 1 0-16,-2 2-4 16,-3 1-11-16,-7 3-4 15,-6 0-10-15,-10 2-11 16,-2-2-21-16,-15-4-38 15,13 9-6-15,-13-9-1 16,0 0 7-16</inkml:trace>
          <inkml:trace contextRef="#ctx0" brushRef="#br0" timeOffset="13059.0412">127 903 1 0,'4'-12'64'16,"-1"-1"13"-16,0 1 1 15,-1 1-26-15,3-3-5 16,-3 6-7-16,3-3-7 16,-5 11-7-16,0 0-4 15,0 0-3-15,4 10-3 16,-6 7-1-16,0 3-3 15,-3 8 1-15,2 0-3 16,-2 4-1-16,2-1-3 16,0 0-1-16,2-3-4 0,1 0-6 15,1-5-2-15,2-4-4 16,-2-1-3-16,4-6-3 16,-3-3-6-16,-2-9-5 15,0 0-5-15,0 0-3 16,0 0-4-16,-1-14-11 15,-6 4-8-15,-2-6-21 16,-1 0 5-16,-1-5 9 16</inkml:trace>
          <inkml:trace contextRef="#ctx0" brushRef="#br0" timeOffset="17921.0709">521 885 58 0,'2'-10'51'15,"1"-1"-2"-15,-2 2-3 0,5-3-2 16,-3 3-3-16,3-3-9 15,-2 2-3-15,2-1-6 16,-3 3-6-16,2-1-7 16,-5 9 0-16,5-11-5 15,-5 11 2-15,0 0 0 16,1-8 0-16,-1 8 0 16,0 0 1-16,-10 5 6 0,2 3-8 15,0 4 7 1,-2 6-5-16,-1 4 5 15,0 7-4-15,1 2-1 16,-1 5-3-16,3 0 1 0,1 0 0 16,3-4-1-16,1-1-3 15,2-5 0-15,2-3-3 16,3-4 1-16,1-4-1 16,1 0 0-16,4-3-1 15,1-1 2-15,0-2-1 16,-1 0-9-16,1-2 2 15,-11-7-9-15,15 10 3 16,-15-10-11-16,9 3-1 16,-9-3-18-16,0 0-13 15,0 0-24-15,4-10-12 16,-4 10 5-16,2-15 10 0</inkml:trace>
          <inkml:trace contextRef="#ctx0" brushRef="#br0" timeOffset="18373.3796">670 1007 7 0,'0'0'72'0,"2"-16"4"16,-1 7-28-16,-1 1-3 16,2-2-8-16,-2 10-7 15,1-13-4-15,-1 13-4 16,0 0-3-16,0 0-1 15,-7 12-3-15,3 3-3 16,2 0 0-16,-3 4-2 16,4-1-3-16,-1 0-1 15,1-1-2-15,1-3-1 0,0-2-4 16,1-3-3-16,-1-1-4 16,0-8-4-16,1 12-4 15,-1-12-8-15,0 0-13 16,1 8-18-16,-1-8-25 15,0 0-11-15,0 0 4 16,0 0 34-16</inkml:trace>
          <inkml:trace contextRef="#ctx0" brushRef="#br0" timeOffset="18753.6399">790 760 74 0,'0'0'79'16,"0"0"-23"-16,-8 17-7 15,11-7-7-15,-1 6-9 16,5 0-6-16,-1 4-6 15,6 0-3-15,-1 5-3 16,2-2-1-16,-1 3-3 16,2-1-2-16,-4 0-4 15,-1 0 0-15,-4-1-2 0,-3-1 0 16,-4-2-3-16,-3-2-1 16,-2-1-1-16,-2-1-4 15,1-5-3-15,-3 1-6 16,11-13-8-16,-14 14-15 15,14-14-22-15,0 0-33 16,0 0 1-16,0 0-2 16</inkml:trace>
          <inkml:trace contextRef="#ctx0" brushRef="#br0" timeOffset="19302.8255">1051 937 65 0,'-16'-9'81'15,"16"9"2"-15,0 0-35 16,0 0-9-16,7-8-16 15,4 6-8-15,3 0-10 16,1 0-5-16,3 0-6 0,0 0-7 16,-1 1-12-16,-1-1-13 15,-3 3-11-15,-1-2-23 16,1-1-10-16,-4 1 9 16</inkml:trace>
          <inkml:trace contextRef="#ctx0" brushRef="#br0" timeOffset="19094.3273">1064 1021 68 0,'0'0'86'0,"-2"-9"3"15,2 9-29-15,0 0-15 16,0 0-11-16,0 0-7 15,0 0-3-15,0 0-4 16,13-5-4-16,-5 4-2 16,5-3-5-16,-2 2-2 15,2-3-5-15,0 1-10 16,-3 2-7-16,0-2-11 16,-10 4-10-16,11-2-20 0,-11 2-21 15,0 0-24-15,0 0 4 16,-8 10 13-16</inkml:trace>
          <inkml:trace contextRef="#ctx0" brushRef="#br0" timeOffset="19619.18">1403 769 33 0,'0'0'84'0,"0"0"-1"0,0 0-28 15,-8 12-14-15,6-2-10 16,-3 5-7-16,4 2-2 15,-1 6-3-15,2 0-2 16,-1 5 0-16,3-2-3 16,-1 2-2-16,1-3-4 15,1 0-4-15,0-3-3 16,-1-2-1-16,1-4-4 16,0-3-5-16,-2-1-4 15,1-4-8-15,-2 1-11 16,0-9-17-16,2 12-20 15,-2-12-27-15,0 0 0 0,2 9 21 16</inkml:trace>
        </inkml:traceGroup>
      </inkml:traceGroup>
    </inkml:traceGroup>
    <inkml:traceGroup>
      <inkml:annotationXML>
        <emma:emma xmlns:emma="http://www.w3.org/2003/04/emma" version="1.0">
          <emma:interpretation id="{A605315D-8D27-4EB3-8D8C-FFEDA008C2D2}" emma:medium="tactile" emma:mode="ink">
            <msink:context xmlns:msink="http://schemas.microsoft.com/ink/2010/main" type="paragraph" rotatedBoundingBox="827,8974 8828,8916 8834,9670 833,97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B72B64A-1FF9-4DC7-BC70-88D77B3EDA41}" emma:medium="tactile" emma:mode="ink">
              <msink:context xmlns:msink="http://schemas.microsoft.com/ink/2010/main" type="line" rotatedBoundingBox="827,8974 8828,8916 8834,9670 833,9728"/>
            </emma:interpretation>
          </emma:emma>
        </inkml:annotationXML>
        <inkml:traceGroup>
          <inkml:annotationXML>
            <emma:emma xmlns:emma="http://www.w3.org/2003/04/emma" version="1.0">
              <emma:interpretation id="{C91D3B38-6DA7-47ED-9656-2E7214E4F86D}" emma:medium="tactile" emma:mode="ink">
                <msink:context xmlns:msink="http://schemas.microsoft.com/ink/2010/main" type="inkWord" rotatedBoundingBox="828,9067 1539,9062 1542,9508 831,9513"/>
              </emma:interpretation>
              <emma:one-of disjunction-type="recognition" id="oneOf5">
                <emma:interpretation id="interp25" emma:lang="en-US" emma:confidence="0.5">
                  <emma:literal>T(3)</emma:literal>
                </emma:interpretation>
                <emma:interpretation id="interp26" emma:lang="en-US" emma:confidence="0">
                  <emma:literal>t(3)</emma:literal>
                </emma:interpretation>
                <emma:interpretation id="interp27" emma:lang="en-US" emma:confidence="0">
                  <emma:literal>T\3)</emma:literal>
                </emma:interpretation>
                <emma:interpretation id="interp28" emma:lang="en-US" emma:confidence="0">
                  <emma:literal>Th3)</emma:literal>
                </emma:interpretation>
                <emma:interpretation id="interp29" emma:lang="en-US" emma:confidence="0">
                  <emma:literal>T(3}</emma:literal>
                </emma:interpretation>
              </emma:one-of>
            </emma:emma>
          </inkml:annotationXML>
          <inkml:trace contextRef="#ctx0" brushRef="#br0" timeOffset="134031.8681">103 2329 69 0,'-9'-5'82'0,"9"5"3"16,0 0-24-16,0 0-21 16,0 0-6-16,0 0-7 15,13-3-6-15,1 2-5 16,6-2-5-16,5 1-5 16,5-2 0-16,2 0-5 15,1-1-1-15,0 0-6 16,-5 1-2-16,-2-1-6 15,-6 3-5-15,-2-2-8 0,-8 4-12 16,2-3-14-16,-12 3-17 16,13 1-17-16,-13-1-1 15,12 4 41 1</inkml:trace>
          <inkml:trace contextRef="#ctx0" brushRef="#br0" timeOffset="133740.6192">222 2373 19 0,'0'0'62'0,"1"-15"-21"16,2 7 0-16,-3 8-6 16,4-14-8-16,-4 14-4 15,6-8-3-15,-6 8-5 16,0 0-2-16,0 0-2 16,0 0-2-16,1 12 3 15,-2-3 2-15,-4 3 1 16,3 2 2-16,-2 3-1 15,2 3-1-15,-2 4-1 16,1 2-1-16,-1 2-4 0,1 0-2 16,1 2-2-16,-1-2-4 15,0-2-2-15,1-3-3 16,1-5-2-16,1-1-5 16,1-7-6-16,-1-10-6 15,0 0-11-15,0 0-12 16,4-9-14-16,-2-3-23 15,0-6-2-15,-2-5 4 16</inkml:trace>
          <inkml:trace contextRef="#ctx0" brushRef="#br0" timeOffset="134560.703">510 2331 12 0,'5'-13'81'0,"-2"0"-1"16,1 2-25-16,-4 11-9 0,1-16-11 15,-1 16-13 1,0 0-3-16,0 0-10 16,-9-2-2-16,9 2-2 15,-12 14 1-15,4-1-1 0,0 0 3 16,-4 6 5-16,2 0-2 16,-1 5 3-16,2 2-1 15,0 2-2-15,3 0-2 16,1 2-2-16,4-3-2 15,2-2-5-15,5-2-3 16,1-4-5-16,2-4-5 16,2-5-9-16,-2-1-12 0,5-7-15 15,-14-2-25-15,16 2-18 16,-16-2-1 0,11-7 9-16</inkml:trace>
          <inkml:trace contextRef="#ctx0" brushRef="#br0" timeOffset="135152.3479">574 2363 24 0,'0'0'79'16,"-8"-5"1"-16,8 5-27 16,0 0-8-16,0 0-6 0,0 0-9 15,0 0-7-15,0 0-8 16,0 0-3-16,15-11-5 16,-6 9-3-16,2 0-1 15,0 1-3-15,0 1 0 16,-1 1-2-16,-2 2 1 15,-8-3 0-15,8 11 2 16,-8-11-1-16,-6 14 0 16,0-5 2-16,-1 1-1 15,-2-1 0-15,0 1 0 16,1-2 0-16,8-8-1 16,-11 12-1-16,11-12-1 0,-2 8 0 15,2-8 0-15,8 7 0 16,-8-7-1-16,18 9-1 15,-7-4 1-15,0 3 0 16,1 0 1-16,-2 3 0 16,-2 0 1-16,-1 2 0 15,-5-2 3-15,-3 2 0 16,-1-2 0-16,-4 1 2 16,0-3 0-16,-2 0 0 15,-1-3-2-15,0 0 0 16,0-1-3-16,0-1-6 15,0-2-6-15,9-2-16 16,-15-1-19-16,15 1-40 0,-7-11 0 16,5 1-3-16,3-3 46 15</inkml:trace>
          <inkml:trace contextRef="#ctx0" brushRef="#br0" timeOffset="135489.3188">723 2237 1 0,'0'0'12'15,"8"-14"64"-15,-8 14 2 16,0 0-36-16,0 0-2 0,9-3-5 16,-9 3-6-16,11 13-3 15,-3-5-3-15,-1 7-4 16,2 0-4-16,-1 3-4 15,1 4-3-15,-3 2-2 16,-1 4 0-16,-3 2-4 16,-1 2 1-16,-2-1-2 15,-2 1 0-15,-1-2-1 16,-2-3 0-16,2-1-1 16,-3-5-4-16,3-3-4 15,-1-4-10-15,1-4-14 16,-3 0-23-16,7-10-35 15,-13 8-4-15,5-7 1 0</inkml:trace>
        </inkml:traceGroup>
        <inkml:traceGroup>
          <inkml:annotationXML>
            <emma:emma xmlns:emma="http://www.w3.org/2003/04/emma" version="1.0">
              <emma:interpretation id="{DFAE6374-2EE1-44BA-B79F-77E2B030295D}" emma:medium="tactile" emma:mode="ink">
                <msink:context xmlns:msink="http://schemas.microsoft.com/ink/2010/main" type="inkWord" rotatedBoundingBox="1725,9044 3618,9030 3623,9708 1730,9721"/>
              </emma:interpretation>
              <emma:one-of disjunction-type="recognition" id="oneOf6">
                <emma:interpretation id="interp30" emma:lang="en-US" emma:confidence="0.5">
                  <emma:literal>East</emma:literal>
                </emma:interpretation>
                <emma:interpretation id="interp31" emma:lang="en-US" emma:confidence="0">
                  <emma:literal>East'</emma:literal>
                </emma:interpretation>
                <emma:interpretation id="interp32" emma:lang="en-US" emma:confidence="0">
                  <emma:literal>East*</emma:literal>
                </emma:interpretation>
                <emma:interpretation id="interp33" emma:lang="en-US" emma:confidence="0">
                  <emma:literal>East'*</emma:literal>
                </emma:interpretation>
                <emma:interpretation id="interp34" emma:lang="en-US" emma:confidence="0">
                  <emma:literal>"as*</emma:literal>
                </emma:interpretation>
              </emma:one-of>
            </emma:emma>
          </inkml:annotationXML>
          <inkml:trace contextRef="#ctx0" brushRef="#br0" timeOffset="191390.973">2655 2629 19 0,'0'0'32'15,"0"0"-4"-15,0 0-3 16,-8-1-1-16,8 1 0 0,0 0-1 16,11-11-1-1,-2 6-2-15,1-2 1 16,3 1-1-16,1-2-1 15,1 3-3-15,-1-2-2 0,1 4-4 16,-2-1-2-16,-3 2-2 16,-1 2-3-16,-9 0-1 15,14 5-1-15,-14-5-1 16,9 8 2-16,-9-8-2 16,5 9 1-16,-5-9 0 15,0 8 0-15,0-8-1 16,-10 9 1-16,1-4 0 15,0 1-1-15,-3 1 0 16,1 0-1-16,-1 1 0 16,2-1 0-16,1 0 0 15,9-7 0-15,-7 14 1 0,7-14-1 16,7 10 1-16,1-4-1 16,4-3 2-16,1 3-1 15,2-2 0-15,0 1 1 16,-2 2 0-16,-2-1 0 15,-4 4-1-15,-1 0 1 16,-5 2-1-16,-1-1 0 16,-4 3 0-16,-2-3 0 15,-1 1 1-15,0-1-1 16,-2-1 0-16,-3 0 0 16,-1-1 1-16,-4-1-2 15,-2-2 2-15,-1 1-2 16,-5-3-1-16,1 0-3 0,0-3-6 15,3-1-10-15,4-5-29 16,7-2-42-16,1 0-3 16,10-8 29-16</inkml:trace>
          <inkml:trace contextRef="#ctx0" brushRef="#br0" timeOffset="141224.1095">2609 2444 1 0,'-9'1'74'0,"9"-1"-3"0,0 0-30 16,9-6-7-16,0 3-11 16,4 2-6-16,5-3 0 15,4 0-3-15,3-3-1 16,4 2-4-16,1-2-4 16,2 0-10-16,-5 1-12 15,-1-1-27-15,-5 3-26 16,-8 3-20-16,-2-2-2 15</inkml:trace>
          <inkml:trace contextRef="#ctx0" brushRef="#br0" timeOffset="140957.8425">2714 2211 59 0,'-4'-8'58'16,"4"8"-2"-16,0 0-6 16,0-8-7-16,0 8-7 15,0 0-8-15,8-6-4 16,-8 6-6-16,0 0-4 15,5 14-3-15,-5-4-4 16,-1 5-2-16,-1 1-3 16,-1 2-2-16,1 0-4 15,1 1-6-15,-1-1-4 16,4-2-10-16,-2 0-13 16,4-4-25-16,2-2-35 0,-1 0-2 15,-5-10 36-15</inkml:trace>
          <inkml:trace contextRef="#ctx0" brushRef="#br0" timeOffset="136506.7914">1107 2314 1 0,'10'-9'67'16,"-10"9"-15"-1,10-10-7-15,-10 10-6 16,9-7-5-16,-9 7-5 16,0 0-3-16,0 0-3 0,8-2-3 15,-8 2-1-15,0 0-2 16,-8 9-1-16,8-9-3 16,-13 12-2-16,0-3-1 15,-2 2-9-15,-2 1 0 16,-2 1-4-16,1 0 3 15,1 1-4-15,2-1 3 16,4-1-4-16,5-1 0 0,7-2 11 16,4-1-7-1,9-4 6-15,4 1-5 16,6-4 3-16,1-1-2 16,3 0 2-16,-2-2-5 0,-1 1-6 15,-5 0 0-15,-6 0-12 16,-6 3-10-16,-8-2-20 15,0 0-21-15,0 0-21 16,-3 8 2-16,3-8 39 16</inkml:trace>
          <inkml:trace contextRef="#ctx0" brushRef="#br0" timeOffset="136806.9997">1036 2551 20 0,'-10'7'72'15,"10"-7"-22"-15,0 0-6 16,0 0 2-16,0 0-4 15,1 10-5-15,8-11-8 0,0 1-4 16,8-3-9 0,2 0-1-16,4-1-11 15,1-2-26-15,1 1-49 16,-5-1-24-16,0 1 0 0,-7 1-5 16</inkml:trace>
          <inkml:trace contextRef="#ctx0" brushRef="#br0" timeOffset="138314.9575">1630 2417 53 0,'-2'-9'48'15,"2"9"-1"-15,0 0-9 16,-2-11-6-16,2 11-5 15,-2-9-5-15,2 9-3 16,-3-13-4-16,2 5-2 0,-1 0-1 16,0-2-3-1,-2 2-1-15,3-1-1 16,1 9-1-16,-11-12 3 16,2 11-4-16,-5 5 3 0,-3 5-7 15,-3 4 1-15,-2 4-1 16,-4 6 1-16,0 1-2 15,1 3-4-15,2-1 2 16,6-3-2-16,5-1 6 16,8-4-1-16,7-4-2 15,9-4 1-15,8-6 1 16,6-5-1-16,6-5 1 16,1-3-1-16,2-5 2 15,-1 0-2-15,-4-3 1 16,-4 3 0-16,-7 0-1 15,-5 2 1-15,-5 4 0 0,-9 8 0 16,0 0-1-16,0 0 1 16,0 0 0-16,-13 14-1 15,6-1 0-15,2 2 0 16,2 1 0-16,2 2 0 16,3-1-1-16,3-2 0 15,1 0-3-15,2-3-2 16,3-2-6-16,-3-2-6 15,2-1-13-15,-10-7-19 16,15 8-21-16,-7-7-20 16,-8-1 1-16</inkml:trace>
          <inkml:trace contextRef="#ctx0" brushRef="#br0" timeOffset="138831.0307">1793 2510 1 0,'-2'-8'83'15,"2"8"10"-15,-2-12 1 0,2 12-53 16,0-11-12-16,0 11-11 16,0 0-6-16,-1-8-8 15,1 8-7-15,0 0-11 16,0 0-13-16,0 0-23 15,0 0-27-15,0 0-17 16,8-5-1-16</inkml:trace>
          <inkml:trace contextRef="#ctx0" brushRef="#br0" timeOffset="139430.4439">1909 2309 1 0,'0'0'76'0,"0"0"8"16,-8-4-38-16,8 4-10 0,9-6-9 15,0 1-8-15,3-1-5 16,4 0-4-16,4 0-6 16,1 0 5-16,1 1-9 15,0 1 0-15,-3 2-2 16,-2 1-1-16,-5 4-1 15,-2 1 0-15,-10-4 3 16,1 14 1-16,-5-5 0 16,-4 1 5-16,-2 1-2 15,-1 1 1-15,-2-2 0 16,0 1-2-16,3-2-1 16,0 0-6-16,10-9 4 15,-12 13-5-15,12-13 1 0,3 11 0 16,-3-11-4-16,17 10 7 15,-5-5-5 1,0 3 1-16,2 1 1 0,-1 2 0 16,-3 1 1-16,-1 3-1 15,-3 3 5-15,-3 0-3 16,-1 2 5-16,-2-1 1 16,-2 1 3-16,0-4 5 15,-3 1-2-15,1-4 6 16,-4-2-4-16,-1-3 4 15,-3 1-1-15,-1-5-3 16,-2 1-2-16,-2-3-10 0,1 0-3 16,-2-1-18-16,5-4-18 15,2 0-33 1,2-1-20-16,8-5-3 16,2 1 57-16</inkml:trace>
          <inkml:trace contextRef="#ctx0" brushRef="#br0" timeOffset="139831.7178">2320 2342 12 0,'0'0'81'16,"-5"10"-32"-16,5-10-8 15,-2 19-11-15,1-6-6 16,-2 3-5-16,2 1-3 15,-3 2-4-15,2-1-2 16,-1-1-4-16,0-2-4 16,2 0-3-16,0-4-5 15,1-2-5-15,1 0-6 16,-1-9-8-16,8 8-13 0,-8-8-12 16,8 1-15-16,-8-1-13 15,6-9 68-15</inkml:trace>
          <inkml:trace contextRef="#ctx0" brushRef="#br0" timeOffset="139994.8309">2227 2464 56 0,'0'0'54'0,"17"-7"-11"15,-3 5-11-15,3 0-13 16,4-2-14-16,0 1-28 0,2 2-36 15,-6 1-22-15,3-2 36 16</inkml:trace>
        </inkml:traceGroup>
        <inkml:traceGroup>
          <inkml:annotationXML>
            <emma:emma xmlns:emma="http://www.w3.org/2003/04/emma" version="1.0">
              <emma:interpretation id="{209CBBDC-CAAE-4E1F-A041-65A14181305A}" emma:medium="tactile" emma:mode="ink">
                <msink:context xmlns:msink="http://schemas.microsoft.com/ink/2010/main" type="inkWord" rotatedBoundingBox="3770,9045 4795,9038 4799,9521 3774,9528"/>
              </emma:interpretation>
              <emma:one-of disjunction-type="recognition" id="oneOf7">
                <emma:interpretation id="interp35" emma:lang="en-US" emma:confidence="0.5">
                  <emma:literal>(T(2)</emma:literal>
                </emma:interpretation>
                <emma:interpretation id="interp36" emma:lang="en-US" emma:confidence="0">
                  <emma:literal>(412)</emma:literal>
                </emma:interpretation>
                <emma:interpretation id="interp37" emma:lang="en-US" emma:confidence="0">
                  <emma:literal>(T\2)</emma:literal>
                </emma:interpretation>
                <emma:interpretation id="interp38" emma:lang="en-US" emma:confidence="0">
                  <emma:literal>(Tia)</emma:literal>
                </emma:interpretation>
                <emma:interpretation id="interp39" emma:lang="en-US" emma:confidence="0">
                  <emma:literal>(T{2)</emma:literal>
                </emma:interpretation>
              </emma:one-of>
            </emma:emma>
          </inkml:annotationXML>
          <inkml:trace contextRef="#ctx0" brushRef="#br0" timeOffset="142522.9159">3130 2258 1 0,'1'-10'71'0,"-1"10"-26"15,4-9-6-15,-4 9-9 16,0 0-6-16,8-10-4 16,-8 10-2-16,0 0-2 15,0 0-3-15,-1 8-1 16,-5 0 0-16,0 2 0 15,-3 3 2-15,-1 3-1 16,-2 2 1-16,0 2-1 0,-1 3-1 16,1 2-1-1,2 4-2-15,3 0-1 0,2 3-3 16,3 0-2 0,4-1-1-16,0-1-2 0,7-2 0 15,1-4 1-15,2-3-2 16,2-3-1-16,0-5-7 15,1-1-7-15,0-6-16 16,-2 0-29-16,-3-2-39 16,1-5 0-16,-11 1 4 15</inkml:trace>
          <inkml:trace contextRef="#ctx0" brushRef="#br0" timeOffset="143346.4845">3461 2305 25 0,'0'-9'81'15,"0"0"-21"-15,1 1-11 0,-1 8-7 16,1-13-8-16,-1 13-8 16,0 0-5-16,0 0-4 15,0 0-3-15,-8 8-3 16,5 4-3-16,-3 5-2 15,2 3 0-15,-3 3-1 16,2 3-2-16,0 0 0 16,0 2-4-16,1-4-3 15,2-1-4-15,2-4-3 16,-1-3-6-16,3-5-6 16,-1-2-13-16,-1-9-12 15,0 0-12-15,0 0-5 0,9-11-11 16,-11-1 15-16</inkml:trace>
          <inkml:trace contextRef="#ctx0" brushRef="#br0" timeOffset="143579.6427">3302 2282 56 0,'6'-10'57'0,"5"5"-7"15,2 2-9-15,6-2-6 16,3 2-8-16,3-2-4 16,2 3-6-16,1 0-3 0,0 1-9 15,0-1-12-15,-4 0-11 16,-1 3-21-16,-5-2-17 16,1 1-26-1,-8-1-4-15,5-1 50 0</inkml:trace>
          <inkml:trace contextRef="#ctx0" brushRef="#br0" timeOffset="144295.5749">3716 2258 33 0,'0'0'52'0,"16"-14"-8"16,-16 14-6-16,12-10-6 15,-12 10-5-15,0 0-4 16,0 0-1-16,-8 0-1 0,8 0-2 16,-20 14-2-1,9-4-3-15,-5 5-2 16,3 1-3-16,-1 3-1 15,2 2-2-15,2 2-2 0,4 2-3 16,2 0 1-16,4 0-3 16,2 0-3-16,3-2-2 15,3-3-4-15,-1-1-8 16,5-5-19-16,-3-2-23 16,0-3-32-16,0-5 1 15,-9-4 27-15</inkml:trace>
          <inkml:trace contextRef="#ctx0" brushRef="#br0" timeOffset="144685.3661">3751 2352 25 0,'-1'-9'74'15,"1"9"-27"-15,0-12-12 16,0 12-4-16,11-12-8 16,1 6-3-16,2 1-2 15,5-1-2-15,-1 2-2 16,3 0-2-16,-2 3-3 16,-1 2-1-16,-8 3-3 15,-1 3-2-15,-9 5-3 16,-7 4 1-16,-4 1-1 0,-5 3-2 15,-5 1 1-15,-1 2-1 16,-2-2 0-16,2-2-1 16,0-3 0-16,5-2-2 15,2-4 2-15,5-2-1 16,10-8 1-16,0 0 2 16,0 0 2-16,0 0 2 15,13 5 1-15,2-8 3 16,1 2-1-16,3 0 2 15,1 1-2-15,0 0-1 16,-2 2-5-16,-1 1-5 16,-2 1-10-16,-4 0-11 15,-1-2-15-15,-10-2-19 0,12 4-26 16,-12-4-2-16,10-3 58 16</inkml:trace>
          <inkml:trace contextRef="#ctx0" brushRef="#br0" timeOffset="145053.4775">3969 2196 30 0,'0'0'78'16,"5"18"-25"-16,-2-6-6 0,6-1-3 15,-1 3-11-15,2-1-3 16,3 5-7-16,0-3-6 16,-1 5-3-16,-3-2-5 15,-1 4-1-15,-5 1-4 16,-3 1 1-16,-2 2-1 15,-6-1-2-15,0 1 1 16,-3-4-7-16,0 2-4 16,0-5-11-16,-2 0-17 0,5-7-31 15,2-4-28-15,6-8 2 16,-10 7 12 0</inkml:trace>
        </inkml:traceGroup>
        <inkml:traceGroup>
          <inkml:annotationXML>
            <emma:emma xmlns:emma="http://www.w3.org/2003/04/emma" version="1.0">
              <emma:interpretation id="{F50DE0B5-535F-46EA-949D-3ECEBB47EAA0}" emma:medium="tactile" emma:mode="ink">
                <msink:context xmlns:msink="http://schemas.microsoft.com/ink/2010/main" type="inkWord" rotatedBoundingBox="4868,8945 6978,8930 6983,9527 4873,9542"/>
              </emma:interpretation>
              <emma:one-of disjunction-type="recognition" id="oneOf8">
                <emma:interpretation id="interp40" emma:lang="en-US" emma:confidence="0.5">
                  <emma:literal>thirty))</emma:literal>
                </emma:interpretation>
                <emma:interpretation id="interp41" emma:lang="en-US" emma:confidence="0">
                  <emma:literal>tilted))</emma:literal>
                </emma:interpretation>
                <emma:interpretation id="interp42" emma:lang="en-US" emma:confidence="0">
                  <emma:literal>tilter))</emma:literal>
                </emma:interpretation>
                <emma:interpretation id="interp43" emma:lang="en-US" emma:confidence="0">
                  <emma:literal>tilts))</emma:literal>
                </emma:interpretation>
                <emma:interpretation id="interp44" emma:lang="en-US" emma:confidence="0">
                  <emma:literal>tilt))</emma:literal>
                </emma:interpretation>
              </emma:one-of>
            </emma:emma>
          </inkml:annotationXML>
          <inkml:trace contextRef="#ctx0" brushRef="#br0" timeOffset="174986.0652">5134 2398 1 0,'-8'3'75'16,"8"-3"9"-16,0 0 2 15,17-5-30-15,-6 4-12 16,6-5-7-16,1 2-11 16,3-1-9-16,1 1-14 15,-1 3-17-15,1-1-36 16,-6 3-36-16,-1 1-4 16,-6 2-1-16,-1-1-4 15</inkml:trace>
          <inkml:trace contextRef="#ctx0" brushRef="#br0" timeOffset="174905.011">5185 2321 1 0,'0'0'73'16,"5"-9"4"-16,-5 9 2 16,0 0-31-16,9-3-7 15,-9 3-6-15,0 0-8 16,11-2-4-16,-11 2-3 15,0 0-3-15,2 12-2 16,-2-12-2-16,-5 20-4 0,0-7-1 16,0 4-1-16,0 1-4 15,1 1-2-15,1 0-4 16,2-1-6-16,1-1-6 16,5-5-13-16,-4 1-17 15,-1-13-26-15,9 14-23 16,-9-14-1-16,0 0 3 15</inkml:trace>
          <inkml:trace contextRef="#ctx0" brushRef="#br0" timeOffset="175535.4476">5320 2327 18 0,'-1'-10'88'0,"4"0"1"16,4 0 0-16,6-2-34 15,4 2-12-15,8-5-8 16,2 3-11-16,6-2-3 16,-1 3-7-16,3 0-5 15,-3 3-2-15,-2 2-6 16,-4 1-3-16,-4 4-7 15,-2 1-6-15,-4 2-8 16,-1-3-13-16,-6 5-20 16,5-5-36-16,-5 3 1 15,2-3 1-15,-11 1 12 0</inkml:trace>
          <inkml:trace contextRef="#ctx0" brushRef="#br0" timeOffset="175251.251">5548 2202 20 0,'0'0'82'16,"0"0"-3"-16,0 0 3 15,-7 12-49-15,-1 4 0 16,-4 7-3-16,4 0-2 16,-2 5-5-16,4-5-1 15,0 2-3-15,4-1-3 16,0-1-3-16,3-1-4 0,1 0-7 16,0-1-6-16,3-3-7 15,-3 2-9-15,3-6-17 16,-6 1-16-16,5-6-26 15,-5 0-17-15,1-9 6 16,0 0-1-16</inkml:trace>
          <inkml:trace contextRef="#ctx0" brushRef="#br0" timeOffset="175903.6985">5766 2233 33 0,'11'-15'82'16,"-11"15"-1"-16,7-12 0 15,-7 12-39-15,0 0-9 0,0 0-10 16,-3 12-6-16,-3-4-1 15,-3 5 0-15,-1-1 2 16,-3 4-1 0,3-2 2-16,-4 2-1 0,3 1-2 15,-1 2-1-15,4 0-4 16,-1 1-2-16,3 3-4 16,1 0-2-16,3 1-2 15,2-2-2-15,2-1-2 16,1-4-4-16,3 1-3 15,4-8-8-15,-2 1-12 16,6-7-33-16,-3 0-37 16,3-6-4-16,-2 0 1 0,3-4-2 15</inkml:trace>
          <inkml:trace contextRef="#ctx0" brushRef="#br0" timeOffset="177752.075">5811 2365 1 0,'0'0'30'0,"-9"-1"33"16,9 1-22-16,0 0 3 15,-1-9 1-15,1 9-2 16,8-12-2-16,1 3 0 15,0 3-3-15,7-5-5 16,-1 3-8-16,4-2-5 16,-1 5-7-16,2-1-3 15,-3 5-4-15,-2 2-3 16,-4 5-3-16,-6 2-1 16,-4 4-2-16,-6 4 1 0,-4 1 0 15,-3 2 0-15,-5-1 1 16,-2 2 0-16,-1-1 1 15,1-1-2-15,0-3 2 16,1-2 0-16,2-2 0 16,3-3 0-16,2-1 0 15,11-7 0-15,-11 7 1 16,11-7 0-16,0 0 1 16,0 0 2-16,14-1-2 15,-2-1 1-15,2-1-1 16,3 0 2-16,0 2-2 15,0-1 0-15,0 2-1 16,-1 2-1-16,-2-1-2 0,-2 3-1 16,-1 0-4-16,-3 1-1 15,1-1-5-15,-9-4-4 16,16 7-7-16,-16-7-11 16,17 3-19-16,-9-2-36 15,4-4 2-15,-3-2-5 16,4-2 21-16</inkml:trace>
          <inkml:trace contextRef="#ctx0" brushRef="#br0" timeOffset="178219.3944">6012 2221 1 0,'0'0'55'15,"-2"-8"7"-15,2 8-24 0,0 0 0 16,0 0-5-16,2-9-4 16,-2 9-2-16,0 0 0 15,0 0-2-15,11 7-1 16,-8 2-3-16,3-1 0 16,2 6-1-16,3 2-5 15,-1 4 1-15,2 2-6 16,-1 3 1-16,2 2-6 15,-3 3 2-15,0 2-7 16,-5-1 1-16,-2-1-1 16,-3-2 0-16,-4-1-1 15,0-4-1-15,-6-3-1 16,2-3-4-16,-2-3-4 0,0-4-7 16,-4 0-11-16,5-7-32 15,-3 1-30-15,12-4-3 16,-14-1-1-16</inkml:trace>
          <inkml:trace contextRef="#ctx0" brushRef="#br0" timeOffset="179427.0998">6106 2172 18 0,'-1'-12'64'0,"1"0"3"16,0 1-29-16,3-1-2 16,-2 4-4-16,6-2-5 15,-7 10-3-15,8-15-5 16,-8 15-1-16,9-4-2 15,-9 4-1-15,8 9 1 16,-5 2-1-16,2 4 0 16,0 7 0-16,3 2 1 15,0 6-1-15,2 1-1 16,0 6-2-16,2 0-3 0,-1 3-2 16,0 0-1-16,-2 1-3 15,-2-2 0-15,-2-3-2 16,-3-2 0-16,-4-3-1 15,-3-5-1-15,0-3-3 16,-3-3-5-16,0-5-6 16,-1 0-12-16,9-15-24 15,-14 16-44-15,14-16-5 16,-10 5 0-16,10-5-2 16</inkml:trace>
          <inkml:trace contextRef="#ctx0" brushRef="#br0" timeOffset="145419.6908">4213 2290 1 0,'0'0'83'0,"-12"-6"0"15,12 6-16-15,0 0-28 16,-8 16-9-16,8-5-11 16,-2 3-6-16,3 2-2 15,-2 2-3-15,1 1-2 16,0-1-3-16,1 0-3 15,0-3-5-15,-1 0-5 16,3-5-10-16,-1 0-17 0,-2-10-19 16,9 8-30-1,-9-8-3-15,8-3 30 16</inkml:trace>
          <inkml:trace contextRef="#ctx0" brushRef="#br0" timeOffset="145591.8068">4136 2380 50 0,'0'0'79'15,"8"0"-25"-15,4-1-20 16,6-3-13-16,5 1-22 0,0 0-19 16,4-1-25-1,-3-1-28-15,-3 2-4 0,-3-1 56 16</inkml:trace>
          <inkml:trace contextRef="#ctx0" brushRef="#br0" timeOffset="171846.9741">4505 2307 1 0,'-1'-10'50'0,"1"-1"-15"15,1 0 0-15,0 0-2 16,1-1-1-16,-2 4-1 0,1 0 1 16,-1 8-2-16,1-12-3 15,-1 12-4-15,0 0-2 16,0 0-6-16,0 0-3 16,0 0-2-16,-6 15 0 15,4-4-1-15,0 3 1 16,0 5-1-16,0 2 1 15,0 3-1-15,0 2-1 16,0 2-1-16,0 1-2 16,-1-1-3-16,1-1-3 15,0-2-5-15,1-4-5 16,1-4-5-16,-2-3-8 16,2-14-14-16,-1 14-16 0,1-14-15 15,0 0-26-15,-1-11 5 16,-2 1 29-16</inkml:trace>
          <inkml:trace contextRef="#ctx0" brushRef="#br0" timeOffset="172099.1488">4381 2275 36 0,'0'0'82'0,"-5"-11"-2"16,5 11-34-16,0 0-9 15,0 0-8-15,13-5-9 0,-2 5-5 16,3 2-3-16,4-4 1 16,2 1-1-16,2-2-1 15,4-2-2-15,1 0-5 16,-2-1-3-16,-3 0-13 16,-1 1-8-16,-6 4-23 15,-4 0-29-15,-2 3-20 16,-9-2-1-16,0 8 19 15</inkml:trace>
          <inkml:trace contextRef="#ctx0" brushRef="#br0" timeOffset="172731.5825">4763 2246 1 0,'7'-15'0'0,"-3"3"55"15,1 0 11-15,-3 2-35 16,-2 10 2-16,0 0-5 16,0 0-1-16,-9 0-2 15,1 8 0-15,1 0 1 0,-3 4-1 16,1-1-2-16,-3 3-1 16,3-1-4-16,-2 3-2 15,3 0-2-15,-1 4-2 16,3 1-2-16,0 3-3 15,3 1-1-15,1 2-2 16,2-1-1-16,2 0-1 16,1-3-1-16,2-3-1 15,0-3-1-15,4-4-4 16,-3-4-5-16,3-6-6 16,-9-3-9-16,15 1-15 15,-15-1-17-15,15-4-24 0,-15 4-14 16,11-9 1-16,-11 9 39 15</inkml:trace>
          <inkml:trace contextRef="#ctx0" brushRef="#br0" timeOffset="173082.8208">4835 2335 1 0,'1'-10'67'0,"-1"10"16"15,0 0 1-15,0 0-37 16,0 0-7 0,0 0-9-16,-9 8-6 15,5 3-6-15,3 0-3 0,-4 4-4 16,1 1-4-16,-1 1-2 15,2 0-2-15,-1-1-2 16,2-2-4-16,2-2-2 16,-1-1-4-16,3-2-3 15,-2-9-4-15,6 12-5 16,-6-12-10-16,10 8-16 16,-10-8-35-16,11 2-8 0,-11-2 1 15,11-5 38 1</inkml:trace>
          <inkml:trace contextRef="#ctx0" brushRef="#br0" timeOffset="173476.2528">4936 2167 1 0,'2'-8'36'0,"-2"8"27"15,0 0-22-15,1-8-12 16,-1 8 0-16,0 0-2 16,6 8-1-16,-6-8 1 0,8 16 0 15,-2-4 0-15,-3 4-4 16,2 1-2-16,-3 2-4 15,2 3-4-15,-1 1-4 16,-1 0-2-16,-1 3-2 16,0-3-2-16,0 1-1 15,0-2-1-15,-1 0-2 16,-1-1-3-16,1-3-6 16,-4-1-9-16,3-5-19 15,-7 3-32-15,3-5-20 16,-3-2-5-16,0-3 2 15</inkml:trace>
        </inkml:traceGroup>
        <inkml:traceGroup>
          <inkml:annotationXML>
            <emma:emma xmlns:emma="http://www.w3.org/2003/04/emma" version="1.0">
              <emma:interpretation id="{353E8DCC-60C1-4B1E-AC08-5573E4AB637E}" emma:medium="tactile" emma:mode="ink">
                <msink:context xmlns:msink="http://schemas.microsoft.com/ink/2010/main" type="inkWord" rotatedBoundingBox="7128,9185 7234,9184 7235,9307 7129,9308"/>
              </emma:interpretation>
              <emma:one-of disjunction-type="recognition" id="oneOf9">
                <emma:interpretation id="interp45" emma:lang="en-US" emma:confidence="0.5">
                  <emma:literal>=</emma:literal>
                </emma:interpretation>
                <emma:interpretation id="interp46" emma:lang="en-US" emma:confidence="0">
                  <emma:literal>5</emma:literal>
                </emma:interpretation>
                <emma:interpretation id="interp47" emma:lang="en-US" emma:confidence="0">
                  <emma:literal>E</emma:literal>
                </emma:interpretation>
                <emma:interpretation id="interp48" emma:lang="en-US" emma:confidence="0">
                  <emma:literal>*</emma:literal>
                </emma:interpretation>
                <emma:interpretation id="interp49" emma:lang="en-US" emma:confidence="0">
                  <emma:literal>x</emma:literal>
                </emma:interpretation>
              </emma:one-of>
            </emma:emma>
          </inkml:annotationXML>
          <inkml:trace contextRef="#ctx0" brushRef="#br0" timeOffset="181003.8869">6417 2455 14 0,'0'0'83'15,"-9"-3"5"-15,9 3-1 16,0 0-32-16,-8-6-13 15,8 6-5-15,0 0-9 16,0 0-3-16,0 0-3 16,11-8-3-16,-11 8-4 15,17-2-1-15,-6 2-3 16,3-2-2-16,-2 1-8 16,0 1-8-16,0-1-10 15,-12 1-8-15,11 4-11 16,-11-4-15-16,0 10-17 15,-7-1-33-15,7-9 4 0,-12 10 4 16,12-10 39-16</inkml:trace>
          <inkml:trace contextRef="#ctx0" brushRef="#br0" timeOffset="181271.0685">6404 2370 1 0,'0'0'77'15,"-10"-2"2"-15,10 2 5 0,0 0-34 16,0 0-4-16,0 0-8 16,4-10-7-16,-4 10-8 15,17-5-5-15,-7 4-4 16,3-3-7-16,-1 2-10 15,-1 0-11-15,0 0-22 16,-11 2-39-16,15 1-17 16,-15-1-4-16,9 1-1 15</inkml:trace>
        </inkml:traceGroup>
        <inkml:traceGroup>
          <inkml:annotationXML>
            <emma:emma xmlns:emma="http://www.w3.org/2003/04/emma" version="1.0">
              <emma:interpretation id="{6F70E791-12A4-40F3-A148-5657A0989A0E}" emma:medium="tactile" emma:mode="ink">
                <msink:context xmlns:msink="http://schemas.microsoft.com/ink/2010/main" type="inkWord" rotatedBoundingBox="7472,8997 8829,8987 8833,9567 7476,9577"/>
              </emma:interpretation>
              <emma:one-of disjunction-type="recognition" id="oneOf10">
                <emma:interpretation id="interp50" emma:lang="en-US" emma:confidence="0.5">
                  <emma:literal>1+49+93</emma:literal>
                </emma:interpretation>
                <emma:interpretation id="interp51" emma:lang="en-US" emma:confidence="0">
                  <emma:literal>1+499+93</emma:literal>
                </emma:interpretation>
                <emma:interpretation id="interp52" emma:lang="en-US" emma:confidence="0">
                  <emma:literal>1t4a+a,</emma:literal>
                </emma:interpretation>
                <emma:interpretation id="interp53" emma:lang="en-US" emma:confidence="0">
                  <emma:literal>1+494+93</emma:literal>
                </emma:interpretation>
                <emma:interpretation id="interp54" emma:lang="en-US" emma:confidence="0">
                  <emma:literal>1+493+93</emma:literal>
                </emma:interpretation>
              </emma:one-of>
            </emma:emma>
          </inkml:annotationXML>
          <inkml:trace contextRef="#ctx0" brushRef="#br0" timeOffset="345931.4129">7276 2309 66 0,'0'0'29'16,"1"-8"-2"-16,-1 8-4 16,3-8-3-16,-3 8-1 0,0 0 0 15,4-10 0-15,-4 10 1 16,0 0-1-16,0 0 0 15,0 0-1 1,0 0-1-16,-1-9-2 0,1 9-2 16,0 0 0-16,0 0-2 15,-9 4-1-15,9-4 2 16,-8 11-3-16,2-3 0 16,3 1 0-16,-5 2-1 15,4 1-3-15,-2 0 0 16,3-1 0-16,-2 1-2 15,3-2 0-15,-2-1 0 16,4-9-1-16,-4 14 0 0,4-14 0 16,0 0-2-1,-2 9 1-15,2-9-1 16,0 0 1-16,0 0-1 16,0 0 0-16,0 0 0 0,10 2 0 15,-10-2 0-15,8 0 0 16,-8 0 0-16,10-2 0 15,-10 2-1-15,13-5 2 16,-13 5-2-16,14-6 2 16,-14 6-1-16,11-7 1 15,-11 7-2-15,9-3 3 16,-9 3-1-16,0 0 0 16,11 10 0-16,-7-2 1 15,-1 1-2-15,0 1 2 16,0-1-2-16,1 0 1 15,-4-9-1-15,7 12 1 0,-7-12-1 16,0 0 1-16,0 0 1 16,8-6-2-16,-8 6-1 15,0-14-2-15,0 5 1 16,-1 1-1-16,1 0-1 16,0 8 0-16,-2-14-1 15,2 14 0-15,2-10 2 16,-2 10 1-16,2-8-1 15,-2 8 0-15,0 0 2 0,9-12 0 16,-9 12 0 0,9-10 0-16,-9 10 0 15,8-14 0-15,-3 6 0 16,-1-1-2-16,1-2-2 0,2 0 0 16,-1-2-1-16,-1 2-1 15,2-1 1-15,-3 2 0 16,2-2 3-16,-2 4 0 15,0-1 3-15,-4 9 2 16,4-10 0-16,-4 10 1 16,0 0 0-16,2-8-1 15,-2 8 0-15,0 0 0 0,0 0-2 16,0 0 1-16,-4 10 1 16,4-10 4-1,-4 14 0-15,3-3 4 16,-3 5 0-16,0 2 1 0,-2 6 1 15,-1 1-1-15,-3 5-2 16,1 1-1-16,0 0-3 16,0-1-2-16,0-2-1 15,2-1 0-15,0-4-1 16,3-4-1-16,2-3 0 16,1-3 1-16,1-4-1 15,0-9-1-15,3 11 0 16,-3-11-2-16,0 0-2 15,9 0-3-15,-9 0-5 16,0 0-6-16,9-14-7 16,-9 14-13-16,5-10-15 15,-5 10-17-15,2-9-20 0,-2 9 2 16,2-10 13-16</inkml:trace>
          <inkml:trace contextRef="#ctx0" brushRef="#br0" timeOffset="353977.8442">7622 2470 50 0,'9'-10'36'16,"-9"10"0"-16,8-13 2 16,-8 13-6-16,5-15-1 15,-5 15-3-15,5-19-2 16,-5 11-5-16,3-5-2 16,-4 5-3-16,-1-1-4 15,2 9-2-15,-8-12-1 0,8 12 0 16,-16-2-3-16,4 6 3 15,-2 2-10-15,-3 4 10 16,0 3-10-16,-1 3 10 16,0 1-10-16,0 1 9 15,3 0-10-15,1 0 9 16,4-2-1-16,2 0-1 16,4-4-1-16,1 0-1 15,3-4-1-15,0-8 0 16,6 12 0-16,-6-12-2 15,12 2-1-15,-3-3 1 16,0-4-1-16,4-2 0 16,-1-2 0-16,1-3-2 0,1-2 2 15,0-2 0-15,-1 3 9 16,-2-2-11-16,-1 5 11 16,-4 2-9-16,-6 8 10 15,0 0-8-15,0 11 2 16,-7 3-1-16,1 1-7 15,-2 4 8-15,3-2-8 16,-2 3 9-16,5-6-8 16,-1 0 6-16,3-3 0 15,0-11-1-15,7 13 9 16,1-11-12-16,-8-2 6 16,15 0-17-16,-15 0-11 0,17-6-41 15,-17 6-24-15,10-7-7 16,-10 7-7-16</inkml:trace>
          <inkml:trace contextRef="#ctx0" brushRef="#br0" timeOffset="354727.0358">7762 2383 56 0,'9'-6'67'0,"-9"6"-22"16,0 0-10-1,8-8-2-15,-8 8-7 16,0 0-1-16,0 0-2 0,0 0 0 16,-14 14-3-16,11-5 2 15,-6 5-2-15,4-1-1 16,-1 4-4-16,2-1-3 15,0 0-3-15,3-1-4 16,-1-1-1-16,0-2-3 16,4-3-3-16,-1-1-5 15,-1-8-3-15,2 11-7 16,-2-11-3-16,0 0-11 16,0 0-7-16,0 0-9 15,0 0-5-15,0 0-9 16,2-15 6-16,-2 15 1 0</inkml:trace>
          <inkml:trace contextRef="#ctx0" brushRef="#br0" timeOffset="354953.0827">7699 2471 80 0,'-10'-3'50'16,"10"3"5"-16,0 0-3 16,0 0-1-16,0 0-9 15,0 0-6-15,0 0-7 16,17-4-6-16,-4 4-6 15,5-4-3-15,0 2 7 16,3-1-17-16,-3-1 2 16,-2 2-22-16,0-2-4 15,-6 6-37-15,-10-2-28 0,10-2-14 16,-10 2-4-16,0 0 4 16</inkml:trace>
          <inkml:trace contextRef="#ctx0" brushRef="#br0" timeOffset="197401.3554">6752 2294 57 0,'3'-10'75'0,"-2"2"2"15,-1 8-30-15,-1-10-8 16,1 10-7-16,0 0-9 16,0 0-4-16,0 0-4 15,0 0-1-15,-8 13 1 0,8-13 0 16,-3 18 2-16,4-8-1 16,-2 4 1-16,2-2-1 15,-3 6 1-15,3-3-2 16,-2 5-1-16,1-1-1 15,-1 3-3-15,1-2-1 16,-1 2-3-16,0-1-1 16,1 0-3-16,1-2 0 15,0-2-1-15,0-3-1 16,1-2 0-16,0-1-2 16,-2-11-2-16,4 13-4 15,-4-13-5-15,0 0-5 16,0 0-5-16,0 0-7 0,0 0-9 15,0 0-9-15,0 0-12 16,0 0-12-16,-2-11-19 16,2 11 4-16,3-12 3 15</inkml:trace>
          <inkml:trace contextRef="#ctx0" brushRef="#br0" timeOffset="198076.9754">6956 2365 3 0,'0'0'81'16,"4"-8"1"-16,-4 8 2 15,0 0-33-15,0 0-10 16,0 0-9-16,0 0-6 16,-2 13-6-16,1-4-3 15,-3 5-1-15,3 0-3 0,-2 2-1 16,3-2-2-1,-1 3-2-15,2-4-1 16,-1 1-2-16,1-3-2 16,1 0-2-16,0-3-1 0,-2-8-4 15,3 14-2-15,-3-14-3 16,0 0-3-16,4 8-6 16,-4-8-5-16,0 0-8 15,0 0-9-15,0 0-8 16,0 0-8-16,0 0-3 15,-4-11-3-15,4 3 7 16,0 8 8-16,-8-16 17 0,3 8 19 16,0 0 18-1,-2 0 18-15,-2 3 14 0,9 5 10 16,-14-8 5 0,14 8 2-16,-11-3-6 0,11 3-4 15,0 0-4-15,0 0-5 16,9-4-7-16,5-2-4 15,1 3-6-15,6-4-2 16,0 4-7-16,5-5-2 16,-3 3-11-16,-1 0-2 15,-2 1-16-15,-9 3-8 16,2-3-20-16,-13 4-29 16,0 0-21-16,0 0 0 15,0 9 2-15</inkml:trace>
          <inkml:trace contextRef="#ctx0" brushRef="#br0" timeOffset="356007.8051">8049 2252 59 0,'6'-9'52'0,"-6"9"-4"16,0 0-6-16,11-23-1 15,-9 13-7-15,-2 10-6 16,0 0 4-16,4-32-7 16,-3 21-9-16,-1 11-7 15,-6-13 3-15,6 13-10 16,0 0 8-16,-14-9-3 15,5 10-8-15,9-1 3 16,-19 8 4-16,7-2 3 0,-3 2-3 16,-1 4 0-16,1 0-5 15,-1 3 4-15,3 0-1 16,-2 2 0-16,5 0 1 16,1 0-1-16,5-2-2 15,4 0 3-15,3-4 0 16,5 0-1-16,1-4 1 15,4-3-1-15,2-4 2 16,0-3-4-16,0-3 2 16,0-3 1-16,0-3-2 15,-4 1-1-15,1-3 0 16,-5 2-3-16,-3 0 0 0,1 2 1 16,-2 1 1-16,-3 9-3 15,-2-11 1-15,2 11 1 16,-8-1-1-16,8 1 2 15,0 0 1-15,-10 13 0 16,10-13-4-16,-9 15 1 16,8-6 1-16,0 0-2 15,2 1 3-15,-1 1 0 16,2 1-3-16,-1-2 2 16,-1 3 1-16,5-1-6 15,-3 0-5-15,3-2-7 16,-1 2-16-16,-4-12-20 15,9 17-19-15,-9-17-28 0,9 9 0 16,-9-9 6-16</inkml:trace>
          <inkml:trace contextRef="#ctx0" brushRef="#br0" timeOffset="356337.0294">7914 2469 53 0,'0'0'81'15,"0"0"5"-15,0 0-30 16,0 0-10-16,0 0-6 0,0 0-8 15,9-12-8-15,-9 12-6 16,17-10-3-16,-7 7-2 16,4-5-5-16,0 3-7 15,3-1-3-15,0 0-10 16,-1 4-16-16,-16 2-22 16,0 0-31-16,44-4-12 15,-44 4-3-15,0 0 3 16</inkml:trace>
          <inkml:trace contextRef="#ctx0" brushRef="#br0" timeOffset="357055.5248">7982 2559 7 0,'0'0'84'15,"0"0"1"-15,0 0 1 16,0 0-39-16,2-9-6 16,-2 9-11-16,0 0-7 15,12-11-3-15,-12 11-6 16,14-6-3-16,-14 6-3 16,14-4-3-16,-14 4 0 15,16-1 0-15,-16 1-5 16,8 2-2-16,-8-2-1 15,0 0 1-15,6 9-2 16,-6-9 3-16,-3 9-2 16,3-9 0-16,-8 10 2 0,8-10 0 15,-12 10 3-15,12-10-5 16,-15 13 5-16,6-7-3 16,9-6 0-16,-12 11 0 15,12-11 1-15,-9 9-3 16,9-9 1-16,0 0 4 15,7 11-6-15,2-8 2 16,2 0 2-16,-11-3 1 16,0 0 1-16,43 11 4 15,-43-11-4-15,0 0 3 16,0 0 0-16,42 24-5 16,-42-24 4-16,-4 13-4 0,-3-4-4 15,-7-1 1-15,0 2 3 16,-6-3 1-16,4 0 3 15,-6-3 4-15,5 2-6 16,0-4 2-16,2-1-5 16,4-1-13-16,11 0-21 15,0 0-40-15,0 0-25 16,1-11 1-16,7 5-3 16</inkml:trace>
        </inkml:traceGroup>
      </inkml:traceGroup>
    </inkml:traceGroup>
    <inkml:traceGroup>
      <inkml:annotationXML>
        <emma:emma xmlns:emma="http://www.w3.org/2003/04/emma" version="1.0">
          <emma:interpretation id="{DC258E70-8DC3-4CFC-8928-3A1FB5FED608}" emma:medium="tactile" emma:mode="ink">
            <msink:context xmlns:msink="http://schemas.microsoft.com/ink/2010/main" type="paragraph" rotatedBoundingBox="844,9564 9163,9694 9153,10358 833,102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1CE345E-0B33-42A9-8F27-2DB7FEAB5AA4}" emma:medium="tactile" emma:mode="ink">
              <msink:context xmlns:msink="http://schemas.microsoft.com/ink/2010/main" type="line" rotatedBoundingBox="844,9564 9163,9694 9153,10358 833,10228"/>
            </emma:interpretation>
          </emma:emma>
        </inkml:annotationXML>
        <inkml:traceGroup>
          <inkml:annotationXML>
            <emma:emma xmlns:emma="http://www.w3.org/2003/04/emma" version="1.0">
              <emma:interpretation id="{469CB31D-1948-453C-BBB7-561EFB2090E3}" emma:medium="tactile" emma:mode="ink">
                <msink:context xmlns:msink="http://schemas.microsoft.com/ink/2010/main" type="inkWord" rotatedBoundingBox="841,9700 1180,9705 1174,10064 836,10059"/>
              </emma:interpretation>
              <emma:one-of disjunction-type="recognition" id="oneOf11">
                <emma:interpretation id="interp55" emma:lang="en-US" emma:confidence="0.5">
                  <emma:literal>T</emma:literal>
                </emma:interpretation>
                <emma:interpretation id="interp56" emma:lang="en-US" emma:confidence="0">
                  <emma:literal>J</emma:literal>
                </emma:interpretation>
                <emma:interpretation id="interp57" emma:lang="en-US" emma:confidence="0">
                  <emma:literal>t</emma:literal>
                </emma:interpretation>
                <emma:interpretation id="interp58" emma:lang="en-US" emma:confidence="0">
                  <emma:literal>F</emma:literal>
                </emma:interpretation>
                <emma:interpretation id="interp59" emma:lang="en-US" emma:confidence="0">
                  <emma:literal>+</emma:literal>
                </emma:interpretation>
              </emma:one-of>
            </emma:emma>
          </inkml:annotationXML>
          <inkml:trace contextRef="#ctx0" brushRef="#br0" timeOffset="228498.8463">143 2961 38 0,'-7'-9'72'0,"1"0"3"16,1 1-28-16,5 8-2 16,-11-9-8-16,11 9-6 15,-8-5-6-15,8 5-4 16,0 0-4-16,0 0-1 15,0 0-2-15,8-7-3 16,6 4-1-16,3-1-5 16,8 0 1-16,4-2-3 0,2 0 0 15,4 0-5-15,-3-1 1 16,1 3-6 0,-7 0-4-16,-2 2-6 15,-7 3-7-15,-1 0-11 0,-8 5-18 16,1-5-28-16,-9-1-14 15,15 7 4-15,-15-7 33 16</inkml:trace>
          <inkml:trace contextRef="#ctx0" brushRef="#br0" timeOffset="228199.8738">263 2908 51 0,'0'0'32'0,"4"-14"2"15,-1 5 0-15,-3 9-2 16,7-14-3-16,-7 14-3 15,5-11-2-15,-5 11-2 16,0 0-3-16,0 0-3 16,0 0 0-16,-2 16-2 15,3-6 4-15,-2 3 1 0,4 2 3 16,-2 5-1 0,2 1-2-16,-2 4-2 15,3 1-2-15,-4 3-3 16,2-1-3-16,-2 2-3 0,-1-3-5 15,0-3-5-15,-1 0-2 16,1-6-4-16,-3-3-6 16,3-6-6-16,-3 0-8 15,4-9-10-15,0 0-7 16,0 0-12-16,-13-16-12 16,8 1-15-16,-2-2 5 15,-1-3 46-15</inkml:trace>
        </inkml:traceGroup>
        <inkml:traceGroup>
          <inkml:annotationXML>
            <emma:emma xmlns:emma="http://www.w3.org/2003/04/emma" version="1.0">
              <emma:interpretation id="{CD1D1A25-51F4-441B-A3E3-F91EF23DEB67}" emma:medium="tactile" emma:mode="ink">
                <msink:context xmlns:msink="http://schemas.microsoft.com/ink/2010/main" type="inkWord" rotatedBoundingBox="1233,9645 1702,9652 1695,10096 1226,10088"/>
              </emma:interpretation>
              <emma:one-of disjunction-type="recognition" id="oneOf12">
                <emma:interpretation id="interp60" emma:lang="en-US" emma:confidence="0.5">
                  <emma:literal>(4)</emma:literal>
                </emma:interpretation>
                <emma:interpretation id="interp61" emma:lang="en-US" emma:confidence="0">
                  <emma:literal>•4)</emma:literal>
                </emma:interpretation>
                <emma:interpretation id="interp62" emma:lang="en-US" emma:confidence="0">
                  <emma:literal>44)</emma:literal>
                </emma:interpretation>
                <emma:interpretation id="interp63" emma:lang="en-US" emma:confidence="0">
                  <emma:literal>(4</emma:literal>
                </emma:interpretation>
                <emma:interpretation id="interp64" emma:lang="en-US" emma:confidence="0">
                  <emma:literal>•4</emma:literal>
                </emma:interpretation>
              </emma:one-of>
            </emma:emma>
          </inkml:annotationXML>
          <inkml:trace contextRef="#ctx0" brushRef="#br0" timeOffset="229149.0715">598 2855 1 0,'4'-11'70'0,"-3"2"7"16,0 1 2-16,-1 8-39 16,0 0-7-16,0 0-8 15,-10 2-6-15,6 6-3 16,-3 5 0-16,2 2 3 15,-4 3-3-15,1 4 2 0,-3 2-11 16,1 2 3-16,-1 3-7 16,1-1 3-16,0 3-7 15,3-2 1-15,1 0-5 16,3-4 2-16,6-2 2 16,0-3 3-16,7-5 2 15,-1-3-8-15,3-4 0 16,0-2-10-16,1-5-4 15,-3 1-20-15,1-5-14 16,-11 3-31-16,13-9-10 16,-13 9 3-16,6-14 36 15</inkml:trace>
          <inkml:trace contextRef="#ctx0" brushRef="#br0" timeOffset="229835.8298">643 3009 1 0,'2'-8'36'16,"2"-2"39"-16,-4 10-1 15,5-14-33-15,0 5-7 16,-5 9-7-16,9-11-6 16,-9 11-2-16,9-5-3 15,-9 5 0-15,0 0-1 16,2 11-1-16,-4-3-2 0,-1 2-1 15,0 1-2-15,-1 2-1 16,0-3-2-16,0 0-2 16,3-2-1-16,1-8-1 15,-3 12-2-15,3-12 0 16,3 10-1-16,-3-10 0 16,10 8-1-16,-10-8 1 15,16 6-1 1,-7-3-2-16,1-1 0 0,0-2-3 15,-2 0-1-15,1-3-2 16,-9 3-4-16,14-6-6 16,-14 6-2-16,11-10-5 15,-11 10-5-15,8-11-2 0,-8 11 0 16,7-15 2-16,-7 15 6 16,7-19 7-16,-4 8 9 15,0-2 12-15,1-1 12 16,-2 1 9-16,0-2 6 15,-1 5 3-15,2-1 2 16,-3 11-3-16,2-14-2 16,-2 14-7-16,0 0-4 15,-2 9-4-15,2-1-3 16,-3 5-1-16,1 0-1 16,-1 5 0-16,1 0 0 15,-1 2 2-15,1-1-1 0,0 3-1 16,2-3-1-16,0 2-1 15,2-3-3-15,-1 0-5 16,2-2-5 0,1-1-5-16,-2-3-2 0,3-3-5 15,-4 1-2-15,-1-10-8 16,0 0-7-16,11 5-12 16,-11-5-19-16,5-9-22 15,0-3 1-15,-1-1 29 16</inkml:trace>
          <inkml:trace contextRef="#ctx0" brushRef="#br0" timeOffset="230168.0589">855 2828 4 0,'1'-8'70'0,"-1"8"-1"0,10-12-35 16,-10 12-5-16,14 0-5 15,-14 0-6-15,17 11 0 16,-9 0 0-16,3 1 0 16,-3 5-1-16,2 2 0 15,-3 4 0-15,0 0 1 16,-1 5-2-16,-2-1 0 16,-1 2-3-16,-1 0-1 0,-2-1-3 15,0 0-2 1,-2-3-4-16,-1-1-4 15,-1-3-3-15,-2 0-5 16,0-5-4-16,-3-1-8 0,4-4-17 16,-6 1-36-16,2-5-21 15,0-3-3-15,1-1 5 16</inkml:trace>
        </inkml:traceGroup>
        <inkml:traceGroup>
          <inkml:annotationXML>
            <emma:emma xmlns:emma="http://www.w3.org/2003/04/emma" version="1.0">
              <emma:interpretation id="{ECDB8B79-2BD5-4967-8E54-AA956D07C511}" emma:medium="tactile" emma:mode="ink">
                <msink:context xmlns:msink="http://schemas.microsoft.com/ink/2010/main" type="inkWord" rotatedBoundingBox="1889,9765 2631,9777 2625,10126 1883,10114"/>
              </emma:interpretation>
              <emma:one-of disjunction-type="recognition" id="oneOf13">
                <emma:interpretation id="interp65" emma:lang="en-US" emma:confidence="0.5">
                  <emma:literal>Ea.</emma:literal>
                </emma:interpretation>
                <emma:interpretation id="interp66" emma:lang="en-US" emma:confidence="0">
                  <emma:literal>Ear</emma:literal>
                </emma:interpretation>
                <emma:interpretation id="interp67" emma:lang="en-US" emma:confidence="0">
                  <emma:literal>ea.</emma:literal>
                </emma:interpretation>
                <emma:interpretation id="interp68" emma:lang="en-US" emma:confidence="0">
                  <emma:literal>La.</emma:literal>
                </emma:interpretation>
                <emma:interpretation id="interp69" emma:lang="en-US" emma:confidence="0">
                  <emma:literal>La</emma:literal>
                </emma:interpretation>
              </emma:one-of>
            </emma:emma>
          </inkml:annotationXML>
          <inkml:trace contextRef="#ctx0" brushRef="#br0" timeOffset="231119.7155">1271 2942 35 0,'0'0'77'0,"13"-10"-11"15,-13 10-21-15,12-7-5 16,-12 7-10-16,9 1-6 16,-9-1-5-16,0 0-4 15,-2 11-2-15,-4-3-3 16,0 0 0-16,-7 3-2 16,1-1-1-16,-3 2-1 15,-1 0 0-15,-2 0-1 16,2 0 0-16,0 0-1 15,3 0-2-15,3-1 2 16,2 0-4-16,6-1 1 16,3-1-1-16,5-1-1 15,4-2 0-15,3-2-1 0,4-2 1 16,1-1-4-16,0-2-2 16,1-2-6-16,-4 1-5 15,0-1-12-15,-6 2-18 16,0-2-22-16,-9 3-23 15,0 0 3-15,8-2 38 16</inkml:trace>
          <inkml:trace contextRef="#ctx0" brushRef="#br0" timeOffset="231407.2756">1187 3186 12 0,'0'0'68'16,"-11"9"-11"0,11-9-22-16,-4 8-6 0,4-8-7 15,-1 8-5-15,1-8-1 16,1 10-2-16,-1-10 1 16,0 0-1-16,8 10-1 15,0-10-3-15,3 1-1 16,4-2-3-16,4-1-4 15,3-1-6-15,1 1-11 16,0-1-17-16,-2-1-22 16,2 1-29-16,-9 1-3 15,2-3 22-15</inkml:trace>
          <inkml:trace contextRef="#ctx0" brushRef="#br0" timeOffset="235418.5038">1690 3079 53 0,'0'0'37'0,"2"-10"-4"0,-2 10-4 16,0 0-4-16,0-12-5 15,0 12-1-15,-3-11-4 16,3 11-3-16,-5-15-4 16,0 7-2-16,5 8-3 15,-14-14 1-15,6 11 0 16,-4 3 0-16,-2 2 5 16,-2 7-4-16,-2 2 4 0,-2 7-7 15,0 2 3 1,0 6-3-16,1 0 0 15,4-1-2-15,3 1-5 16,8-4 4-16,4-4 1 0,10-6 3 16,6-4-4-16,8-9 2 15,5-7-2-15,3-4 2 16,3-6 0-16,-2-3 1 16,-3-2-5-16,-3-1 3 15,-8 3 3-15,-5 2-2 16,-7 5 2-16,-5 3-1 15,-2 11-1-15,-10-8 0 16,2 11 1-16,-2 4 0 16,1 1-1-16,0 5 1 15,2 0 0-15,2 3 1 16,3 0 0-16,0 1 2 16,3 1-1-16,0-1 1 0,2 1-1 15,1-2 1-15,0-2-1 16,0 0-2-16,1-2-1 15,1-2-5-15,-6-10-6 16,12 13-9-16,-12-13-13 16,14 7-17-16,-14-7-22 15,13 0-16-15,-3-3 1 16</inkml:trace>
          <inkml:trace contextRef="#ctx0" brushRef="#br0" timeOffset="235658.5495">1874 3184 1 0,'0'0'74'0,"0"0"14"16,1-11-27-16,-1 11-8 15,5-8-10-15,-5 8-8 16,8-10-8-16,-8 10-11 15,5-9-11-15,-5 9-16 16,0 0-16-16,0 0-28 16,0 0-39-16,-9 3-4 15,9-3-1-15</inkml:trace>
        </inkml:traceGroup>
        <inkml:traceGroup>
          <inkml:annotationXML>
            <emma:emma xmlns:emma="http://www.w3.org/2003/04/emma" version="1.0">
              <emma:interpretation id="{B731B076-8012-4731-8B03-00D577ECD911}" emma:medium="tactile" emma:mode="ink">
                <msink:context xmlns:msink="http://schemas.microsoft.com/ink/2010/main" type="inkWord" rotatedBoundingBox="2764,9763 2942,9766 2937,10094 2758,10091"/>
              </emma:interpretation>
              <emma:one-of disjunction-type="recognition" id="oneOf14">
                <emma:interpretation id="interp70" emma:lang="en-US" emma:confidence="0.5">
                  <emma:literal>4</emma:literal>
                </emma:interpretation>
                <emma:interpretation id="interp71" emma:lang="en-US" emma:confidence="0">
                  <emma:literal>q</emma:literal>
                </emma:interpretation>
                <emma:interpretation id="interp72" emma:lang="en-US" emma:confidence="0">
                  <emma:literal>y</emma:literal>
                </emma:interpretation>
                <emma:interpretation id="interp73" emma:lang="en-US" emma:confidence="0">
                  <emma:literal>Y</emma:literal>
                </emma:interpretation>
                <emma:interpretation id="interp74" emma:lang="en-US" emma:confidence="0">
                  <emma:literal>"</emma:literal>
                </emma:interpretation>
              </emma:one-of>
            </emma:emma>
          </inkml:annotationXML>
          <inkml:trace contextRef="#ctx0" brushRef="#br0" timeOffset="236107.1754">2093 2953 6 0,'6'-15'81'0,"-4"7"-21"0,-2 8-25 15,0-8-7-15,0 8-6 16,0 0 2-16,-13 12-6 16,6-3 3-1,-1 1-1-15,-1 0 1 0,2 4-4 16,-1-3-1-16,1 3-5 16,1-2-4-16,2 2 0 15,1-1-4-15,1 1-3 16,2-3 0-16,2 0 0 15,1-1-1-15,-3-10-2 16,13 14 3-16,-4-11-4 16,0-1-1-16,2-3 1 15,1 0-3-15,-1-1-1 0,-1-2-6 16,1-1-3-16,-2 2-13 16,0-3-6-1,-9 6-7-15,14-8-9 0,-14 8 0 16,11-9 2-16,-11 9 4 15</inkml:trace>
          <inkml:trace contextRef="#ctx0" brushRef="#br0" timeOffset="236339.1407">2203 2971 70 0,'2'-10'42'0,"0"1"0"16,-2 9-3-16,0 0-5 15,0 0-6-15,0 0-6 0,-10 19-5 16,8-5-3-16,-2 6-3 15,0 2-2 1,0 4-1-16,1-2-3 16,-1 3-1-16,1-1-1 0,2-3-4 15,-1 0-4-15,3-6-3 16,-1 0-10-16,3-6-10 16,0 1-24-16,0-4-42 15,-3-8-1-15,10 10 49 16</inkml:trace>
        </inkml:traceGroup>
        <inkml:traceGroup>
          <inkml:annotationXML>
            <emma:emma xmlns:emma="http://www.w3.org/2003/04/emma" version="1.0">
              <emma:interpretation id="{3E125A15-98A1-4549-B299-430F1F1D31FC}" emma:medium="tactile" emma:mode="ink">
                <msink:context xmlns:msink="http://schemas.microsoft.com/ink/2010/main" type="inkWord" rotatedBoundingBox="3116,9893 3260,9895 3257,10066 3113,10064"/>
              </emma:interpretation>
              <emma:one-of disjunction-type="recognition" id="oneOf15">
                <emma:interpretation id="interp75" emma:lang="en-US" emma:confidence="0.5">
                  <emma:literal>x</emma:literal>
                </emma:interpretation>
                <emma:interpretation id="interp76" emma:lang="en-US" emma:confidence="0">
                  <emma:literal>+</emma:literal>
                </emma:interpretation>
                <emma:interpretation id="interp77" emma:lang="en-US" emma:confidence="0">
                  <emma:literal>X</emma:literal>
                </emma:interpretation>
                <emma:interpretation id="interp78" emma:lang="en-US" emma:confidence="0">
                  <emma:literal>y</emma:literal>
                </emma:interpretation>
                <emma:interpretation id="interp79" emma:lang="en-US" emma:confidence="0">
                  <emma:literal>=</emma:literal>
                </emma:interpretation>
              </emma:one-of>
            </emma:emma>
          </inkml:annotationXML>
          <inkml:trace contextRef="#ctx0" brushRef="#br0" timeOffset="237135.4688">2384 3147 65 0,'0'0'49'0,"0"0"-2"15,-4-11-5-15,4 11-9 16,8-4-7-16,-8 4-8 16,17-3-4-16,-7 2-9 15,2 1-7-15,3 1-9 16,-3 1-14-16,4 1-13 15,-3 2-17-15,-1 0-28 16,5-2-1-16,-5 3 84 16</inkml:trace>
          <inkml:trace contextRef="#ctx0" brushRef="#br0" timeOffset="236929.4344">2425 3074 30 0,'0'-15'81'15,"0"15"-39"-15,0-8-9 16,0 8-2-16,0 0-8 16,0 0 0-16,-1 9-4 0,1-1 0 15,-3 5-2-15,1 0-2 16,-1 4-2-16,2-1-4 15,-1 1-4-15,0-2-6 16,0 0-7-16,0-1-8 16,3-4-10-16,-2 1-13 15,1-11-7-15,1 13-10 16,-1-13-3-16,0 0 0 16</inkml:trace>
        </inkml:traceGroup>
        <inkml:traceGroup>
          <inkml:annotationXML>
            <emma:emma xmlns:emma="http://www.w3.org/2003/04/emma" version="1.0">
              <emma:interpretation id="{9E0C5DCB-E91C-4998-8BBE-6EFDCAB12DF7}" emma:medium="tactile" emma:mode="ink">
                <msink:context xmlns:msink="http://schemas.microsoft.com/ink/2010/main" type="inkWord" rotatedBoundingBox="3402,9745 4561,9763 4553,10273 3394,10255"/>
              </emma:interpretation>
              <emma:one-of disjunction-type="recognition" id="oneOf16">
                <emma:interpretation id="interp80" emma:lang="en-US" emma:confidence="0.5">
                  <emma:literal>ta(T(3)</emma:literal>
                </emma:interpretation>
                <emma:interpretation id="interp81" emma:lang="en-US" emma:confidence="0">
                  <emma:literal>ta(t(3)</emma:literal>
                </emma:interpretation>
                <emma:interpretation id="interp82" emma:lang="en-US" emma:confidence="0">
                  <emma:literal>ta(T(31</emma:literal>
                </emma:interpretation>
                <emma:interpretation id="interp83" emma:lang="en-US" emma:confidence="0">
                  <emma:literal>tu(T(3)</emma:literal>
                </emma:interpretation>
                <emma:interpretation id="interp84" emma:lang="en-US" emma:confidence="0">
                  <emma:literal>I(T(3)</emma:literal>
                </emma:interpretation>
              </emma:one-of>
            </emma:emma>
          </inkml:annotationXML>
          <inkml:trace contextRef="#ctx0" brushRef="#br0" timeOffset="237548.5812">2848 2938 1 0,'-6'-8'52'16,"6"8"29"-16,-12 2-43 16,12-2-3-16,0 0-6 15,0 0-4-15,-10 13-3 16,10-5-1-16,-3 3-3 16,3 2-2-16,-3 3-2 15,0 0-2-15,-1 4-4 16,-1-2-3-16,1 2-5 15,-2-3-6-15,3-1-6 16,-1-2-5-16,3-3-10 16,0-2-14-16,1-9-21 15,8 10-34-15,-8-10 1 0,9 4 75 16</inkml:trace>
          <inkml:trace contextRef="#ctx0" brushRef="#br0" timeOffset="237820.7672">2673 3173 1 0,'-10'4'34'16,"10"-4"51"-16,0 0-22 15,0 0-23-15,0 0-9 0,14-3-8 16,-1-1-5-16,4 2-3 15,2-1-2-15,2 0-4 16,1 0-3 0,0-1-5-16,-2 1-4 0,-1 0-9 15,-3 1-10-15,0-2-18 16,-2 1-24-16,-3 1-27 16,3-5-3-16,-6 3 82 15</inkml:trace>
          <inkml:trace contextRef="#ctx0" brushRef="#br0" timeOffset="238548.2673">2780 3256 1 0,'0'0'54'16,"0"0"29"-16,1-9-40 16,-1 9-8-16,0 0-8 0,0 0-7 15,10-4-6 1,-10 4-2-16,0 0-3 15,-7 11-2-15,7-11-2 16,-16 14-1-16,6-6-1 0,-3 0-1 16,1 1-1-16,1 0 0 15,2-1-2-15,1 0 1 16,8-8 0-16,-6 14 0 16,6-14-1-16,7 8 1 15,2-5 0-15,4-3 0 16,1-1 1-16,4-2-2 15,-1-1 2-15,1-1-3 16,-2-1 1-16,-1 0-2 16,-4 1-1-16,-1 0-4 15,-10 5-3-15,14-9-5 16,-14 9-3-16,10-9-2 16,-10 9-1-16,11-9 0 0,-11 9 2 15,11-10 2-15,-11 10 5 16,13-15 5-16,-13 15 7 15,12-15 7-15,-12 15 7 16,9-14 4-16,-9 14 4 16,4-8 1-16,-4 8 2 15,0 0-1-15,0 0-2 16,-11 11-4-16,6-1-3 0,-3 3-2 16,0 2-2-16,0 3-3 15,0 0-1 1,0 1 0-16,2-1-1 15,2-2-2-15,1 1-4 0,2-6-5 16,1 1-6-16,0-12-9 16,4 15-15-16,-4-15-30 15,10 4-30-15,-10-4 3 16,0 0 67-16</inkml:trace>
          <inkml:trace contextRef="#ctx0" brushRef="#br0" timeOffset="239139.6756">3233 2927 1 0,'3'-15'57'16,"-3"15"-28"-16,0 0 4 16,0 0-1-16,-8-1-1 15,8 1-1-15,-12 10 0 16,5-1 0-16,-5 4-2 15,2 3-3-15,-5 5-3 16,0 4-4-16,-2 4-3 16,1 2-5-16,-1 5-2 15,2-1-4-15,2 2 0 0,2-1-5 16,7-3 1-16,4-3-2 16,6-3-1-16,3-4 0 15,5-6-3-15,2-3-2 16,3-5-6-16,-1-2-6 15,0-4-17-15,-2-1-21 16,-5-2-37-16,1-2 0 16,-12 2 31-16</inkml:trace>
          <inkml:trace contextRef="#ctx0" brushRef="#br0" timeOffset="240014.748">3388 3051 41 0,'5'-11'82'16,"-5"11"-28"-16,5-10-9 15,-5 10-9-15,0 0-9 16,0 0-8-16,1 9-6 16,-4 2-3-16,-4 1-2 15,0 4 1-15,-1-1-2 16,-2 3-1-16,1-3-1 16,0 0-1-16,1 2-5 15,1-4-4-15,2 1-6 16,4-2-7-16,-2 1-10 15,5-4-13-15,-2 2-11 0,0-11-9 16,4 11-9-16,-4-11-8 16</inkml:trace>
          <inkml:trace contextRef="#ctx0" brushRef="#br0" timeOffset="240297.3828">3271 3067 47 0,'-9'-13'52'15,"9"13"-6"-15,-3-11-7 16,3 11-9-16,6-10-7 0,-6 10-4 16,15-10-5-16,-1 5-2 15,5 1-2-15,4 0 0 16,3 1-2-16,3 0 0 15,1 1-6-15,0 0-3 16,-1 1-8-16,-6 1-11 16,-2 0-12-16,-7 1-16 15,-4 0-18-15,-10-1-22 16,0 0 33-16</inkml:trace>
          <inkml:trace contextRef="#ctx0" brushRef="#br0" timeOffset="240697.8193">3604 3010 74 0,'0'0'43'0,"0"0"0"15,0 0-4-15,-14 3-5 0,6 3-7 16,-3 6-7-16,-1 0 1 16,-2 5-5-16,0-1 0 15,0 5-4 1,1-2 0-16,0 3-6 0,3-1 2 15,4 0-5-15,2-1-1 16,5-2-2-16,3-1-3 16,6-4-2-16,0 1-7 15,4-6-6-15,0-1-21 16,1-4-16-16,1-2-25 16,-6-1-10-16,2-2 17 15</inkml:trace>
          <inkml:trace contextRef="#ctx0" brushRef="#br0" timeOffset="241287.874">3647 3102 73 0,'0'0'83'16,"0"-8"-29"-16,0 8-12 15,0 0-12-15,11-3-10 0,-11 3-6 16,11-2-2-16,-3 2-4 15,-8 0-4-15,13 2-3 16,-13-2-1-16,10 5-1 16,-10-5 0-16,0 0 0 15,3 12-1-15,-3-12 1 16,-8 9-1-16,8-9 1 16,-15 10 0-16,15-10 0 0,-15 10 0 15,15-10 0-15,-13 9 1 16,13-9-1-1,0 0 1-15,-3 10-1 16,3-10 1-16,12 4 0 0,-3-1 0 16,2-1 1-16,0 1-1 15,-1 2 1-15,-1-1-1 16,-9-4 1-16,7 17-1 16,-9-8 1-16,-3 1 1 15,-2 0 0-15,-4 1 0 16,0-2-1-16,-3 0 1 15,3-3-2-15,-1-1-3 16,1-1-8-16,3-4-18 16,8 0-20-16,-12-2-30 15,12 2-7-15,-1-12 5 16</inkml:trace>
          <inkml:trace contextRef="#ctx0" brushRef="#br0" timeOffset="241609.0971">3780 2960 36 0,'0'0'74'16,"-5"9"-29"-16,6 1-6 15,1 4-7-15,2 1-6 0,1 4-4 16,2-2-1-16,-1 4-5 16,2-3-2-16,-2 1-4 15,-1-1-4-15,-2 1-1 16,-2 0-4-16,-3-1-2 16,-1-1-7-16,-1-2-8 15,-2 1-18-15,-2-4-22 16,2-1-30-16,-5-1-2 15,11-10 31-15</inkml:trace>
        </inkml:traceGroup>
        <inkml:traceGroup>
          <inkml:annotationXML>
            <emma:emma xmlns:emma="http://www.w3.org/2003/04/emma" version="1.0">
              <emma:interpretation id="{A7C0FE45-91BD-44FD-AC41-D6E1509E6A2C}" emma:medium="tactile" emma:mode="ink">
                <msink:context xmlns:msink="http://schemas.microsoft.com/ink/2010/main" type="inkWord" rotatedBoundingBox="4687,9844 5176,9852 5172,10086 4684,10078"/>
              </emma:interpretation>
              <emma:one-of disjunction-type="recognition" id="oneOf17">
                <emma:interpretation id="interp85" emma:lang="en-US" emma:confidence="0.5">
                  <emma:literal>t</emma:literal>
                </emma:interpretation>
                <emma:interpretation id="interp86" emma:lang="en-US" emma:confidence="0">
                  <emma:literal>x</emma:literal>
                </emma:interpretation>
                <emma:interpretation id="interp87" emma:lang="en-US" emma:confidence="0">
                  <emma:literal>=</emma:literal>
                </emma:interpretation>
                <emma:interpretation id="interp88" emma:lang="en-US" emma:confidence="0">
                  <emma:literal>+</emma:literal>
                </emma:interpretation>
                <emma:interpretation id="interp89" emma:lang="en-US" emma:confidence="0">
                  <emma:literal>X</emma:literal>
                </emma:interpretation>
              </emma:one-of>
            </emma:emma>
          </inkml:annotationXML>
          <inkml:trace contextRef="#ctx0" brushRef="#br0" timeOffset="242136.7939">4048 3083 22 0,'0'0'92'0,"0"0"1"16,-8 3-35-16,8-3-16 15,-3 11-5-15,-2 0-12 0,5 0-1 16,-3 4-9-16,1 0-2 16,-2 3-5-16,2-3-2 15,0-1-7-15,1 0-9 16,6-4-12-16,-5 0-27 15,0-10-34-15,13 7-19 16,-13-7 2-16,11-1 33 16</inkml:trace>
          <inkml:trace contextRef="#ctx0" brushRef="#br0" timeOffset="242336.5199">3950 3180 15 0,'0'0'78'16,"20"-6"-5"-16,-2-2-38 0,3 2-10 15,2-1-11-15,0 2-15 16,-1 0-12-16,-3 2-14 16,-4 3-13-16,-4 0-18 15,0 0-15-15,-11 0 46 16</inkml:trace>
          <inkml:trace contextRef="#ctx0" brushRef="#br0" timeOffset="242671.8322">4274 3039 1 0,'13'-12'0'0,"-13"12"49"16,13-9 20-16,-13 9-39 16,11-6 3-16,-11 6 5 15,0 0 0-15,2 10 2 16,-10 3 1-16,3-2-3 16,-8 7-5-16,4-3-9 0,-3 5-6 15,3-2-5-15,-1 0-6 16,4 0-5-1,3-3-8-15,-1 1-5 16,6-4-7-16,-3 1-9 0,4-5-16 16,-3 2-14-16,0-10-18 15,5 8-12-15,-5-8-7 16,0 0 39-16</inkml:trace>
          <inkml:trace contextRef="#ctx0" brushRef="#br0" timeOffset="242912.9972">4170 3027 41 0,'-4'-9'88'16,"4"9"0"-16,-5-9-31 0,5 9-10 16,0 0-11-16,13-4-11 15,0 7-7-15,4-3-4 16,6 3-4-16,3-1-3 15,3 0-10-15,0 1-6 16,1-3-15-16,-4 3-19 16,0-3-23-16,-6 2-29 15,-4-2 0-15,-4 0 0 16</inkml:trace>
        </inkml:traceGroup>
        <inkml:traceGroup>
          <inkml:annotationXML>
            <emma:emma xmlns:emma="http://www.w3.org/2003/04/emma" version="1.0">
              <emma:interpretation id="{935CCFB7-6AEA-4370-92B1-A3615267973F}" emma:medium="tactile" emma:mode="ink">
                <msink:context xmlns:msink="http://schemas.microsoft.com/ink/2010/main" type="inkWord" rotatedBoundingBox="5195,9786 5618,9793 5613,10140 5189,10134"/>
              </emma:interpretation>
              <emma:one-of disjunction-type="recognition" id="oneOf18">
                <emma:interpretation id="interp90" emma:lang="en-US" emma:confidence="0.5">
                  <emma:literal>(2)</emma:literal>
                </emma:interpretation>
                <emma:interpretation id="interp91" emma:lang="en-US" emma:confidence="0">
                  <emma:literal>12)</emma:literal>
                </emma:interpretation>
                <emma:interpretation id="interp92" emma:lang="en-US" emma:confidence="0">
                  <emma:literal>•2)</emma:literal>
                </emma:interpretation>
                <emma:interpretation id="interp93" emma:lang="en-US" emma:confidence="0">
                  <emma:literal>22)</emma:literal>
                </emma:interpretation>
                <emma:interpretation id="interp94" emma:lang="en-US" emma:confidence="0">
                  <emma:literal>(A)</emma:literal>
                </emma:interpretation>
              </emma:one-of>
            </emma:emma>
          </inkml:annotationXML>
          <inkml:trace contextRef="#ctx0" brushRef="#br0" timeOffset="243290.3198">4560 2989 41 0,'2'-9'89'0,"0"0"-1"16,-2 9-31-16,-5-8-13 16,5 8-10-16,-12 6-12 15,12-6-3-15,-17 20-5 0,9-6 0 16,-4 5-1-16,3 0 0 16,-2 4-1-16,3-3-1 15,0 3-1-15,2 0-3 16,1-1-2-16,1-1-6 15,3-1-6-15,-1-1-5 16,5-3-11-16,-2 0-22 16,5-6-50-16,2-2-9 15,1-3-4-15,1-3 11 16</inkml:trace>
          <inkml:trace contextRef="#ctx0" brushRef="#br0" timeOffset="244110.8324">4641 3096 21 0,'-7'-11'85'0,"7"11"-2"15,-2-11-7-15,2 11-45 16,8-11-6-16,-8 11-9 16,16-10-6-16,-5 6-2 15,2 2-3-15,2 2-2 0,-1 4 1 16,1 0-2-16,-4 3 0 15,-3 2 0 1,-3 2-1-16,-6 0-1 16,-4 2 1-16,-4 0-1 0,-6-1 0 15,0 0-1-15,-3 0 1 16,0-1-2-16,1-3 2 16,2-1-1-16,3-2 0 15,1-1 0-15,11-4 1 16,-10 6 0-16,10-6 2 15,0 0 2-15,10 5 0 16,-1-2 1-16,1 0 1 0,5 1 0 16,-1 0-1-16,3-2 0 15,0 2-6 1,-4-1-9-16,3-3-16 16,-6 3-19-16,0-5-40 0,-10 2-4 15,15-3-1-15,-15 3 31 16</inkml:trace>
          <inkml:trace contextRef="#ctx0" brushRef="#br0" timeOffset="244363.06">4800 2949 23 0,'0'0'80'0,"0"0"2"15,-2 10-24-15,3-1-7 16,-1-9-10-16,12 21-11 15,-1-9-6-15,1 7-7 16,0-2-3-16,0 5-6 16,0-2-2-16,-6 3-3 15,-1 0-1-15,-7 1-1 16,-4-2-1-16,-3-1-1 0,-3 0-4 16,-4-3-4-16,-1 0-12 15,4-5-28-15,-3 1-44 16,4-5-2-16,0-2-2 15,4-3 28-15</inkml:trace>
        </inkml:traceGroup>
        <inkml:traceGroup>
          <inkml:annotationXML>
            <emma:emma xmlns:emma="http://www.w3.org/2003/04/emma" version="1.0">
              <emma:interpretation id="{C89746F8-6ED9-4F51-B74A-48F31A7EEA28}" emma:medium="tactile" emma:mode="ink">
                <msink:context xmlns:msink="http://schemas.microsoft.com/ink/2010/main" type="inkWord" rotatedBoundingBox="5672,9905 5810,9907 5807,10100 5669,10098"/>
              </emma:interpretation>
              <emma:one-of disjunction-type="recognition" id="oneOf19">
                <emma:interpretation id="interp95" emma:lang="en-US" emma:confidence="0.5">
                  <emma:literal>+</emma:literal>
                </emma:interpretation>
                <emma:interpretation id="interp96" emma:lang="en-US" emma:confidence="0">
                  <emma:literal>t</emma:literal>
                </emma:interpretation>
                <emma:interpretation id="interp97" emma:lang="en-US" emma:confidence="0">
                  <emma:literal>±</emma:literal>
                </emma:interpretation>
                <emma:interpretation id="interp98" emma:lang="en-US" emma:confidence="0">
                  <emma:literal>I</emma:literal>
                </emma:interpretation>
                <emma:interpretation id="interp99" emma:lang="en-US" emma:confidence="0">
                  <emma:literal>tm</emma:literal>
                </emma:interpretation>
              </emma:one-of>
            </emma:emma>
          </inkml:annotationXML>
          <inkml:trace contextRef="#ctx0" brushRef="#br0" timeOffset="244881.2257">5035 3064 69 0,'-10'8'55'0,"10"-8"5"15,-4 11-3-15,4-11 6 16,-4 17-5-16,5-8-3 16,-4 5-15-16,4-2-6 15,-3 6-14-15,4-3-2 16,-2 2-9-16,1-2-6 16,1-1-7-16,-2-2-10 15,4-2-6-15,-5 0-12 16,1-10-10-16,2 11-18 0,-2-11-12 15,0 0-23-15,0 0-1 16,0 0 3-16</inkml:trace>
          <inkml:trace contextRef="#ctx0" brushRef="#br0" timeOffset="245069.9389">4947 3164 44 0,'0'0'89'0,"-11"0"-2"15,11 0 1-15,0 0-43 16,9-1-12-16,-1 2-12 16,5-3-8-16,1 2-8 0,1-1-13 15,4-1-30-15,-3 2-42 16,0 0-8-16,-2-1-4 16,0-1 0-1</inkml:trace>
        </inkml:traceGroup>
        <inkml:traceGroup>
          <inkml:annotationXML>
            <emma:emma xmlns:emma="http://www.w3.org/2003/04/emma" version="1.0">
              <emma:interpretation id="{ED242B6F-BB44-43F3-84E1-81E627C4B181}" emma:medium="tactile" emma:mode="ink">
                <msink:context xmlns:msink="http://schemas.microsoft.com/ink/2010/main" type="inkWord" rotatedBoundingBox="5912,9784 6617,9795 6612,10172 5906,10161"/>
              </emma:interpretation>
              <emma:one-of disjunction-type="recognition" id="oneOf20">
                <emma:interpretation id="interp100" emma:lang="en-US" emma:confidence="0.5">
                  <emma:literal>T(2)</emma:literal>
                </emma:interpretation>
                <emma:interpretation id="interp101" emma:lang="en-US" emma:confidence="0">
                  <emma:literal>ten</emma:literal>
                </emma:interpretation>
                <emma:interpretation id="interp102" emma:lang="en-US" emma:confidence="0">
                  <emma:literal>Tea)</emma:literal>
                </emma:interpretation>
                <emma:interpretation id="interp103" emma:lang="en-US" emma:confidence="0">
                  <emma:literal>tea)</emma:literal>
                </emma:interpretation>
                <emma:interpretation id="interp104" emma:lang="en-US" emma:confidence="0">
                  <emma:literal>Tia)</emma:literal>
                </emma:interpretation>
              </emma:one-of>
            </emma:emma>
          </inkml:annotationXML>
          <inkml:trace contextRef="#ctx0" brushRef="#br0" timeOffset="245996.4869">5232 3053 12 0,'-13'-3'74'16,"2"1"4"-16,1 1-17 15,-1 3-13-15,11-2-6 16,-11 2-8-16,11-2-7 15,0 0-5-15,12-2-2 16,1 1-5-16,6-2-1 16,8-1-4-16,5-1 0 15,4-1-7-15,3 1-4 16,-1-1-7-16,-3 3-7 0,-3-2-8 16,-9 4-8-1,-4-1-8-15,-11 5-7 16,-8-3-4-16,0 0-7 15,0 0-10-15,2 12-9 0,-2-12 20 16</inkml:trace>
          <inkml:trace contextRef="#ctx0" brushRef="#br0" timeOffset="245689.2771">5378 3049 51 0,'-9'-11'73'0,"9"11"3"16,-8-1-27-16,8 1-2 15,0 0-6-15,0 0-3 16,0 0-4-16,-1 8-2 16,0 2-4-16,3-1-1 0,-3 5-4 15,1 0-6-15,-4 4-4 16,0-1-5-16,0 1-3 15,-1 0-4-15,2-1-6 16,-3-1-6-16,5-2-5 16,-1-1-7-16,5-5-12 15,-4 3-16-15,1-11-25 16,10 7-25-16,-10-7 3 16,11-1 3-16</inkml:trace>
          <inkml:trace contextRef="#ctx0" brushRef="#br0" timeOffset="246331.7202">5570 3037 61 0,'14'-12'69'0,"-5"4"-24"15,-9 8 1 1,10-14-1-16,-10 14-8 16,5-10-2-16,-5 10-6 15,0 0-5-15,-12 6-2 0,12-6 0 16,-20 19-5-16,9-6 1 16,-4 4-3-16,2 0 1 15,1 2-4-15,3 0 1 16,2 2-4-16,2-1-2 15,2 0-3-15,4 0-2 16,2-2-3-16,1 0-1 16,3-4-2-16,0 0-1 15,4-3-4-15,-2-3-6 16,4-4-5-16,-4 0-16 16,5-6-33-16,-3 2-31 15,1-3 1-15,-3-1-2 16</inkml:trace>
          <inkml:trace contextRef="#ctx0" brushRef="#br0" timeOffset="246836.0646">5645 3159 40 0,'-10'-7'86'15,"10"7"0"-15,-9-8 3 16,9 8-46-16,0 0-2 16,-1-12-8-16,1 12-8 0,8-7-4 15,-8 7-5-15,18-11-3 16,-4 6-4-16,0-1-1 16,3 2-5-16,-1 1 0 15,-1 1-4-15,-2 3 0 16,-3 2-1-16,-10-3 1 15,5 12 0-15,-8-3-3 16,-6 1 3-16,-3 1 0 16,-4 2 1-16,-3 2-3 15,-1-1 3-15,-3 0-2 16,1-1 1-16,2-1 3 16,3-2-3-16,3-1 1 15,14-9-2-15,-11 12 2 0,11-12-1 16,13 2 1-16,2-2-2 15,4-1 0-15,3 0 2 16,2-1-3 0,0 0 1-16,-2 1-3 0,-1 0-4 15,-7 2-6-15,0-1-7 16,-14 0-13-16,14 3-19 16,-14-3-36-16,0 0-1 15,0 0 2-15,0 0 13 16</inkml:trace>
          <inkml:trace contextRef="#ctx0" brushRef="#br0" timeOffset="247144.2766">5800 3017 15 0,'-1'-17'81'15,"-2"1"2"-15,3 3 0 16,-2 3-37-16,6 0-6 15,-4 10-9-15,10 0-5 16,-2 10-5-16,3 0 0 16,-2 8-5-16,2 0 0 15,-1 7-4-15,0-1-1 16,-3 3-2-16,-2 1-3 16,-4 0-2-16,-2-1-3 0,-4 0-1 15,-1-1-3-15,-2-1-4 16,-2-1-7-16,4-5-13 15,-4 1-30-15,6-9-41 16,-1 0-2-16,5-11-4 16,0 0-1-16</inkml:trace>
        </inkml:traceGroup>
        <inkml:traceGroup>
          <inkml:annotationXML>
            <emma:emma xmlns:emma="http://www.w3.org/2003/04/emma" version="1.0">
              <emma:interpretation id="{0E5B93DF-2D0B-44CB-A472-14C31E0D614D}" emma:medium="tactile" emma:mode="ink">
                <msink:context xmlns:msink="http://schemas.microsoft.com/ink/2010/main" type="inkWord" rotatedBoundingBox="6704,9778 7657,9793 7649,10335 6695,10320"/>
              </emma:interpretation>
              <emma:one-of disjunction-type="recognition" id="oneOf21">
                <emma:interpretation id="interp105" emma:lang="en-US" emma:confidence="0.5">
                  <emma:literal>+T(s))</emma:literal>
                </emma:interpretation>
                <emma:interpretation id="interp106" emma:lang="en-US" emma:confidence="0">
                  <emma:literal>IT(s))</emma:literal>
                </emma:interpretation>
                <emma:interpretation id="interp107" emma:lang="en-US" emma:confidence="0">
                  <emma:literal>ET(s))</emma:literal>
                </emma:interpretation>
                <emma:interpretation id="interp108" emma:lang="en-US" emma:confidence="0">
                  <emma:literal>UT(s))</emma:literal>
                </emma:interpretation>
                <emma:interpretation id="interp109" emma:lang="en-US" emma:confidence="0">
                  <emma:literal>VT(s))</emma:literal>
                </emma:interpretation>
              </emma:one-of>
            </emma:emma>
          </inkml:annotationXML>
          <inkml:trace contextRef="#ctx0" brushRef="#br0" timeOffset="247744.6908">6087 3123 50 0,'1'-8'93'15,"0"-1"0"-15,-1 9-1 16,0-13-42-16,0 13-8 0,0 0-12 15,0 0-11 1,0 0 0-16,-10 8-8 16,7 3 2-16,-3 4-6 15,2 3 4-15,-2 1-7 0,2 0 2 16,1-1-6-16,1-2-6 16,3-2-6-16,-2 0-9 15,8-5-10-15,-6 0-24 16,7-5-24-16,-8-4-24 15,10 4 6-15,-10-4-1 16</inkml:trace>
          <inkml:trace contextRef="#ctx0" brushRef="#br0" timeOffset="247934.9972">5974 3200 89 0,'0'0'86'0,"-9"-2"3"0,9 2-7 15,11-5-42-15,2 4-14 16,6-4-12-16,5 5-16 16,1-2-23-1,3-2-27-15,-3 2-32 0,-2 0-1 16,-4 1-5-16,-3 0 3 16</inkml:trace>
          <inkml:trace contextRef="#ctx0" brushRef="#br0" timeOffset="248296.1102">6313 3044 36 0,'0'0'85'0,"-4"9"0"15,-1-1 1-15,4 1-42 16,-3 4-7-16,5-1-3 16,-3 5-5-16,4-2-5 15,-2 4-2-15,4-2-5 0,-4 2-3 16,2-3-6-16,0 1-8 15,-1-1-9-15,3-3-12 16,-6 3-18 0,6-6-27-16,-5 1-31 0,1-11-2 15,-1 14 0-15,1-14 9 16</inkml:trace>
          <inkml:trace contextRef="#ctx0" brushRef="#br0" timeOffset="248585.1288">6192 3096 72 0,'-11'-20'90'0,"2"2"-2"16,-1 3 0 0,3 0-56-16,1 6-3 0,4 1-8 15,2 8-6-15,0 0-1 16,11-3-3-16,2 3 1 15,5 3-3-15,6-1 2 16,6 2-3-16,6-3 0 16,4 1-7-16,0 0-3 15,0-3-9-15,-5 2-7 16,-1-4-18-16,-12 5-24 16,-2-5-33-16,-9 4-5 15,-11-1 2-15,8-2 2 16</inkml:trace>
          <inkml:trace contextRef="#ctx0" brushRef="#br0" timeOffset="249020.8832">6588 3027 84 0,'2'-9'84'0,"0"0"-3"15,-2 9-20-15,-1-10-29 16,1 10-10-16,0 0-2 15,-14 11-7-15,9-2 4 16,-6 6 0-16,2-1 6 16,-4 6-2-16,2-2 3 15,-2 5-2-15,3-2-4 16,-3 2-4-16,4 0-5 0,1 0-6 16,4 0-8-1,3-2-6-15,2 0-6 16,4-4-3-16,0 1-5 15,7-7-8-15,-5 3-20 0,6-10-43 16,-3 2-1-16,2-5 5 16,-3-2-1-16</inkml:trace>
          <inkml:trace contextRef="#ctx0" brushRef="#br0" timeOffset="249693.4374">6600 3145 95 0,'0'0'96'0,"0"0"-2"15,-7-10-3-15,7 10-60 16,0 0-8-16,11-11-11 15,-3 8-5-15,3 0-6 16,1 0 0-16,2 1 0 16,-2 1-1-16,0 0 2 15,-1 1-2-15,-11 0 0 16,12 3-1-16,-12-3 1 16,0 0-1-16,-7 12-1 15,-2-7 3-15,-2 2-2 16,-2-1 1-16,-2 0 2 0,2 2-5 15,0-3 4-15,3 1-7 16,1 0 6-16,9-6-3 16,-4 9 0-16,4-9 0 15,10 9-3-15,-1-6 6 16,3 3-4-16,1-3 7 16,2 4-5-16,0 0 4 15,-3 0 1-15,-1 1 2 16,-3 0 3-16,-4 1 1 15,-4-9 2-15,0 17-1 16,0-17 1-16,-13 13-1 16,4-6-1-16,-3-1-2 0,0-1-3 15,-1-1-1-15,0 0-5 16,3-2-8 0,-2-1-12-16,12-1-35 0,-13-1-38 15,13 1-6-15,-2-10 0 16,5 2-7-16</inkml:trace>
          <inkml:trace contextRef="#ctx0" brushRef="#br0" timeOffset="250218.6675">6769 2979 39 0,'0'0'87'0,"0"0"-1"16,-7-8-2-16,7 8-56 15,0 0 1-15,0 0-3 16,-2 9-5-16,4 0-4 16,5-1-3-16,0 4 0 15,4 1-2-15,1 4-2 16,1 0-2-16,-1 4-2 15,0 1-1-15,-4 1-2 16,-6 4-1-16,-4-1-2 0,-5 2 0 16,-3 0-2-16,-3-1 0 15,-2 0-2-15,-1-1-4 16,2-3-4 0,0-1-8-16,7-7-15 0,-4 1-28 15,7-6-30-15,-3-2 0 16,7-8-2-16</inkml:trace>
          <inkml:trace contextRef="#ctx0" brushRef="#br0" timeOffset="251132.2949">6836 2981 42 0,'-6'-9'70'0,"6"9"1"15,-2-10-24-15,2 10-10 16,2-9-7-16,-2 9-7 16,12-4-4-16,-12 4-4 15,18 2-2-15,-9 4-1 16,3 0 0-16,-3 7-1 15,1 0-1-15,-4 6 2 16,1 0-1-16,-4 8 3 16,1-1-2-16,-4 5 0 0,-1 0-2 15,-1 4-1-15,-1 0-2 16,0 0-4-16,-1 0-3 16,0 0-2-16,-2-3-3 15,2-3-1-15,-3-2-5 16,3-4-10-16,-7-1-24 15,4-6-47-15,-2-3-3 16,0-5 0-16,-1-4-3 16</inkml:trace>
        </inkml:traceGroup>
        <inkml:traceGroup>
          <inkml:annotationXML>
            <emma:emma xmlns:emma="http://www.w3.org/2003/04/emma" version="1.0">
              <emma:interpretation id="{C529381F-4C5F-4455-B928-B2217EBBA6E8}" emma:medium="tactile" emma:mode="ink">
                <msink:context xmlns:msink="http://schemas.microsoft.com/ink/2010/main" type="inkWord" rotatedBoundingBox="7751,9835 8293,9843 8288,10192 7745,10184"/>
              </emma:interpretation>
              <emma:one-of disjunction-type="recognition" id="oneOf22">
                <emma:interpretation id="interp110" emma:lang="en-US" emma:confidence="0.5">
                  <emma:literal>☹</emma:literal>
                </emma:interpretation>
                <emma:interpretation id="interp111" emma:lang="en-US" emma:confidence="0">
                  <emma:literal>r</emma:literal>
                </emma:interpretation>
                <emma:interpretation id="interp112" emma:lang="en-US" emma:confidence="0">
                  <emma:literal>2</emma:literal>
                </emma:interpretation>
                <emma:interpretation id="interp113" emma:lang="en-US" emma:confidence="0">
                  <emma:literal>k</emma:literal>
                </emma:interpretation>
                <emma:interpretation id="interp114" emma:lang="en-US" emma:confidence="0">
                  <emma:literal>n</emma:literal>
                </emma:interpretation>
              </emma:one-of>
            </emma:emma>
          </inkml:annotationXML>
          <inkml:trace contextRef="#ctx0" brushRef="#br0" timeOffset="256380.0195">7317 3100 1 0,'2'-10'33'0,"-2"10"21"15,-1-8-17-15,1 8 0 16,0 0-2-16,-6-10-2 16,6 10-1-16,0 0 1 15,-1-10-4-15,1 10-2 16,0 0-3-16,2-9-3 0,-2 9-3 16,0 0-2-1,8-12-4-15,-8 12-2 16,2-8-2-16,-2 8-1 15,0 0 0-15,1-10-2 0,-1 10 0 16,0 0-1-16,-1-8 0 16,1 8 0-16,0 0 2 15,0 0-3-15,1-10 2 16,-1 10 0-16,0 0 0 16,0-8-2-16,0 8 1 15,0 0 1-15,0 0-1 16,0 0 3-16,-5 12 0 15,2 0 2-15,0 1 0 16,0 4 2-16,2 1 1 16,-1 3 0-16,0-2-1 15,1 2-2-15,0 1-1 0,-1 1-3 16,3-3 1-16,-2 0-4 16,0-1 1-16,1-1-1 15,0-3-2-15,-1-1 1 16,0-3 0-16,0-1-1 15,1-2 0-15,0-8 0 16,0 14 0-16,0-14-1 16,2 10 2-16,-2-10-2 15,0 0 0-15,10 9-1 16,-10-9-1-16,0 0-2 16,8 3-4-16,-8-3-6 15,0 0-7-15,0 0-8 16,2-9-9-16,-2 9-21 0,0 0-21 15,6-12-27-15,-6 12 4 16,3-9 3-16</inkml:trace>
          <inkml:trace contextRef="#ctx0" brushRef="#br0" timeOffset="258078.1292">7425 3208 54 0,'0'0'77'0,"-9"-2"0"15,9 2-23-15,0 0-7 16,0 0-11-16,3-11-7 16,-3 11-7-16,14-7-5 15,-4 6-7-15,4-3-2 16,-1 3-6-16,2-1 0 15,-2 2-3-15,-1-1-2 16,0 1-3-16,-2 1 0 16,-10-1-3-16,12-1-5 0,-12 1-5 15,0 0-13-15,12-4-15 16,-12 4-27-16,0 0-9 16,0 0-2-1,0-8 30-15</inkml:trace>
          <inkml:trace contextRef="#ctx0" brushRef="#br0" timeOffset="257823.1864">7481 3102 53 0,'0'0'50'15,"2"-11"0"-15,-2 11-2 16,0 0-6-16,4-11-8 16,-4 11-3-16,0 0-6 15,0 0-7-15,0 0-2 16,0 0-4-16,-1 11-1 15,-1-3 1-15,2 1 3 16,-3 2-1-16,2-1 0 16,-4 2 0-16,3-1 0 15,-1 1-1-15,2-2-1 0,-2 2-2 16,2-2-2-16,1 0-2 16,-1-1-3-16,2 0-3 15,-1-9-2-15,3 13-3 16,-3-13-1-16,3 10-3 15,-3-10-1-15,0 0-4 16,0 0-3-16,0 0-4 16,0 0-5-16,0 0-9 15,0 0-10-15,0 0-13 16,-2-9-15-16,2 9-11 16,0-10 3-16,0 10 43 15</inkml:trace>
          <inkml:trace contextRef="#ctx0" brushRef="#br0" timeOffset="252123.9785">7022 3273 5 0,'0'0'72'0,"0"0"1"16,0 0-18-1,-10-5-6-15,10 5-2 16,0 0-7-16,2-8-3 15,-2 8-5-15,0 0-6 0,0 0-5 16,11-7-3-16,-2 7-5 16,4-1 2-16,-1 1-8 15,2-1 3-15,2 1-3 16,-2 0-12-16,0 0 4 16,-5 1-7-16,0-1-5 15,-9 0-14-15,0 0-5 16,0 0-20-16,0 0-17 15,0 0-15-15,-12 8-9 16,4-8 7-16</inkml:trace>
          <inkml:trace contextRef="#ctx0" brushRef="#br0" timeOffset="252349.1318">7059 3183 76 0,'-10'-5'85'16,"10"5"1"-16,0 0-2 16,-8-3-41-16,8 3-14 15,0 0-7-15,13-7-4 16,-5 6-12-16,2-1-4 16,3 1-16-16,-4 3-37 15,4-1-33-15,-5 1-5 16,-8-2-2-16,13 3-10 0</inkml:trace>
        </inkml:traceGroup>
        <inkml:traceGroup>
          <inkml:annotationXML>
            <emma:emma xmlns:emma="http://www.w3.org/2003/04/emma" version="1.0">
              <emma:interpretation id="{F6CCF364-5634-45B4-8736-35DE33A53E06}" emma:medium="tactile" emma:mode="ink">
                <msink:context xmlns:msink="http://schemas.microsoft.com/ink/2010/main" type="inkWord" rotatedBoundingBox="8444,9845 8866,9851 8861,10150 8439,10144"/>
              </emma:interpretation>
              <emma:one-of disjunction-type="recognition" id="oneOf23">
                <emma:interpretation id="interp115" emma:lang="en-US" emma:confidence="0.5">
                  <emma:literal>Tat</emma:literal>
                </emma:interpretation>
                <emma:interpretation id="interp116" emma:lang="en-US" emma:confidence="0">
                  <emma:literal>Fat</emma:literal>
                </emma:interpretation>
                <emma:interpretation id="interp117" emma:lang="en-US" emma:confidence="0">
                  <emma:literal>tat</emma:literal>
                </emma:interpretation>
                <emma:interpretation id="interp118" emma:lang="en-US" emma:confidence="0">
                  <emma:literal>lat</emma:literal>
                </emma:interpretation>
                <emma:interpretation id="interp119" emma:lang="en-US" emma:confidence="0">
                  <emma:literal>fat</emma:literal>
                </emma:interpretation>
              </emma:one-of>
            </emma:emma>
          </inkml:annotationXML>
          <inkml:trace contextRef="#ctx0" brushRef="#br0" timeOffset="374350.4166">7749 3055 16 0,'0'0'18'0,"-9"-4"4"16,9 4 1-16,-9-5 6 15,9 5 2-15,-10-5 3 16,10 5-3-16,0 0 1 0,-12-4-7 16,12 4 0-16,0 0-4 15,0 0-2-15,0 0-4 16,0 0-1-16,0 0-3 15,0 0 1-15,14-2-2 16,-3 0 0-16,0-1-3 16,3 0 0-16,0-2 6 15,2 1-8-15,-4 1 9 16,0-1-12-16,-4 1 10 16,-8 3-11-16,11-4 10 15,-11 4-10-15,0 0 1 16,0 0-1-16,0 0 0 0,0 0 3 15,-1 9-1-15,1-9 2 16,-2 14-1 0,1-5 1-16,0 2 0 15,-2 1 3-15,0 3-13 0,-1-2 11 16,0 2-10-16,-3-1 11 16,0 0-10-16,-2-2 8 15,2 1-10-15,-2 0 7 16,3-2 2-16,0 3-2 15,0-1-1-15,1 1-4 16,3 0-1-16,0-1-1 16,1 0-2-16,0-2-3 0,1-2-3 15,-1-1-4-15,1-8-3 16,2 10-5-16,-2-10-7 16,0 0-16-1,0 0-12-15,0 0-30 0,8-1 7 16,-8 1-3-16</inkml:trace>
          <inkml:trace contextRef="#ctx0" brushRef="#br0" timeOffset="375056.9182">7917 3221 56 0,'0'0'55'15,"0"0"-13"-15,8-9-4 16,-8 9-5-16,5-12-4 15,-5 12-4-15,6-15-2 16,-6 15-3-16,2-16-4 16,-2 16 0-16,3-12-2 15,-3 12 1-15,0 0-2 16,-9-5 5-16,9 5-1 16,-15 7-3-16,3-2-1 15,0 3 1-15,1 1-4 0,-3 1-1 16,2 1 1-16,3 1-6 15,1-2-1-15,2 0 0 16,3-1 0-16,1 0-4 16,2-9-1-16,3 10 2 15,-3-10-4-15,14 1 3 16,-4-3 0-16,0-6-1 16,0 1-2-16,3-4 6 0,-1 0 0 15,-2 1-2 1,-4-1 3-16,-1 3-1 15,-5 8 0-15,4-9 1 16,-4 9 2-16,0 0-5 0,-10 12 2 16,5-2 3-16,0 2-1 15,2 1-3-15,-1 0-1 16,2-1 3-16,1-2-4 16,4 0 4-16,0-2 0 15,-3-8-5-15,8 10-2 16,-8-10 1-16,12 5-1 15,-4-4-9-15,-8-1 0 16,10 2-13-16,-10-2-11 16,10 1-14-16,-10-1-10 15,0 0-29-15,0 0-5 16,0 0 4-16,9-6 45 0</inkml:trace>
          <inkml:trace contextRef="#ctx0" brushRef="#br0" timeOffset="375494.1631">8051 3116 1 0,'0'0'36'16,"18"-25"43"-16,-18 25-3 15,0 0-31-15,1-14 3 16,-1 14-7-16,0 0-13 16,-9 10 5-16,9-10-15 15,-7 19 0-15,4-9 2 16,0 3-4-16,-3-2-14 0,3 1 9 15,2-2-7 1,4 0-2-16,-2-1-1 16,-1-9 0-16,-1 15-2 15,1-15-6-15,6 11-2 0,-6-11-6 16,6 9 4-16,-6-9-15 16,0 0-4-16,0 0-19 15,11 8 0-15,-11-8-10 16,0 0-8-16,0 0 7 15,-13-10-2-15</inkml:trace>
          <inkml:trace contextRef="#ctx0" brushRef="#br0" timeOffset="375773.3548">8021 3182 38 0,'0'0'46'0,"-7"-9"5"16,7 9-2-16,-9-4-6 15,9 4-3-15,0 0-5 16,-10-10-3-16,10 10-5 0,-8-9-4 15,8 9-5-15,0 0-2 16,6-9-4-16,-6 9-1 16,0 0-4-16,0 0 5 15,43 5-4-15,-43-5-9 16,0 0 6-16,51 13 3 16,-51-13-5-16,0 0 0 15,0 0-1-15,42 13-8 16,-42-13-9-16,0 0 6 15,0 0-20-15,0 0-17 16,0 0-20-16,0 0-22 16,0 0-5-16,0 0 3 0</inkml:trace>
        </inkml:traceGroup>
        <inkml:traceGroup>
          <inkml:annotationXML>
            <emma:emma xmlns:emma="http://www.w3.org/2003/04/emma" version="1.0">
              <emma:interpretation id="{8198A606-34B0-4375-89A1-CB7659245640}" emma:medium="tactile" emma:mode="ink">
                <msink:context xmlns:msink="http://schemas.microsoft.com/ink/2010/main" type="inkWord" rotatedBoundingBox="8931,9690 9163,9694 9154,10292 8921,10288"/>
              </emma:interpretation>
              <emma:one-of disjunction-type="recognition" id="oneOf24">
                <emma:interpretation id="interp120" emma:lang="en-US" emma:confidence="0.5">
                  <emma:literal>Go</emma:literal>
                </emma:interpretation>
                <emma:interpretation id="interp121" emma:lang="en-US" emma:confidence="0">
                  <emma:literal>ago</emma:literal>
                </emma:interpretation>
                <emma:interpretation id="interp122" emma:lang="en-US" emma:confidence="0">
                  <emma:literal>Goo</emma:literal>
                </emma:interpretation>
                <emma:interpretation id="interp123" emma:lang="en-US" emma:confidence="0">
                  <emma:literal>a,</emma:literal>
                </emma:interpretation>
                <emma:interpretation id="interp124" emma:lang="en-US" emma:confidence="0">
                  <emma:literal>ado</emma:literal>
                </emma:interpretation>
              </emma:one-of>
            </emma:emma>
          </inkml:annotationXML>
          <inkml:trace contextRef="#ctx0" brushRef="#br0" timeOffset="385223.8632">8378 2952 13 0,'0'0'29'0,"0"0"-1"16,0 0 6-16,0 0-5 15,0 0-3-15,0 0 3 16,0 0 0-16,0 0 0 16,0 0-4-16,0 0-3 15,0 0-2-15,0 0 0 16,0 0-6-16,0 0 1 16,0 0-2-16,15-39-1 15,-15 39-5-15,0 0 3 16,0 0-1-16,0 0-1 15,0 0 3-15,7-41-6 16,-7 41 0-16,0 0-1 0,0 0 6 16,0 0-5-16,0 0-1 15,0 0 0-15,0 0 0 16,-38-22 2-16,38 22-3 16,0 0 1-16,-37 16-3 15,37-16 0-15,0 0 1 16,-43 27 1-16,43-27-3 15,0 0-2-15,-38 38 4 16,38-38-3-16,0 0 1 16,-19 50-1-16,19-50-1 15,0 0-1-15,10 46 4 16,-10-46 0-16,0 0-4 0,0 0 3 16,41 30 0-16,-41-30 2 15,0 0-1-15,0 0 2 16,42-18-3-16,-42 18-2 15,0 0 3-15,30-39 0 16,-30 39 0-16,0 0-1 16,24-42 0-16,-24 42 0 15,0 0-2-15,0 0 3 16,0 0-6-16,0 0 4 16,0 0 2-16,0 0-3 15,0 0 3-15,0 0-2 16,0 0 4-16,0 0-2 15,0 0 5-15,0 0-4 0,0 0-2 16,0 0 0 0,-17 39 1-16,17-39 1 15,0 0-3-15,5 38-2 16,-5-38 2-16,0 0-5 0,0 0-13 16,19 40-14-16,-19-40-35 15,0 0-28-15,0 0-1 16,0 0 3-16</inkml:trace>
          <inkml:trace contextRef="#ctx0" brushRef="#br0" timeOffset="385924.3615">8191 3187 32 0,'0'0'77'0,"0"0"2"16,0 0-24-16,0 0-2 16,0 0-4-16,0 0-15 15,0 0-4-15,0 0-6 0,0 0-4 16,0 0-5-16,0 0-1 16,0 0-3-16,0 0-2 15,0 0-1-15,0 0 0 16,52-2-3-16,-52 2-4 15,46-3 1-15,-46 3-9 16,47-7 4-16,-47 7-5 16,49-13-3-16,-49 13-10 15,39-13-10-15,-39 13-15 16,0 0-12-16,0 0-11 16,0 0-26-16,0 0 2 15,0 0 10-15</inkml:trace>
          <inkml:trace contextRef="#ctx0" brushRef="#br0" timeOffset="386477.5097">8359 3258 74 0,'0'0'77'16,"0"0"-23"-16,0 0-7 0,0 0-9 15,0 0-10-15,0 0-5 16,20-38-6-16,-20 38-5 15,0 0-3-15,0 0-2 16,0 0 3-16,0 0 1 16,0 0-1-16,0 0-1 15,0 0 3-15,0 0-3 16,-37 36 2-16,37-36-2 16,0 0-2-16,-35 43-2 15,35-43-1-15,0 0-1 16,-30 43-2-16,30-43 0 15,0 0 1-15,-16 39-1 16,16-39-1-16,0 0 1 0,0 0-1 16,9 44 1-16,-9-44-2 15,0 0 3-15,0 0-3 16,52 23 1-16,-52-23-4 16,38-4 6-16,-38 4 0 15,0 0-1-15,47-22-2 16,-47 22 5-16,0 0 0 15,0 0 4-15,3-41 0 16,-3 41-5-16,0 0 2 16,-55-19-3-16,55 19 6 15,-45-4-12-15,45 4-1 16,-41 7-10-16,41-7-8 0,0 0-16 16,0 0-21-16,0 0-20 15,-21 38-21-15,21-38 3 16,0 0 3-16</inkml:trace>
        </inkml:traceGroup>
      </inkml:traceGroup>
    </inkml:traceGroup>
    <inkml:traceGroup>
      <inkml:annotationXML>
        <emma:emma xmlns:emma="http://www.w3.org/2003/04/emma" version="1.0">
          <emma:interpretation id="{1D846D01-C03C-4842-B218-E62535A3A8E7}" emma:medium="tactile" emma:mode="ink">
            <msink:context xmlns:msink="http://schemas.microsoft.com/ink/2010/main" type="paragraph" rotatedBoundingBox="845,10574 8798,10459 8807,11095 854,112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489C73C-05EC-44DE-B21A-BE42410BA5DA}" emma:medium="tactile" emma:mode="ink">
              <msink:context xmlns:msink="http://schemas.microsoft.com/ink/2010/main" type="line" rotatedBoundingBox="845,10574 8798,10459 8807,11095 854,11210"/>
            </emma:interpretation>
          </emma:emma>
        </inkml:annotationXML>
        <inkml:traceGroup>
          <inkml:annotationXML>
            <emma:emma xmlns:emma="http://www.w3.org/2003/04/emma" version="1.0">
              <emma:interpretation id="{A4958954-E282-4FD5-8AB7-4BB3A17C3262}" emma:medium="tactile" emma:mode="ink">
                <msink:context xmlns:msink="http://schemas.microsoft.com/ink/2010/main" type="inkWord" rotatedBoundingBox="846,10595 1805,10582 1813,11115 853,11129"/>
              </emma:interpretation>
              <emma:one-of disjunction-type="recognition" id="oneOf25">
                <emma:interpretation id="interp125" emma:lang="en-US" emma:confidence="1">
                  <emma:literal>Guess</emma:literal>
                </emma:interpretation>
                <emma:interpretation id="interp126" emma:lang="en-US" emma:confidence="0">
                  <emma:literal>fuess</emma:literal>
                </emma:interpretation>
                <emma:interpretation id="interp127" emma:lang="en-US" emma:confidence="0">
                  <emma:literal>Gress</emma:literal>
                </emma:interpretation>
                <emma:interpretation id="interp128" emma:lang="en-US" emma:confidence="0">
                  <emma:literal>6uess</emma:literal>
                </emma:interpretation>
                <emma:interpretation id="interp129" emma:lang="en-US" emma:confidence="0">
                  <emma:literal>Gues5</emma:literal>
                </emma:interpretation>
              </emma:one-of>
            </emma:emma>
          </inkml:annotationXML>
          <inkml:trace contextRef="#ctx0" brushRef="#br1" timeOffset="1.41659E6">358 3904 15 0,'0'0'24'0,"0"0"-1"16,0 0 4-16,0 0 3 15,0 0 4-15,0 0 2 16,0 0 0-16,0 0 0 16,0 0-4-16,0 0 2 15,0 0-6-15,0 0 0 16,0-14-5-16,3 4 1 15,-3 10-4-15,2-25-1 16,-2 13-3-16,1-3-2 0,-4 0-3 16,1-1-2-16,-2 3-3 15,-1 1-2-15,5 12-2 16,-16-17 0 0,16 17-1-16,-21-5 1 0,11 9-1 15,-4 2-1-15,-1 6 2 16,-2 5-2-16,-1 3 3 15,-2 6-2-15,1 3 0 16,1 5 0-16,2 1 0 16,0 3 0-16,3 2 0 15,3 1-1-15,3-1 0 16,5-2 0-16,1-3 0 16,4-3 0-16,3-3-2 0,4-7 3 15,2-7-1 1,4-9 2-16,1-5 1 15,1-8 1-15,0-5 1 0,0-8 0 16,-4-2 1-16,1-4 0 16,-5 3-2-16,-2-2 1 15,-4 3-2-15,-4 2-1 16,-4 5-1-16,-2 3 0 16,6 12-1-16,-19-11 0 15,8 12 1-15,-1 3-3 16,1 2-1-16,11-6-3 15,-16 17-4-15,9-7-6 16,7-10-6-16,-1 19-12 16,1-19-17-16,0 0-25 15,19 10-18-15,-19-10-1 16,17 3 5-16</inkml:trace>
          <inkml:trace contextRef="#ctx0" brushRef="#br1" timeOffset="1.4172E6">409 4072 39 0,'0'0'73'15,"0"0"0"-15,0 0-15 16,0 0-16-16,0 0 3 0,0 0-7 15,-7 15-2-15,7-15-5 16,-5 19-7-16,1-7 0 16,-2 5-10-16,0-1 1 15,-1 3-9-15,1-3 3 16,0 1-9-16,2-3 1 16,3-2-2-16,1-12 1 15,6 13 1-15,-6-13-5 16,17 1 4-16,-6-6-4 15,2-2 5-15,0-4-5 16,1-3 5-16,-2-3-4 16,1-2 2-16,-2-2 1 15,-3 0 2-15,0 3-2 0,-5 3 1 16,0 1 0-16,-3 14 1 16,0 0-1-1,0 0 0-15,0 0-1 16,-9 12 0-16,6 2-1 0,1 0 2 15,1 2-1-15,1-2 0 16,1 0-1-16,2-2 0 16,0 0-3-16,-3-12-4 15,10 19-4-15,-10-19-11 16,15 17-15-16,-5-13-20 16,-10-4-27-16,19 9-11 15,-19-9 4-15,14 2 2 0</inkml:trace>
          <inkml:trace contextRef="#ctx0" brushRef="#br1" timeOffset="1.41751E6">541 4211 52 0,'-11'0'70'16,"11"0"1"-16,0 0-25 16,-11 6-15-16,11-6-7 15,0 0-7-15,0 0-3 16,16 7-2-16,-6-8-2 15,4-2 1-15,1-3 2 16,2-2 1-16,0-5 1 16,-2-3-2-16,0-2 1 0,-5 0-2 15,-1-4 0-15,-8 4-3 16,-4-2-2 0,-3 6-2-16,-1 2-2 15,-5 5-1-15,0 3-1 0,-1 6 1 16,-1 6-2-16,3 4 2 15,2 2-2-15,2 5-1 16,2 2 0-16,6 1-2 16,1 0 0-16,8-4-2 15,1-1-1-15,5-5-5 16,-2-1-7-16,8-8-16 16,-6 2-21-16,4-10-33 0,-3 0-1 15,2-3-2 1,-4-1 15-16</inkml:trace>
          <inkml:trace contextRef="#ctx0" brushRef="#br1" timeOffset="1.41797E6">844 4045 16 0,'0'0'82'15,"5"-12"-1"-15,-5 12 2 16,2-11-40-16,-2 11-4 15,0 0-10-15,0-12-6 16,0 12-4-16,-14 2-4 16,1 5-2-16,0-3-3 15,-5 6 0-15,1 0-2 16,-2 2-1-16,1 0-3 16,3 0 0-16,2-1-3 0,6 0-2 15,7-11 0-15,4 17-3 16,10-11 0-16,4-3-1 15,5 1 1-15,2-2-2 16,2 2 1-16,-3-2 0 16,-2 2 3-16,-4 1 0 15,-6 0 1-15,-12-5 0 16,7 13 2-16,-7-13 1 0,-10 16 1 16,0-9 1-16,-2-1 0 15,-4 0 0 1,-2-1-1-16,0 0 2 15,-2-2-4-15,2 1-1 0,1-2-4 16,4 1-6-16,-2-1-8 16,15-2-10-16,0 0-16 15,0 0-19-15,0 0-25 16,17-2-2-16,-2-1 1 16</inkml:trace>
          <inkml:trace contextRef="#ctx0" brushRef="#br1" timeOffset="1.41847E6">1071 4038 51 0,'4'-18'90'16,"-4"18"-1"-16,-2-17-1 15,2 17-45-15,-7-11-13 16,7 11-9-16,-13-1-13 16,2 3-1-16,-1 5-5 15,-4 2 3-15,-2 3-2 16,0-1 1-16,-1 3-1 16,2-3-1-16,2 2 5 15,4 0-5-15,3-1 1 16,8-12-4-16,2 19-1 15,-2-19 0-15,22 16-2 0,-6-9 2 16,4-2 3-16,2 1-4 16,0-1 5-16,-3 1-4 15,-3 0 7-15,-4 1-2 16,-12-7 4-16,11 16-2 16,-11-16-8-16,-15 19 7 15,2-8-6-15,-2 0 6 16,-2-2-6-16,-1 1 2 15,-1-1-2-15,2-2 0 16,3-2 2-16,-2-1-9 16,16-4-10-16,-21 2-26 15,21-2-45-15,0 0-6 0,-4-14 0 16,4 14-4-16</inkml:trace>
        </inkml:traceGroup>
        <inkml:traceGroup>
          <inkml:annotationXML>
            <emma:emma xmlns:emma="http://www.w3.org/2003/04/emma" version="1.0">
              <emma:interpretation id="{E1926425-6559-453E-A84A-1669C5A08F8C}" emma:medium="tactile" emma:mode="ink">
                <msink:context xmlns:msink="http://schemas.microsoft.com/ink/2010/main" type="inkWord" rotatedBoundingBox="2279,10554 3670,10534 3679,11170 2288,11190"/>
              </emma:interpretation>
              <emma:one-of disjunction-type="recognition" id="oneOf26">
                <emma:interpretation id="interp130" emma:lang="en-US" emma:confidence="0">
                  <emma:literal>Fed</emma:literal>
                </emma:interpretation>
                <emma:interpretation id="interp131" emma:lang="en-US" emma:confidence="0">
                  <emma:literal>Fad</emma:literal>
                </emma:interpretation>
                <emma:interpretation id="interp132" emma:lang="en-US" emma:confidence="0">
                  <emma:literal>Fid</emma:literal>
                </emma:interpretation>
                <emma:interpretation id="interp133" emma:lang="en-US" emma:confidence="0">
                  <emma:literal>tad</emma:literal>
                </emma:interpretation>
                <emma:interpretation id="interp134" emma:lang="en-US" emma:confidence="0">
                  <emma:literal>tend</emma:literal>
                </emma:interpretation>
              </emma:one-of>
            </emma:emma>
          </inkml:annotationXML>
          <inkml:trace contextRef="#ctx0" brushRef="#br1" timeOffset="1.42388E6">2293 4068 16 0,'0'0'32'0,"3"-11"-7"15,-3 11-6-15,0 0-5 16,0 0-6-16,0 0-4 0,0 0-3 16,0 0 3-16,0 0 1 15,0 0 4-15,0 0 4 16,0 0 4-16,0 0 3 15,0 0 0-15,1-12 4 16,-1 12-1-16,4-12-2 16,-4 12-4-16,6-14-1 15,-6 14-5-15,3-16 0 16,-3 16-3-16,1-15-1 16,-1 15-2-16,-7-11-1 15,7 11 1-15,-13-8-1 16,2 8 1-16,0 0 0 15,-2 2 1-15,1 2 1 0,-3 4-1 16,2 1 0-16,0 4-1 16,-1 2-1-1,5 0-1-15,-2 0 0 16,4 3-1-16,-1-2-1 0,2-2-1 16,3 1 1-16,0-2 0 15,2-1 0-15,1 0 1 16,3-1 0-16,1 1 1 15,-4-12 1-15,21 21 0 16,-5-14-1-16,3 1 0 16,4-2-1-16,2-1-6 15,-1-1-2-15,1-3-12 0,-7 0-6 16,1-2-19-16,-8 1-15 16,-11 0-35-16,17-5 2 15,-17 5 2 1</inkml:trace>
          <inkml:trace contextRef="#ctx0" brushRef="#br1" timeOffset="1.42443E6">2478 4211 1 0,'0'0'12'16,"0"0"1"-16,0 0 2 15,0 0 5-15,0 0 6 16,0 0 6-16,0 0 3 16,10 12 3-16,-10-12-3 15,0 15 0-15,1-4-7 16,-3 4-4-16,0-2-9 16,-1 3-4-16,0-3-5 15,0-1-2-15,3-12-4 16,-6 16-8-16,6-16-9 15,0 0-18-15,0 0-20 16,0 0-28-16,0 0 0 16,5-13 15-16</inkml:trace>
          <inkml:trace contextRef="#ctx0" brushRef="#br1" timeOffset="1.42524E6">2743 4201 39 0,'13'-15'34'0,"-13"15"3"16,7-12 0-16,-7 12 1 15,9-18-3-15,-4 7-2 16,-3-1-5-16,2-1-4 16,-6 0-6-16,0-1-4 15,-3 4-3-15,-1-1-3 16,-5 3-2-16,-1 5-1 15,-4 2-1-15,1 3-1 16,-2 4 0-16,-1 3-1 0,0 3 0 16,1 1-2-1,2 1 1-15,1 2-2 16,4 1 2-16,3-2-2 16,3-1 1-16,3-1-1 0,1-13 0 15,12 17 1-15,-1-12-1 16,3-6 3-16,4-5-1 15,3-6 3-15,2-5-1 16,2-6 2-16,1-7-2 16,0-5 1-16,-2-8-2 15,1-5 1-15,-6-3-2 16,-2-1-2-16,-7 1 0 0,-6 6 0 16,-4 6 0-16,-4 7 0 15,-7 13 1-15,-3 11-2 16,-1 11 3-1,-2 12 0-15,2 9 2 0,4 9 1 16,4 8 3-16,5 5 2 16,3 4 0-16,7 0 3 15,4 1-2-15,5-5 0 16,1-3-2-16,2-7 0 16,-2-5-5-16,-1-8-3 15,0-7-8-15,-6-1-6 16,-1-8-8-16,-10-7-11 15,13 5-23-15,-13-5-31 0,0 0-16 16,9-14 1 0,-9 14 44-16</inkml:trace>
          <inkml:trace contextRef="#ctx0" brushRef="#br1" timeOffset="1.42082E6">1604 3795 40 0,'0'0'68'16,"0"0"-19"-16,0-13-7 15,0 13-6-15,10-12-6 16,-10 12-3-16,19-14-2 15,-5 7-3-15,2 2 3 16,6-2-4-16,-2 2 0 16,5-2-6-16,2 2 0 15,1-1-5-15,-5 2 0 16,1 1-5-16,-7 3-4 16,-1 1 0-16,-6 1-2 15,-10-2 1-15,9 12 1 0,-9-12-1 16,-1 17 0-16,1-17 1 15,-6 21-1-15,2-10 0 16,2 0 1-16,-1 0-1 16,2-1 1-16,0 2-1 15,1 1 1-15,1 0 0 16,-2 1 1-16,1 3 1 16,-1 4-1-16,-1 2 1 15,0 3 0-15,1 2-1 16,-2 4 1-16,2-2-1 15,1 1 0-15,1-2-1 16,2-1 0-16,-1-5 1 0,2-4-1 16,-1-2 1-16,2-3-1 15,-1-4 1 1,-4-10-1-16,6 16-1 16,-6-16 1-16,3 11 0 0,-3-11-1 15,2 11 0-15,-2-11 1 16,0 0-1-16,0 11 1 15,0-11 1-15,0 0-1 16,0 0-1-16,0 0 1 16,0 0-1-16,0 0 0 15,0 0 0-15,0 0 0 16,-9 11-1-16,9-11 1 16,0 0 0-16,0 0 0 0,0 0 0 15,-9 10 1 1,9-10 0-16,0 0-1 15,0 0 2-15,0 0-1 16,-13 0 0-16,13 0 0 0,0 0 0 16,-16-3 1-16,16 3 0 15,-17 1 1-15,17-1 0 16,-22 4 2-16,10-2 2 16,1 1 0-16,-1-1 1 15,-1-1-8-15,1 0 3 16,-1-1-3-16,13 0 3 15,-21-1-4-15,21 1 0 0,-23-2-2 16,11 2 2-16,-3 1 4 16,2 0-2-1,-3 3 1-15,0-2-1 16,1 3 0-16,1-1-1 0,4 0-1 16,-1 0-1-16,11-4-4 15,-11 5-4-15,11-5-7 16,0 0-5-16,0 0-6 15,0 0-11-15,20-12-17 16,-20 12-14-16,15-6-12 16,-15 6-17-16,13-10 8 15</inkml:trace>
          <inkml:trace contextRef="#ctx0" brushRef="#br1" timeOffset="1.42125E6">1577 4144 21 0,'-2'-11'70'0,"2"11"-25"15,0 0-1 1,0 0-6-16,-2-15-1 16,2 15-6-16,0 0-4 15,0 0-4-15,9-16-2 0,-9 16-1 16,18-7 2-16,-6 3-4 16,5-1-1-16,-1 4-3 15,3-3-2-15,-1 3 3 16,0 1-3-16,-2 0-3 15,-2 1-6-15,-3 2 0 16,-11-3-7-16,17 3-1 16,-17-3-7-16,0 0-9 15,12 3-11-15,-12-3-11 16,0 0-11-16,16-12-16 16,-16 12-18-16,14-10-2 15,-14 10 8-15</inkml:trace>
        </inkml:traceGroup>
        <inkml:traceGroup>
          <inkml:annotationXML>
            <emma:emma xmlns:emma="http://www.w3.org/2003/04/emma" version="1.0">
              <emma:interpretation id="{C01F5FB5-E54F-46EB-8085-88ADE8761F2D}" emma:medium="tactile" emma:mode="ink">
                <msink:context xmlns:msink="http://schemas.microsoft.com/ink/2010/main" type="inkWord" rotatedBoundingBox="4158,10620 5360,10602 5367,11068 4165,11086"/>
              </emma:interpretation>
              <emma:one-of disjunction-type="recognition" id="oneOf27">
                <emma:interpretation id="interp135" emma:lang="en-US" emma:confidence="0">
                  <emma:literal>Final</emma:literal>
                </emma:interpretation>
                <emma:interpretation id="interp136" emma:lang="en-US" emma:confidence="0">
                  <emma:literal>Vial</emma:literal>
                </emma:interpretation>
                <emma:interpretation id="interp137" emma:lang="en-US" emma:confidence="0">
                  <emma:literal>Val</emma:literal>
                </emma:interpretation>
                <emma:interpretation id="interp138" emma:lang="en-US" emma:confidence="0">
                  <emma:literal>Viral</emma:literal>
                </emma:interpretation>
                <emma:interpretation id="interp139" emma:lang="en-US" emma:confidence="0">
                  <emma:literal>Venal</emma:literal>
                </emma:interpretation>
              </emma:one-of>
            </emma:emma>
          </inkml:annotationXML>
          <inkml:trace contextRef="#ctx0" brushRef="#br1" timeOffset="1.43161E6">3424 3793 30 0,'0'0'75'0,"5"-14"-28"15,-5 14-9-15,0 0-10 16,0 0-4-16,6 20-4 16,-5-5-1-16,-1 6 1 15,4 3 2-15,-3 4 1 16,6 0-1-16,-1 4-1 16,5-3 0-16,-1 3-2 15,3-5-4-15,-2 4-2 16,2-7-3-16,-1 2-4 15,0-4 0-15,-2-1-2 0,-2-4-3 16,-1-3 0-16,-1-2 1 16,-6-12-2-16,6 17 1 15,-6-17 0-15,0 0 1 16,0 0-1-16,4 11 0 16,-4-11 1-16,0 0 0 15,0 0-1-15,0 0 1 16,5-15-1-16,-5 15 0 15,3-13 0-15,-3 13 0 16,2-20-1-16,-1 8 0 16,0-4 0-16,2-3 0 15,2-6-1-15,0-2 1 16,2-6-1-16,1-2 1 0,2-4-1 16,0 2 1-16,-1 0-1 15,0 5 1-15,-1 3-3 16,-2 6-1-16,0 6-2 15,-3 6-5-15,-3 11-4 16,3-11-4-16,-3 11-2 16,0 0-5-16,0 0 0 15,0 0-6-15,16-2-5 16,-16 2-17-16,0 0-17 16,16-4-19-16,-16 4 6 15</inkml:trace>
          <inkml:trace contextRef="#ctx0" brushRef="#br1" timeOffset="1.43198E6">3506 4072 43 0,'0'0'76'0,"0"0"-17"16,0 0-8-16,10-14-5 15,-10 14-10-15,0 0-6 0,0 0-4 16,16-17-4-16,-16 17-5 15,14-14-3-15,-14 14-5 16,21-15-5-16,-9 11-11 16,-2 2-9-16,4 0-16 15,-14 2-31-15,15 11-36 16,-15-11-5-16,11 14 3 16</inkml:trace>
          <inkml:trace contextRef="#ctx0" brushRef="#br1" timeOffset="1.43262E6">3859 3992 45 0,'0'0'79'0,"0"0"-28"16,0 0-12-16,0 0-10 16,0 0-4-16,-4 12-3 0,1 0 0 15,-1-1-1-15,-1 6 0 16,2-4-3-16,-5 5-1 15,5-2-3-15,-3 1-3 16,2-3-3-16,0 0-2 16,3-3-3-16,1-11-1 15,3 12 0-15,-3-12-1 16,0 0 0-16,19-12 0 16,-9-2 0-16,2-4-1 15,1-4 1-15,3-5-2 16,-1-2 1-16,0-2 0 15,-1 2 1-15,-2 3-2 16,-2 3 2-16,-1 6-2 0,-3 4 1 16,-6 13 0-16,0 0 0 15,10-8 0-15,-10 8 0 16,5 12-1-16,-2-1 2 16,-2 1 0-16,1 5 0 15,0 3 0-15,-1 1 1 16,0 5 0-16,-1 0-1 15,0 2 1-15,1-1-1 16,0-2-1-16,-1-3-2 16,4-3-3-16,-4-4-6 15,0-15-7-15,7 18-8 16,-7-18-16-16,11 2-21 16,-11-2-37-16,0 0-1 0,11-12 20 15</inkml:trace>
          <inkml:trace contextRef="#ctx0" brushRef="#br1" timeOffset="1.4335E6">4164 3953 5 0,'0'0'82'0,"0"-17"-15"0,0 17-14 15,5-14-13-15,-5 14-8 16,0 0-9-16,16-12-4 16,-16 12-5-16,15 2-3 15,-15-2-2-15,20 12 0 16,-8-3 0-16,4-2 0 16,0 3-1-16,2-3 1 15,-1 3-2-15,-1-4 1 16,0 0-3-16,-1-3 1 15,-3 1-3-15,-12-4 1 16,15 4-2-16,-15-4-1 16,0 0 0-16,0 0 0 0,0 0 0 15,0 0-1-15,-6 13 0 16,6-13 0-16,-16 12 0 16,3-4-1-1,0 2 1-15,-3 0 0 0,-2 2 1 16,-1 0-1-16,-3 0 1 15,2-1-2-15,-1 0 2 16,3-3-3-16,4-1-4 16,1-1-6-16,13-6-5 15,0 0-8-15,0 0-8 16,0 0-16-16,17 2-16 16,-3-2-21-16,-1-2-6 15,4-1 41-15</inkml:trace>
          <inkml:trace contextRef="#ctx0" brushRef="#br1" timeOffset="1.43394E6">4441 4079 73 0,'0'0'58'0,"0"0"-5"15,0 0-9-15,0 0-9 16,0 0-5-16,0 0-5 15,-17 11-2-15,4-2 0 16,1 0-2-16,-6 4 0 16,0-2-3-16,-5 4 0 15,2-3-5-15,-3 2 0 16,2-3-5-16,0 1-3 16,3-2-4-16,3-2-3 0,2-2-7 15,14-6-5-15,-16 10-6 16,16-10-5-1,0 0-8-15,12 2-9 16,-12-2-19-16,22-2-18 0,-4-3-18 16,-2 3 7-16</inkml:trace>
          <inkml:trace contextRef="#ctx0" brushRef="#br1" timeOffset="1.43496E6">4627 3880 42 0,'0'0'38'16,"0"-11"1"-16,0 11-3 15,0 0-2-15,0-15-3 16,0 15-4-16,0 0-4 15,0 0-4-15,-6 13-3 16,4 0-1-16,0 1-1 16,-1 4 2-16,0 1 0 0,-1 4 1 15,1-1 0-15,0 1 1 16,1-2-2-16,-2 2-2 16,2-4-2-16,-1 2-3 15,1-5-2-15,1 1-4 16,0-1-4-16,2-1-6 15,-1-2-7-15,0-13-5 16,6 18-6-16,-6-18-14 16,9 12-23-16,-9-12-41 15,0 0 2-15,12 4 2 16</inkml:trace>
        </inkml:traceGroup>
        <inkml:traceGroup>
          <inkml:annotationXML>
            <emma:emma xmlns:emma="http://www.w3.org/2003/04/emma" version="1.0">
              <emma:interpretation id="{F007DF32-FF12-4656-ABF4-3D860C73ACE9}" emma:medium="tactile" emma:mode="ink">
                <msink:context xmlns:msink="http://schemas.microsoft.com/ink/2010/main" type="inkWord" rotatedBoundingBox="5862,10535 8799,10492 8807,11075 5871,11118"/>
              </emma:interpretation>
              <emma:one-of disjunction-type="recognition" id="oneOf28">
                <emma:interpretation id="interp140" emma:lang="en-US" emma:confidence="0">
                  <emma:literal>Tankard</emma:literal>
                </emma:interpretation>
                <emma:interpretation id="interp141" emma:lang="en-US" emma:confidence="0">
                  <emma:literal>Tenanted</emma:literal>
                </emma:interpretation>
                <emma:interpretation id="interp142" emma:lang="en-US" emma:confidence="0">
                  <emma:literal>Talented</emma:literal>
                </emma:interpretation>
                <emma:interpretation id="interp143" emma:lang="en-US" emma:confidence="0">
                  <emma:literal>Tabard</emma:literal>
                </emma:interpretation>
                <emma:interpretation id="interp144" emma:lang="en-US" emma:confidence="0">
                  <emma:literal>Truanted</emma:literal>
                </emma:interpretation>
              </emma:one-of>
            </emma:emma>
          </inkml:annotationXML>
          <inkml:trace contextRef="#ctx0" brushRef="#br1" timeOffset="1.4412E6">6512 3953 38 0,'0'0'48'15,"10"-15"-3"-15,-10 15-6 16,8-11-5-16,-8 11-2 16,0 0-5-16,0 0-2 15,1-14-2-15,-1 14 0 16,0 0-2-16,0 0 0 15,0 0-2-15,-16 0-1 16,16 0-1-16,-19 8-1 16,7-4 1-16,-3 7-3 15,1-1 0-15,-4 6-5 16,1-3 2-16,-1 5-5 16,3-2 1-16,1 1-5 15,0-3 0-15,2 0-3 0,1-2 1 16,11-12 1-16,-14 15-1 15,14-15 0 1,0 0 0-16,0 0 1 16,0 0 0-16,0 0 2 0,17 10 1 15,-4-10 1-15,2 2 0 16,3 1 0-16,0 0 0 16,4 1 1-16,-1 1-5 15,2-1 1-15,-1-2-6 16,0-1-4-16,-4 0-8 15,2-3-4-15,-6 2-12 16,0-5-13-16,-14 5-19 0,12-3-38 16,-12 3-1-16,0 0 2 15,0 0 31 1</inkml:trace>
          <inkml:trace contextRef="#ctx0" brushRef="#br1" timeOffset="1.44162E6">6362 4220 24 0,'0'0'84'15,"0"0"1"-15,0 0-20 16,0 0-14-16,11-8-7 16,-11 8-7-16,13-1-5 15,-13 1-5-15,17 1-4 16,-5 1-7-16,0-1-3 15,3 2-3-15,0-3-4 16,0 1-2-16,0-1-4 16,0 0-3-16,-2-1-7 15,-13 1-3-15,17 0-8 16,-17 0-18-16,0 0-29 0,13 2-35 16,-13-2 2-16,0 0-3 15</inkml:trace>
          <inkml:trace contextRef="#ctx0" brushRef="#br1" timeOffset="1.44267E6">6994 4016 90 0,'3'-16'85'0,"4"-3"3"0,-4 1-36 15,5-6-7-15,-5 6-14 16,2-4-8 0,-5 6-7-16,-2 0-4 15,2 16-4-15,-13-14-2 0,0 14 1 16,-4 4-2-16,-2 2 2 15,-4 3 0-15,-4 5 1 16,0 1-1-16,-2 3 1 16,5 3 0-16,1 1-1 15,5 2 0-15,2 1-1 16,8 1-2-16,4-1 0 16,9-2-1-16,5-2-1 15,3-3 0-15,3-3-1 16,3-3 1-16,2-3-2 15,-1-3-1-15,0-4-5 16,-3 0-5-16,2-5-9 16,-6 2-15-16,5-6-27 0,-4 4-41 15,1-4 0-15,-4 3-3 16,2-3 5-16</inkml:trace>
          <inkml:trace contextRef="#ctx0" brushRef="#br1" timeOffset="1.44349E6">7131 3971 66 0,'0'0'74'0,"0"-13"-23"16,0 13-3-16,0 0-6 0,0 0-4 16,-7 15-2-16,2-2-9 15,4-1 0-15,-4 7-5 16,3-3 2-16,-2 3-6 15,3-3 2-15,-3 2-6 16,4-6-2-16,-1 0-4 16,1-12-2-16,0 16-1 15,0-16-2-15,0 0-1 0,0 0-1 16,0 0-1-16,13-4 1 16,-13 4-2-1,15-20-3-15,-7 4 2 16,3-3-3-16,1-5 3 15,2 0-4-15,-1-4 5 0,1 2-4 16,0 3 3-16,-2 2 0 16,-1 5 1-16,-11 16 0 15,16-15 0-15,-16 15 2 16,10 12 1-16,-6 1 2 16,-3 3 2-16,1 5 1 15,1 1 0-15,-1 0 1 16,2 1 0-16,1-3-1 15,1 1-2-15,0-4-2 16,1-2-3-16,-2-1-4 16,2-4-5-16,-3 1-5 15,-4-11-7-15,5 16-9 0,-5-16-23 16,3 12-40-16,-3-12-11 16,0 0 2-16,0 0 2 15</inkml:trace>
          <inkml:trace contextRef="#ctx0" brushRef="#br1" timeOffset="1.44476E6">7523 3946 51 0,'0'0'69'0,"3"-15"-17"15,-3 15-10-15,1-12-5 16,-1 12-8-16,0 0-7 15,0 0-5-15,0 0-3 16,0 0-2-16,0 0 1 16,0 0 2-16,0 0 4 15,0 0 2-15,0 0 1 16,0 0 0-16,0 0-2 16,0 0-2-16,0 0-3 0,0 0-1 15,0 0-3-15,0 0-2 16,7 20 0-16,-10-3-2 15,2 1 0-15,0 5-1 16,-2 0 0-16,1 2-1 16,2-2-1-16,0-1-1 15,2-4-2-15,2-2-2 16,0-3-3-16,-4-13-4 0,7 17-3 16,-7-17-5-16,0 0-4 15,14 5-4 1,-14-5-5-16,0 0-2 15,1-11-4-15,2 0-3 0,-3 11-1 16,-10-21 1-16,10 21 4 16,-17-23 5-16,4 14 8 15,1-2 11-15,1 1 11 16,-3 3 11-16,14 7 10 16,-26-8 7-16,26 8 3 15,-19-5 1-15,19 5-3 16,-11-3-4-16,11 3-3 15,0 0-4-15,0 0-3 0,17-6-4 16,-4 4-2 0,5 1-2-16,3-1-2 15,3 1-6-15,-1 0-3 16,1 0-10-16,-5 2-10 0,3-3-20 16,-7 5-32-16,0-5-18 15,-4 3-2-15,3-5 4 16</inkml:trace>
          <inkml:trace contextRef="#ctx0" brushRef="#br1" timeOffset="1.44552E6">7820 4037 1 0,'13'-8'34'0,"-13"8"28"16,0 0-16-16,13-7-3 15,-13 7-1-15,11-8-2 16,-11 8-2-16,10-11-3 16,-10 11-5-16,6-11-3 15,-6 11-6-15,4-11-4 0,-4 11-4 16,0 0-3-16,0 0-1 16,0 0-1-16,-15-6 1 15,15 6-1 1,-20 6 0-16,6-1 1 0,-3 3-2 15,-1 2 1-15,-1 2-3 16,0 0 0-16,-1 3-3 16,5-1 1-16,1 2-3 15,2-2 0-15,6 1 0 16,3-2 0-16,4-1 0 16,-1-12 1-16,12 16-1 15,0-14 3-15,1 0 1 16,6-6 3-16,0-3 0 0,4-4 0 15,-2-4 3-15,5-4-1 16,-3-2 1-16,2-5-2 16,-3-3-1-16,1-4-3 15,-2-2 0-15,1-3-1 16,-2-2-2-16,-4-3-1 16,-6 3-1-16,-5 3 0 15,-5 4 0-15,-5 7 0 16,-6 5-1-16,-6 9 0 15,-1 6 1-15,0 9 0 16,2 5 0-16,3 8 0 16,5 3 0-16,2 5 0 0,4 5 1 15,4 3 0-15,1 3 0 16,2 1 1-16,0 3 0 16,0-2 0-16,1 1 1 15,0-2-1-15,0-5 0 16,2-1 0-16,3-3-1 15,0-4 1-15,4-4-1 16,-2-3 0-16,1-4-3 16,1-2-3-16,-1-4-3 15,-14-6-4-15,18 8-5 16,-18-8-3-16,11 5-5 16,-11-5-5-16,0 0-8 0,0 0-14 15,0 0-28-15,0 0-16 16,0 0 1-16,-1 12 3 15</inkml:trace>
          <inkml:trace contextRef="#ctx0" brushRef="#br1" timeOffset="1.43701E6">5371 3826 63 0,'4'-11'53'16,"-2"1"-3"-16,3-2-5 0,-5 12-6 15,3-20-7-15,-3 20-8 16,0 0-5-16,0 0-5 15,0 0-2-15,0 0-1 16,0 0 0-16,-13 18 2 16,13-18 1-16,-3 22 3 15,3-11 2-15,-4 5 0 16,4 1 0-16,-3 7 0 16,-1 0-3-16,-2 6-2 15,1-1-2-15,-1 4-4 0,0-2-3 16,-1 1-1-16,2-6-3 15,0-2-2 1,1-4-2-16,3-5-3 0,0-1-5 16,1-14-5-16,2 17-6 15,-2-17-7-15,0 0-5 16,0 0-9-16,8 10-10 16,-8-10-10-16,0 0-7 15,1-10-8-15,-1 10-9 16</inkml:trace>
          <inkml:trace contextRef="#ctx0" brushRef="#br1" timeOffset="1.43737E6">5167 3852 53 0,'-12'-5'55'16,"1"-1"-8"-16,11 6-7 15,-14-9-7-15,14 9-3 16,0 0-6-16,2-14-2 16,10 7-2-16,3 1 0 15,10-3 1-15,2 3 1 16,9-4 0-16,1 3-2 16,4-1-1-16,-3 4-4 15,0-1-2-15,-3 5-5 16,-3-1-3-16,-6 1-7 15,-3 1-4-15,-1-2-8 0,-5 2-4 16,4-4-6-16,-6 1-6 16,6-5-6-16,-7 5-5 15,3-5-4-15,-5 5-1 16,0-1 3-16,-12 3-2 16,11 5-4-16,-11-5-20 15,0 13 49-15</inkml:trace>
          <inkml:trace contextRef="#ctx0" brushRef="#br1" timeOffset="1.43805E6">5683 3882 5 0,'8'-22'71'0,"-8"22"-18"15,5-16-4-15,-5 16-4 16,0 0-5-16,3-12-3 16,-3 12-4-16,0 0-1 0,0 0-4 15,-12 10-2 1,12-10-3-16,-13 15-4 16,6-2-1-16,0-2-4 0,-3 6-1 15,1 1-2-15,-3 4-3 16,-1 1-1-16,0 2-2 15,1 0-1-15,1 4-1 16,2-1-1-16,1-1 0 16,5-2-2-16,1-1 1 15,6-3-1-15,2-4 0 16,4-3 1-16,1-3-4 16,0-4-2-16,1-2-7 15,-1-2-6-15,1-5-7 0,-12 2-11 16,18-5-18-1,-18 5-22-15,12-8-27 16,-12 8-2-16,9-13 9 16</inkml:trace>
          <inkml:trace contextRef="#ctx0" brushRef="#br1" timeOffset="1.43861E6">5755 4050 65 0,'8'-12'78'15,"-8"12"-23"1,0 0-9-16,0 0-11 16,-6 12-9-16,6-12 0 0,-9 17-6 15,9-17-1-15,-8 20-4 16,8-20-1-16,-10 19-5 15,10-19 1-15,-6 16-5 16,6-16-1-16,0 0-2 16,-4 14-2-16,4-14 1 15,0 0-2-15,0 0 0 16,0 0 1-16,12-8-1 16,-12 8-3-16,19-19 4 0,-6 5-3 15,1-4 2-15,2-2 0 16,-1 1 1-1,0 1-1-15,-6 1 2 16,2 5 1-16,-11 12-1 0,8-12 0 16,-8 12 1-16,0 0 1 15,4 19 2-15,-3-7 0 16,-1 4 3-16,2-3 1 16,-1 4 0-16,3-3 1 15,0 1 0-15,1-2-1 16,-2-1-3-16,2-1 0 15,-5-11-4-15,6 18-3 16,-6-18-5-16,4 12-5 16,-4-12-6-16,0 0-7 15,0 0-13-15,1 14-20 16,-1-14-43-16,0 0-1 0,0 0 0 16,0 0 51-16</inkml:trace>
          <inkml:trace contextRef="#ctx0" brushRef="#br1" timeOffset="1.43954E6">5987 3789 55 0,'0'0'52'15,"-1"-11"-2"-15,1 11-2 16,0 0-4-16,5-16-5 16,-5 16-4-16,0 0-4 0,12-6-6 15,-12 6-2-15,13 4-3 16,-13-4-3-16,16 18-2 16,-6-3-2-1,-5 5-1-15,3 4 0 0,-3 5 0 16,3 3-1-16,-3 3-1 15,-1-1-2-15,-2 1 0 16,-1 0-3-16,1-3-1 16,-2-3-1-16,-3-2-1 15,-2-3-1-15,-2-2-1 16,-1-4-1-16,-2-1-4 16,-1-1-5-16,1-4-6 15,-4 1-9-15,14-13-12 0,-18 16-25 16,18-16-46-16,0 0-1 15,0 0 1 1,0 0 35-16</inkml:trace>
        </inkml:traceGroup>
      </inkml:traceGroup>
    </inkml:traceGroup>
    <inkml:traceGroup>
      <inkml:annotationXML>
        <emma:emma xmlns:emma="http://www.w3.org/2003/04/emma" version="1.0">
          <emma:interpretation id="{8FDBD4B6-80AF-4F76-92F0-449104611660}" emma:medium="tactile" emma:mode="ink">
            <msink:context xmlns:msink="http://schemas.microsoft.com/ink/2010/main" type="paragraph" rotatedBoundingBox="904,11413 7684,11177 7706,11810 926,120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421BBF5-F2C1-4597-B9BD-9D83F9EC6496}" emma:medium="tactile" emma:mode="ink">
              <msink:context xmlns:msink="http://schemas.microsoft.com/ink/2010/main" type="line" rotatedBoundingBox="904,11413 7684,11177 7706,11810 926,12046"/>
            </emma:interpretation>
          </emma:emma>
        </inkml:annotationXML>
        <inkml:traceGroup>
          <inkml:annotationXML>
            <emma:emma xmlns:emma="http://www.w3.org/2003/04/emma" version="1.0">
              <emma:interpretation id="{53C8B977-57FF-4C94-8BDF-A74602D3BEEB}" emma:medium="tactile" emma:mode="ink">
                <msink:context xmlns:msink="http://schemas.microsoft.com/ink/2010/main" type="inkWord" rotatedBoundingBox="908,11515 1825,11483 1839,11871 921,11903"/>
              </emma:interpretation>
              <emma:one-of disjunction-type="recognition" id="oneOf29">
                <emma:interpretation id="interp145" emma:lang="en-US" emma:confidence="0">
                  <emma:literal>What</emma:literal>
                </emma:interpretation>
                <emma:interpretation id="interp146" emma:lang="en-US" emma:confidence="0">
                  <emma:literal>what</emma:literal>
                </emma:interpretation>
                <emma:interpretation id="interp147" emma:lang="en-US" emma:confidence="0">
                  <emma:literal>Wheat</emma:literal>
                </emma:interpretation>
                <emma:interpretation id="interp148" emma:lang="en-US" emma:confidence="0">
                  <emma:literal>wheat</emma:literal>
                </emma:interpretation>
                <emma:interpretation id="interp149" emma:lang="en-US" emma:confidence="0">
                  <emma:literal>Whit</emma:literal>
                </emma:interpretation>
              </emma:one-of>
            </emma:emma>
          </inkml:annotationXML>
          <inkml:trace contextRef="#ctx0" brushRef="#br1" timeOffset="1.45518E6">225 4797 18 0,'3'-12'47'16,"-3"12"3"-16,3-15-19 16,-3 15 2-16,6-18-1 15,-2 7 1-15,-4 11 0 16,7-19-1-16,-7 19-4 0,5-21-1 15,-5 21-4-15,2-18-2 16,-2 18-5-16,0-13-3 16,0 13-2-1,0 0-2-15,0 0-1 0,0 0-1 16,0 0 1-16,0 0-1 16,-13 13 0-16,13-13 1 15,-7 23 0-15,3-10 0 16,0 7-2-16,-1-1 0 15,-3 3-2-15,2 0 0 16,0 1-1-16,-1-2-1 16,2-1-1-16,0-1 0 0,3-3-1 15,1-3 0-15,1-2 0 16,0-11 0-16,9 13-1 16,-9-13 1-1,17 3-1-15,-6-7 1 0,1-3-1 16,0-2 2-16,0-2-3 15,-1 0 2-15,-2 1 0 16,-9 10-1-16,11-17 1 16,-11 17 0-16,0 0 0 15,0 0 0-15,0 0-1 16,2 17 1-16,-1-5-1 16,2 5 1-16,2-1-1 15,1 1 1-15,3-1 1 0,2-3 3 16,1-4 1-16,2-5 2 15,-2-8 3-15,1-7-7 16,-1-3 8 0,0-8-8-16,-5-2 5 0,1-5-9 15,-4-4 6-15,0 0-9 16,-3 2 1-16,-1 3-2 16,1 2-2-16,-2 4-5 15,1 4-4-15,0 18-6 16,3-17-9-16,-3 17-12 15,0 0-18-15,7 17-32 16,-1-6-2-16,-4 4 5 16,4-3 2-16</inkml:trace>
          <inkml:trace contextRef="#ctx0" brushRef="#br1" timeOffset="1.45578E6">554 4704 62 0,'0'0'75'15,"0"0"1"-15,0 0-13 16,0 0-17-16,-1 11-7 16,1-11-8-16,-2 30-5 0,2-10-3 15,-2 8-3 1,2-1-2-16,-4 4-4 15,4-1-2-15,-2 1-3 16,2-6-3-16,-1-2-1 0,1-5-3 16,0-3 1-16,0-15-2 15,5 14-1-15,-5-14 0 16,13-8-1-16,-5-3-1 16,3-4 0-16,1-1-1 15,-1-2-1-15,1 1 1 16,-2 2-1-16,-2 3 2 15,-8 12-1-15,11-14 1 0,-11 14 0 16,0 0 1 0,0 0 1-16,6 16-1 15,-6-16 1-15,5 18 1 16,-5-18-1-16,10 21 0 0,-10-21 0 16,13 17 0-16,-13-17 0 15,15 17-3-15,-15-17-2 16,13 14-4-16,-13-14-6 15,0 0-4-15,14 12-11 16,-14-12-13-16,0 0-16 16,0 0-29-16,0 0 0 15,0 0 2-15,15-3 30 16</inkml:trace>
          <inkml:trace contextRef="#ctx0" brushRef="#br1" timeOffset="1.45661E6">798 4960 28 0,'16'-15'67'0,"-9"4"2"16,-7 11-28-16,12-21-2 16,-12 21-11-16,12-22-4 15,-12 22-5-15,7-17-4 16,-7 17-2-16,0 0 0 16,0 0 1-16,0 0 0 15,-18 4 0-15,7 4-1 16,-2 5-1-16,-2 4-2 15,1 1 0-15,-1 2-2 16,3-2-4-16,2 0 0 16,3-1-2-16,5-5-1 15,4-1-1-15,-2-11 0 0,16 5-2 16,-3-8 1-16,2-5 0 16,2-4 1-16,0-3-2 15,-2-2 1-15,-1 1 0 16,-2-3 1-16,-5 2 0 15,-1 3 0-15,-6 14-1 16,5-17 1-16,-5 17-1 16,0 0 1-16,0 0 0 15,-11 4 0-15,11-4-1 16,-4 19 1-16,3-8-1 16,2 2 1-16,2-1-1 15,1 0 1-15,-4-12-1 16,14 20 0-16,-14-20-2 0,18 12 1 15,-7-9-1-15,-11-3-1 16,21-6-1-16,-11-1 1 16,1-4-2-16,0-2 1 15,-1-5 0-15,1-3 2 16,0-3-1-16,-2-5 6 16,2-4 2-16,-2 0-1 15,-1-4 4-15,-3 5-2 16,-2 2-2-16,-3 7 3 15,-4 8-3-15,4 15-3 16,-17 5-2-16,8 12 2 16,-2 9-2-16,4 6 0 0,0 4 4 15,4-1-5-15,5 1 4 16,1-3-1-16,6-3-1 16,-1-2 3-16,2-5 1 15,-2-4-4-15,1-5 1 16,-3-1-3-16,-6-13-2 15,10 13-6-15,-10-13-7 16,0 0-3-16,0 0-5 16,-14-1 2-16,14 1 1 15,-20-11 2-15,6 1 4 16,0 3 4-16,-3-2 12 16,2 0 6-16,0-1 10 15,4 1 5-15,-1 3 1 0,12 6 3 16,-7-12 0-16,7 12 1 15,13-10-4-15,1 5-6 16,6 3-1 0,3-1-11-16,2 1-4 0,-1 2-18 15,2-3-30-15,-6 6-40 16,-3-2-1-16,-5 4-5 16,-12-5 2-16</inkml:trace>
        </inkml:traceGroup>
        <inkml:traceGroup>
          <inkml:annotationXML>
            <emma:emma xmlns:emma="http://www.w3.org/2003/04/emma" version="1.0">
              <emma:interpretation id="{2A97FC5F-3D7A-4586-819D-7690D0A76419}" emma:medium="tactile" emma:mode="ink">
                <msink:context xmlns:msink="http://schemas.microsoft.com/ink/2010/main" type="inkWord" rotatedBoundingBox="2008,11641 2680,11617 2690,11876 2017,11900"/>
              </emma:interpretation>
              <emma:one-of disjunction-type="recognition" id="oneOf30">
                <emma:interpretation id="interp150" emma:lang="en-US" emma:confidence="1">
                  <emma:literal>are</emma:literal>
                </emma:interpretation>
                <emma:interpretation id="interp151" emma:lang="en-US" emma:confidence="0">
                  <emma:literal>acre</emma:literal>
                </emma:interpretation>
                <emma:interpretation id="interp152" emma:lang="en-US" emma:confidence="0">
                  <emma:literal>ark</emma:literal>
                </emma:interpretation>
                <emma:interpretation id="interp153" emma:lang="en-US" emma:confidence="0">
                  <emma:literal>arg</emma:literal>
                </emma:interpretation>
                <emma:interpretation id="interp154" emma:lang="en-US" emma:confidence="0">
                  <emma:literal>arm</emma:literal>
                </emma:interpretation>
              </emma:one-of>
            </emma:emma>
          </inkml:annotationXML>
          <inkml:trace contextRef="#ctx0" brushRef="#br1" timeOffset="1.4581E6">1448 4891 79 0,'0'0'49'0,"5"-15"-4"15,-5 15-4-15,2-13-7 16,-2 13-4-16,-1-12-7 16,1 12-4-16,0 0-2 15,-15-12-4-15,15 12-2 16,-17-1-1-16,5 3-2 0,-3 4-2 15,-2 2 0 1,-1 4-1-16,-1 3-3 16,1 1 1-16,3 3-2 15,0 2 1-15,7-2-2 0,3-1 0 16,5-1 0-16,5-3-1 16,-5-14 0-16,23 13-1 15,-8-12 1-15,5-7 0 16,-1-1 0-16,2-6-1 15,-3-2 1-15,-3-3 0 16,0 0 1-16,-5-2 0 16,-2 2 0-16,-4 4 0 15,-2-1 1-15,-2 15-2 16,0-17 1-16,0 17 0 16,0 0-1-16,0 0 1 15,0 0-1-15,-6 11 1 16,6-11-1-16,1 20 1 0,2-10 0 15,-1 1 1-15,0 1-1 16,2-1 0-16,0 3 0 16,1-1-1-16,1-1 2 15,0 0-2-15,0 0 1 16,-6-12-1-16,14 17 1 16,-14-17 0-16,15 11 0 15,-15-11-1-15,12 0 1 16,-12 0 1-16,11-12-1 15,-11 12 0-15,9-19 0 16,-6 8 0-16,0-1 0 16,-3 12 1-16,3-19-2 0,-3 19 1 15,0 0 0-15,0 0 0 16,0 0 0-16,0 0-1 16,-4 17 0-16,4-17 2 15,-1 21-1-15,1-21 1 16,0 14 3-16,0-14 0 15,0 0 2-15,0 0 1 16,0 0 0-16,13-9-1 16,-6-2 0-16,2-2 0 15,2-4-2-15,0-2-3 16,2-2 2-16,0 3-3 16,-1-3 0-16,-1 3-1 15,0 2 2-15,0 3-3 16,-11 13 0-16,16-16 5 0,-16 16-9 15,16-5 2-15,-16 5-5 16,22 3-8 0,-22-3-16-16,20 7-15 0,-20-7-24 15,15 9-20-15,-15-9 6 16,0 0 12-16</inkml:trace>
          <inkml:trace contextRef="#ctx0" brushRef="#br1" timeOffset="1.45858E6">1750 4962 7 0,'0'0'72'0,"0"0"-2"15,0 0-20-15,5-12-2 16,-5 12-8-16,0 0-6 16,17-14-7-16,-17 14-4 0,20-14-7 15,-7 7-2-15,5-3-2 16,-1-2-3-1,1-2-1-15,-1-1-1 16,-2-2-1-16,-4 2-2 0,-4-1 2 16,-7 0-2-16,-5 5-1 15,-6 3 0-15,-2 4 0 16,-4 7-1-16,-1 2 0 16,0 7-1-16,0 2 0 15,4 7 0-15,6 1-1 16,6 3-3-16,4 1-2 15,9 0-5-15,3-1-3 16,11-4-12-16,-1-1-18 16,2-6-40-16,0-2-12 15,-3-4-2-15,-3-5 3 16</inkml:trace>
        </inkml:traceGroup>
        <inkml:traceGroup>
          <inkml:annotationXML>
            <emma:emma xmlns:emma="http://www.w3.org/2003/04/emma" version="1.0">
              <emma:interpretation id="{90E28C26-1A3F-44FE-B5C3-D0B50234AA96}" emma:medium="tactile" emma:mode="ink">
                <msink:context xmlns:msink="http://schemas.microsoft.com/ink/2010/main" type="inkWord" rotatedBoundingBox="2925,11343 5318,11260 5335,11748 2942,11831"/>
              </emma:interpretation>
              <emma:one-of disjunction-type="recognition" id="oneOf31">
                <emma:interpretation id="interp155" emma:lang="en-US" emma:confidence="1">
                  <emma:literal>constraints</emma:literal>
                </emma:interpretation>
                <emma:interpretation id="interp156" emma:lang="en-US" emma:confidence="0">
                  <emma:literal>Constraints</emma:literal>
                </emma:interpretation>
                <emma:interpretation id="interp157" emma:lang="en-US" emma:confidence="0">
                  <emma:literal>constraint</emma:literal>
                </emma:interpretation>
                <emma:interpretation id="interp158" emma:lang="en-US" emma:confidence="0">
                  <emma:literal>Constraint</emma:literal>
                </emma:interpretation>
                <emma:interpretation id="interp159" emma:lang="en-US" emma:confidence="0">
                  <emma:literal>constrains</emma:literal>
                </emma:interpretation>
              </emma:one-of>
            </emma:emma>
          </inkml:annotationXML>
          <inkml:trace contextRef="#ctx0" brushRef="#br1" timeOffset="1.45957E6">2383 4829 69 0,'0'0'53'16,"0"0"-4"-16,13-13-3 16,-13 13-7-16,6-14-6 0,-6 14-5 15,0-17-4-15,0 17-9 16,-6-21 2-16,6 21-8 16,-12-20 2-16,12 20-4 15,-19-15-3-15,7 13-2 16,-2 2-2-16,0 3 4 15,-2 5-6-15,-1 1 6 16,1 3-6-16,1 3 4 16,0 0 0-16,2 4 1 15,2-2-1-15,3 1 0 16,2-1 0-16,2-1 0 16,5-1-1-16,3-1 0 15,3-3-2-15,-7-11-1 0,22 17-2 16,-5-13-6-16,-3 0-6 15,8-4-11-15,-6 3-13 16,7-5-22 0,-2 1-25-16,0-2-3 0,2-1 4 15</inkml:trace>
          <inkml:trace contextRef="#ctx0" brushRef="#br1" timeOffset="1.4604E6">2501 4881 30 0,'-1'-18'73'0,"1"18"-26"0,2-19-5 16,2 8-7-16,-4 11-5 15,7-19-6 1,-7 19-5-16,6-12-4 16,-6 12-3-16,0 0-1 0,0 0 0 15,0 0-1-15,-18 19-1 16,8-7 0-16,0 4 0 15,1 1-3-15,-1 1 1 16,6 1-3-16,0-1 1 16,4-1-3-16,5-4 0 15,4 0-1-15,5-7-1 16,0-2 1-16,3-5 1 16,3-7 3-16,-4-1 0 0,0-5 2 15,-4-1-2 1,-2-3 3-16,-8 1-2 15,-2-3 0-15,-6 3-2 16,-3 1-2-16,-2 3-2 0,-1 1-3 16,1 3-3-16,11 9-4 15,-15-9-4-15,15 9-2 16,0 0-6-16,11 3-3 16,7 0-4-16,0 1-3 15,5 0 0-15,1 1 5 16,2-3 5-16,-6 1 10 15,0-2 10-15,-5-1 9 0,-15 0 6 16,17 0 8-16,-17 0 5 16,0 0 0-16,0 0-2 15,-4 12-4 1,4-12-6-16,-15 18-5 0,8-5-1 16,2-1-3-16,-1 2-2 15,3-3 0-15,3-11-2 16,2 15 0-16,-2-15-1 15,11 3 0-15,-11-3 0 16,18-10 0-16,-5 0 0 16,-1-3 0-16,3-1 0 15,-1-3 0-15,1 0-1 16,-1 1 1-16,-2 2 0 0,-1 2-1 16,-11 12 1-1,16-15-1-15,-16 15 1 16,0 0 0-16,11 6 0 15,-11-6 2-15,3 17 0 0,0-6 2 16,-2 2 0-16,1 0 0 16,-1 1-1-16,2-1 1 15,-2 0-3-15,1-1-3 16,1-1-5-16,-2 1-5 16,-1-12-8-16,5 17-10 15,-5-17-9-15,0 0-16 16,14 10-15-16,-14-10-19 15,15-5 4-15</inkml:trace>
          <inkml:trace contextRef="#ctx0" brushRef="#br1" timeOffset="1.46097E6">3093 4725 77 0,'8'-15'75'16,"0"4"-24"-16,-8 11-7 16,7-19-16-16,-7 19-5 15,0 0-8-15,0 0-4 16,-17-2 2-16,6 11-5 0,-2-1 0 15,0 3-2-15,-3-1-1 16,0 2-1-16,3-2-5 16,1 0 5-1,12-10-5-15,-16 17 2 0,16-17-2 16,0 18 1-16,0-18 1 16,17 15-5-16,-5-8 5 15,4 0-6-15,0-1 5 16,-1 1-6-16,1 0 2 15,-5-2-1-15,-11-5 0 16,17 12 3-16,-17-12 2 16,5 12 0-16,-5-12 0 0,-4 12 2 15,4-12 3-15,-7 12-4 16,7-12 4 0,-12 12-4-16,12-12 0 15,-19 12 2-15,7-7-3 0,-1 0 3 16,-1 1-5-16,-2-1 5 15,0-1-7-15,2-1 1 16,2 2-9-16,12-5-6 16,-18 2-19-16,18-2-14 15,0 0-30-15,0 0-3 16,21-18 12-16</inkml:trace>
          <inkml:trace contextRef="#ctx0" brushRef="#br1" timeOffset="1.46148E6">3150 4812 4 0,'0'0'86'16,"-16"-1"-4"-16,16 1-29 15,0 0-10-15,0 0-11 16,0 0-10-16,24-7-8 0,-3 3-7 16,5-2-11-16,2 1-9 15,4-4-21-15,-3 4-23 16,-4-1-32-16,3 0-1 16,-9 4 35-16</inkml:trace>
          <inkml:trace contextRef="#ctx0" brushRef="#br1" timeOffset="1.46127E6">3344 4464 35 0,'0'0'54'15,"-18"-3"2"-15,5 14-7 16,-3 10-9-16,4 4-7 15,1 7-8-15,3 3-6 16,1 5-4-16,3-2-4 0,1 3-5 16,3-1-4-16,0-1-6 15,0-4-5-15,0-3-4 16,-1-1-4-16,2-8-8 16,-1-2-10-16,2-6-9 15,-2-3-7-15,0-12-11 16,0 0-14-16</inkml:trace>
          <inkml:trace contextRef="#ctx0" brushRef="#br1" timeOffset="1.46188E6">3448 4807 58 0,'0'0'57'15,"0"11"-2"-15,0-11-6 16,-2 14-7-16,2-14-8 15,-7 17-9-15,2-6-6 16,5-11-4-16,-6 18-5 16,6-18-3-16,-4 15-3 15,4-15-1-15,0 11-2 16,0-11 0-16,0 0-1 0,0 0 2 16,12-8 0-1,-12 8 1-15,13-21 0 16,-4 5 0-16,0-5-1 15,2-2 1-15,0-1-2 0,1 0 1 16,0 0-2-16,-1 3-1 16,3 3-4-16,-2 6-3 15,0 4-4-15,-1 4-5 16,1 3-8-16,-1 3-12 16,1 1-17-16,0 3-30 15,-12-6-7-15,20 11 25 16</inkml:trace>
          <inkml:trace contextRef="#ctx0" brushRef="#br1" timeOffset="1.46247E6">3739 4748 44 0,'0'0'46'15,"0"0"-8"-15,12-14 0 16,-12 14-7-16,0 0-2 16,2-12-5-16,-2 12-5 15,0 0 1-15,-17-2-8 16,17 2 2-16,-23 11-6 16,9-3 3-16,-1 3-5 15,-1 1 4-15,-1 4-5 16,4-2-1-16,-2 5-1 0,4-5-1 15,3 2-1-15,4-3-1 16,3-2-2-16,1-11 1 16,10 13-2-16,-10-13 1 15,23-2 1-15,-10-4 0 16,5-6 1-16,0-2-4 16,0-3 5-16,1-2-5 15,-4-3 5-15,-1 3-3 16,-7-1 1-16,0 3-4 15,-5 3 4-15,-2 14 4 16,-3-14-3-16,3 14 4 16,-12 5-4-16,12-5 6 0,-14 20-4 15,7-4 6-15,5 0-3 16,1 0 0-16,1 3 1 16,4-4-5-16,0 2 5 15,4-3-6-15,0-1 3 16,3-4-5-16,-11-9 2 15,18 14-9-15,-18-14 1 16,12 8-6-16,-12-8-11 16,0 0-19-16,13-3-24 15,-13 3-24-15,10-11-3 16,-10 11 64-16</inkml:trace>
          <inkml:trace contextRef="#ctx0" brushRef="#br1" timeOffset="1.46288E6">3870 4668 11 0,'-14'-12'86'16,"14"12"-1"-16,0 0-36 16,-10-10-14-16,10 10-13 15,0 0-12-15,0 0-11 16,14-3-11-16,-14 3-19 16,15 4-16-16,-15-4-29 0,15 9-9 15,-9 2 40 1</inkml:trace>
          <inkml:trace contextRef="#ctx0" brushRef="#br1" timeOffset="1.46267E6">3884 4763 1 0,'0'0'71'0,"0"0"15"0,-7 12-33 15,7-12-12-15,-5 17-11 16,5-17-8-16,-5 20-7 16,4-9-5-16,1-11-4 15,1 17-7-15,-1-17-8 16,5 13-15-16,-5-13-24 15,0 0-39-15,0 0-2 16,13 8 13-16</inkml:trace>
          <inkml:trace contextRef="#ctx0" brushRef="#br1" timeOffset="1.46332E6">3987 4743 68 0,'0'0'47'15,"1"16"-7"-15,-1-16-8 16,-3 20-5-16,3-20-7 15,-7 21-5-15,7-21-3 16,-4 15-2-16,4-15-3 16,0 0-2-16,0 0-1 15,0 0-2-15,0 0-3 16,0 0-2-16,15-2-2 0,-4-7-1 16,1-1-1-16,5-5 0 15,0-1 0-15,4-3 2 16,-2 2 6-16,0-1 2 15,-1 2 3-15,-4 3 3 16,-3 5 1-16,-11 8 1 16,0 0 1-16,0 0-1 15,2 18-2-15,-8-3-2 16,0 1-1-16,1 2-2 16,0-1-1-16,3 1 0 15,1-3-1-15,3-2-1 16,0-1-3-16,-2-12-2 15,9 17-5-15,-9-17-7 0,11 9-12 16,-11-9-18-16,13 2-20 16,-13-2-21-16,15-2 0 15</inkml:trace>
          <inkml:trace contextRef="#ctx0" brushRef="#br1" timeOffset="1.46386E6">4256 4767 92 0,'-13'-8'47'0,"2"0"4"16,0 5-4-16,11 3-5 15,-13-5-11-15,13 5-8 16,0 0-8-16,0 0-6 15,17-3-5-15,-4 5-2 16,3 0-2-16,2-1-2 16,1 3-5-16,1-2-1 0,1 1-11 15,-2 0-6-15,2-4-22 16,-3 5-14-16,-2-5-27 16,3-2 3-16</inkml:trace>
          <inkml:trace contextRef="#ctx0" brushRef="#br1" timeOffset="1.46371E6">4312 4570 62 0,'-1'-18'85'16,"2"4"-28"-16,-1 14-7 15,-1-15-18-15,1 15-13 0,0 0-9 16,0 0-4-16,0 0-1 16,12 11 3-16,-12-11 2 15,6 23 2-15,-6-5 1 16,1 0 0-16,-5 7-1 15,2 2-1-15,-4 3-3 16,0 0-5-16,1 2-6 16,-1-3-8-16,4-3-4 15,-3 0-4-15,6-6-2 16,-2-2-5-16,4-4-3 16,-3-14-4-16,6 14 0 15,-6-14-3-15,0 0 0 16,12-6-1-16,-12 6 0 0,4-18 2 15,-6 7 5-15</inkml:trace>
          <inkml:trace contextRef="#ctx0" brushRef="#br1" timeOffset="1.4644E6">4526 4713 31 0,'12'-10'82'15,"-12"10"-20"-15,0 0-11 16,0 0-13-16,11-11-11 16,-11 11-10-16,0 0-4 15,0 0-3-15,0 0-1 0,0 0 0 16,-14-2 2-1,14 2 1-15,-14 6 2 16,14-6-1-16,-19 8 1 16,8-3-2-16,0 0-1 0,11-5-3 15,-18 11-3-15,18-11-3 16,-10 11-3-16,10-11-3 16,2 11-2-16,-2-11-1 15,19 10-2-15,-5-4 0 16,3 2-1-16,0-1 2 15,1 1 1-15,0 0 2 16,-3 1 2-16,-3 1 3 16,-12-10 2-16,14 18 2 0,-14-18 2 15,0 17 2-15,0-17 1 16,-16 16 1 0,3-8 2-16,-1-3-1 0,-6 1 0 15,1-1-3-15,-3-2-6 16,1 0-10-16,4-4-17 15,-2 2-36-15,7-5-45 16,12 4-2-16,-10-12-3 16</inkml:trace>
        </inkml:traceGroup>
        <inkml:traceGroup>
          <inkml:annotationXML>
            <emma:emma xmlns:emma="http://www.w3.org/2003/04/emma" version="1.0">
              <emma:interpretation id="{DF702497-0429-48AE-879B-BEC8545B14E0}" emma:medium="tactile" emma:mode="ink">
                <msink:context xmlns:msink="http://schemas.microsoft.com/ink/2010/main" type="inkWord" rotatedBoundingBox="5668,11531 6166,11514 6174,11726 5675,11743"/>
              </emma:interpretation>
              <emma:one-of disjunction-type="recognition" id="oneOf32">
                <emma:interpretation id="interp160" emma:lang="en-US" emma:confidence="1">
                  <emma:literal>on</emma:literal>
                </emma:interpretation>
                <emma:interpretation id="interp161" emma:lang="en-US" emma:confidence="0">
                  <emma:literal>own</emma:literal>
                </emma:interpretation>
                <emma:interpretation id="interp162" emma:lang="en-US" emma:confidence="0">
                  <emma:literal>ons</emma:literal>
                </emma:interpretation>
                <emma:interpretation id="interp163" emma:lang="en-US" emma:confidence="0">
                  <emma:literal>one</emma:literal>
                </emma:interpretation>
                <emma:interpretation id="interp164" emma:lang="en-US" emma:confidence="0">
                  <emma:literal>an</emma:literal>
                </emma:interpretation>
              </emma:one-of>
            </emma:emma>
          </inkml:annotationXML>
          <inkml:trace contextRef="#ctx0" brushRef="#br1" timeOffset="1.46537E6">5090 4790 79 0,'6'-18'57'16,"-1"7"-5"-16,-3 0-6 15,3-2-8-15,-5 13-9 16,4-19-9-16,-4 19-4 16,-4-14-5-16,4 14-4 15,-16-1 2-15,4 3-4 16,-2 3 2-16,-3 1-2 16,-1 2 3-16,-3 1-3 15,3 1 2-15,1 2-3 16,1 1-1-16,4 3 0 0,5 0-2 15,5 1 0-15,3-2-1 16,5 2 0-16,5-4 0 16,2-3 1-16,3-3 2 15,1-4 0-15,1-6 2 16,-1-3 0-16,-3-3-1 16,-1-3 2-16,-3-4-3 15,-4 0 2-15,-3-2-4 16,-6 1 0-16,-2 1 0 15,-3 1-2-15,-3 3 0 16,0 2-6-16,-1 5-1 16,12 5-8-16,-18-2-4 0,18 2-7 15,0 0-11-15,4 15-10 16,4-4-19-16,6-3-5 16,5 1 1-16,0-3 14 15</inkml:trace>
          <inkml:trace contextRef="#ctx0" brushRef="#br1" timeOffset="1.46575E6">5200 4766 111 0,'0'0'58'16,"15"-11"-7"-16,-15 11-5 15,0 0-13-15,0 0-8 16,0 0-10-16,-1 18-4 16,-4-7-4-16,-2 1-1 0,1 0 0 15,-1 0-2-15,7-12 0 16,-9 16 0-16,9-16 0 15,0 0-1-15,0 0 0 16,15-6 0-16,-3-5-1 16,4-2-1-16,2-4-1 15,5-4 1-15,0 1 1 16,0-2 1-16,-2 3 2 16,-1 3 0-16,-5 4 1 15,-4 6 2-15,-11 6 0 16,0 0 2-16,11 17-1 15,-14 1-1-15,1 1-1 16,-1 4-1-16,2 0-1 0,1 1-1 16,1-3-3-16,5-3-6 15,-3-4-6-15,8-2-8 16,-11-12-17 0,20 15-38-16,-20-15-28 0,19 6-2 15,-19-6-1-15</inkml:trace>
        </inkml:traceGroup>
        <inkml:traceGroup>
          <inkml:annotationXML>
            <emma:emma xmlns:emma="http://www.w3.org/2003/04/emma" version="1.0">
              <emma:interpretation id="{7AFBAA8B-6364-4CC5-8A76-A48BE54FD611}" emma:medium="tactile" emma:mode="ink">
                <msink:context xmlns:msink="http://schemas.microsoft.com/ink/2010/main" type="inkWord" rotatedBoundingBox="6514,11280 7686,11239 7706,11810 6534,11851"/>
              </emma:interpretation>
              <emma:one-of disjunction-type="recognition" id="oneOf33">
                <emma:interpretation id="interp165" emma:lang="en-US" emma:confidence="0">
                  <emma:literal>Cid?</emma:literal>
                </emma:interpretation>
                <emma:interpretation id="interp166" emma:lang="en-US" emma:confidence="0">
                  <emma:literal>and ?</emma:literal>
                </emma:interpretation>
                <emma:interpretation id="interp167" emma:lang="en-US" emma:confidence="0">
                  <emma:literal>C, d?</emma:literal>
                </emma:interpretation>
                <emma:interpretation id="interp168" emma:lang="en-US" emma:confidence="0">
                  <emma:literal>ad ?</emma:literal>
                </emma:interpretation>
                <emma:interpretation id="interp169" emma:lang="en-US" emma:confidence="0">
                  <emma:literal>a, d?</emma:literal>
                </emma:interpretation>
              </emma:one-of>
            </emma:emma>
          </inkml:annotationXML>
          <inkml:trace contextRef="#ctx0" brushRef="#br1" timeOffset="1.46685E6">6039 4759 39 0,'0'0'75'0,"-3"-11"-26"15,3 11 1-15,0 0-4 16,2-18-5-16,-2 18-5 15,0-16-5-15,0 16-6 16,-2-19-5-16,2 19-4 16,-6-20-5-16,6 20-4 15,-14-14-2-15,14 14-2 16,-21-4-1-16,6 7-1 16,-2 3-1-16,-1 3 1 15,-2 3-1-15,-2 4 2 16,1 1-3-16,-1 1 2 0,1-1-1 15,4 0 1-15,1-1-2 16,6-2 1-16,7-2 0 16,3-1 0-16,0-11 1 15,18 17 0-15,1-12 0 16,2-3 1-16,5-1 0 16,0 1 0-16,-1-5-2 15,0 0-5-15,-4-1-5 16,0-2-8-16,-9 2-10 15,1-3-19-15,-13 7-22 16,11-6-28-16,-11 6 0 16,0 0 4-16</inkml:trace>
          <inkml:trace contextRef="#ctx0" brushRef="#br1" timeOffset="1.46713E6">6146 4827 41 0,'0'0'80'0,"0"0"3"15,0 0-33-15,-14 13-9 16,6-3-12-16,2 2-8 15,-3 3-7 1,2 1-4-16,-3 3-4 0,3-2-1 16,0-1-4-16,2-1-6 15,0-3-7-15,-1-1-13 16,6-11-20-16,-2 16-39 16,2-16-3-16,0 0-2 15,0 0 56-15</inkml:trace>
          <inkml:trace contextRef="#ctx0" brushRef="#br1" timeOffset="1.46793E6">6443 4829 16 0,'13'-9'75'0,"-13"9"-15"16,0 0-6-16,15-18-6 16,-15 18-5-16,4-16-8 15,-4 16-6-15,3-18-6 16,-3 18-5-16,0-20-5 16,0 20-2-16,-5-20-4 15,5 20-1-15,-15-12 1 16,5 10-4-16,-4 2 0 15,-4 4-2-15,0 2 2 16,-4 4-3-16,1 3 1 16,0 0-2-16,-1 2-2 15,4 1 1-15,2 0 1 16,6-2-1-16,2 0 2 0,6-2-1 16,2-12 2-16,10 15-1 15,2-11 1-15,5-4 3 16,3-4 0-16,2-4 2 15,3-4 2-15,2-5-1 16,3-5-3-16,-1-4 3 16,1-6-2-16,-2-2-1 15,0-4-2-15,-5-1-2 0,-5-1-2 16,-6 3 0-16,-6 4 0 16,-6 7 0-1,-5 5-1-15,-6 10 1 16,-3 10-1-16,-2 8 1 0,-3 9 0 15,4 7 2-15,-1 6-2 16,6 5 2-16,1 2-1 16,6 0 1-16,4 0 0 15,1-2 0-15,7-1-2 16,0-4-4-16,2-5-2 16,1-3-8-16,-1-3-13 15,5-6-32-15,-5 0-33 16,2-6-3-16,-13-6 1 0</inkml:trace>
          <inkml:trace contextRef="#ctx0" brushRef="#br1" timeOffset="1.46863E6">6782 4854 68 0,'0'0'92'15,"0"0"2"-15,0 0-3 16,-13 7-37-16,13-7-12 16,0 0-10-16,16-1-9 15,-16 1-7-15,15 1-10 16,-4-2-18-16,-11 1-37 16,16 0-50-16,-16 0-6 15,12-1-4-15,-12 1-5 16</inkml:trace>
          <inkml:trace contextRef="#ctx0" brushRef="#br1" timeOffset="1.46837E6">6781 4494 46 0,'0'0'87'0,"-5"-17"0"0,5 17 0 16,3-17-39-16,4 5-9 15,-7 12-9-15,19-20-4 16,-7 12-4-16,8-3-2 16,-4 5-3-16,4 2-4 15,-3 4-3-15,1 2-2 16,-4 5-5-16,-2 3 0 16,-2 2-3-16,-4 3 1 15,-2 0-1-15,-4 1 1 16,-4 1-1-16,-3-1 1 15,-4 0-1-15,-2 3 0 16,-4-1 1-16,-3 2-2 16,1 1 1-16,-3-1-5 0,5-2-6 15,-2 3-8-15,11-5-10 16,-4 3-22-16,12-19-26 16,-4 23-26-16,4-23 0 15,5 20 1-15</inkml:trace>
        </inkml:traceGroup>
      </inkml:traceGroup>
    </inkml:traceGroup>
    <inkml:traceGroup>
      <inkml:annotationXML>
        <emma:emma xmlns:emma="http://www.w3.org/2003/04/emma" version="1.0">
          <emma:interpretation id="{F46D1BF1-761E-4ADE-BC32-85EF4F091DFA}" emma:medium="tactile" emma:mode="ink">
            <msink:context xmlns:msink="http://schemas.microsoft.com/ink/2010/main" type="paragraph" rotatedBoundingBox="808,12099 8772,11732 8808,12509 844,128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D2524F4-D1C4-4D70-8AFB-825778BEB001}" emma:medium="tactile" emma:mode="ink">
              <msink:context xmlns:msink="http://schemas.microsoft.com/ink/2010/main" type="line" rotatedBoundingBox="808,12099 8772,11732 8808,12509 844,12875"/>
            </emma:interpretation>
          </emma:emma>
        </inkml:annotationXML>
        <inkml:traceGroup>
          <inkml:annotationXML>
            <emma:emma xmlns:emma="http://www.w3.org/2003/04/emma" version="1.0">
              <emma:interpretation id="{C911C73A-2690-410A-A4C6-0A1BFEC4E248}" emma:medium="tactile" emma:mode="ink">
                <msink:context xmlns:msink="http://schemas.microsoft.com/ink/2010/main" type="inkWord" rotatedBoundingBox="814,12228 1844,12180 1869,12719 839,12766"/>
              </emma:interpretation>
              <emma:one-of disjunction-type="recognition" id="oneOf34">
                <emma:interpretation id="interp170" emma:lang="en-US" emma:confidence="1">
                  <emma:literal>Base:</emma:literal>
                </emma:interpretation>
                <emma:interpretation id="interp171" emma:lang="en-US" emma:confidence="0">
                  <emma:literal>Base;</emma:literal>
                </emma:interpretation>
                <emma:interpretation id="interp172" emma:lang="en-US" emma:confidence="0">
                  <emma:literal>Base.</emma:literal>
                </emma:interpretation>
                <emma:interpretation id="interp173" emma:lang="en-US" emma:confidence="0">
                  <emma:literal>Base'.</emma:literal>
                </emma:interpretation>
                <emma:interpretation id="interp174" emma:lang="en-US" emma:confidence="0">
                  <emma:literal>Boise:</emma:literal>
                </emma:interpretation>
              </emma:one-of>
            </emma:emma>
          </inkml:annotationXML>
          <inkml:trace contextRef="#ctx0" brushRef="#br1" timeOffset="1.47211E6">131 5677 10 0,'2'-12'34'0,"-2"12"-18"0,4-13-3 16,-4 13-4-16,4-12 1 16,-4 12 1-16,1-10 3 15,-1 10 4-15,0-15 3 16,0 15 6-16,-2-16 2 16,2 5 6-16,0 11-3 15,-3-18-1-15,3 18-3 16,-1-12-3-16,1 12-4 15,0 0-3-15,-1-11-2 16,1 11-2-16,0 0 1 16,0 0-4-16,0 0 0 15,0 0 0-15,0 0 1 0,0 0 0 16,0 0 0-16,1 25-1 16,-2-4-2-16,2 3 2 15,-2 5-2-15,1 3 0 16,-2 2-2-16,1-3-1 15,0-1-2-15,-1-6-1 16,0-3 0-16,1-5 0 16,1-16-1-16,-5 14 0 15,5-14 0-15,0 0-2 16,-7-19 2-16,5 3-1 16,1-4-1-16,1-6 0 15,1-5 0-15,2-4 0 16,5-1 0-16,1-3 0 0,3 0-2 15,5-1 2-15,1 2-2 16,3 1 0-16,-2 7-1 16,1 5 1-16,-4 4-2 15,0 8 1-15,-4 6 1 16,-12 7-1-16,16 7 2 16,-14 5 0-16,0 5 0 15,-4 2 1-15,0 2 1 16,-2-2-1-16,-2 2 0 15,0-3 1-15,-2-1-1 16,-1-3 1-16,2-2-1 16,7-12 0-16,-14 20 0 0,14-20-1 15,-10 13-1-15,10-13 0 16,2 13-1-16,-2-13 0 16,17 21-1-16,-3-7 1 15,4 1 2-15,2 2-6 16,2 1 7-16,0 1-5 15,-4 1 8-15,-2-2-6 16,-6-1 9-16,-2 1-7 16,-8-1 3-16,-4 1 7 15,-6-1-7-15,0 0 8 16,-5-2-9-16,1 0 7 16,-5-2-7-16,0-2 5 15,-3-3-3-15,2-2-1 0,-3-2 1 16,-1-3-3-1,-2-3-1-15,2-2-4 16,2-4-3-16,1-1-5 16,7-3-6-16,1 3-12 0,12-7-19 15,1 16-18-15,5-21-25 16,-5 21-3-16,21-13 5 16,-7 12 0-16</inkml:trace>
          <inkml:trace contextRef="#ctx0" brushRef="#br1" timeOffset="1.47272E6">457 5735 46 0,'5'-11'72'16,"-5"11"4"-16,0 0-3 15,0 0-34-15,0 0-9 16,0 0-5-16,0 0-3 16,-17 0 0-16,17 0-2 15,-13 12-1-15,13-12 1 16,-17 22-5-16,6-9 1 15,1 4-9-15,1 1 3 16,0 2-10-16,2-1 4 0,5-1-3 16,0-1-2-16,5-4-1 15,-3-13-3-15,13 12 6 16,-2-13-6-16,0-5 6 16,1-5-5-16,-2-4 4 15,-1-3-4-15,0-4 4 16,-2 2 0-16,-3-2-1 15,-2 2 2-15,-1 2-1 16,-1 2-1-16,0 4 1 16,0 12-1-16,-1-12 1 15,1 12 0-15,0 0-1 16,0 0 1-16,4 18 1 0,-3-7 2 16,1 2 0-16,1 3 1 15,0-1 0-15,0 1 0 16,2 0 0-16,-2-2-1 15,2 0-3-15,0-1-4 16,-5-13-6-16,12 16-6 16,-12-16-13-16,13 7-16 15,-1-11-39-15,-12 4-12 16,16-6 0-16,-16 6 2 16</inkml:trace>
          <inkml:trace contextRef="#ctx0" brushRef="#br1" timeOffset="1.47335E6">728 5617 20 0,'0'0'80'15,"0"0"2"-15,0 0 1 16,0 0-34-16,-15-1-8 15,15 1-9-15,-19 6-5 16,19-6-7-16,-24 9-5 16,12-4-3-16,-2 2-3 15,2-2-2-15,2 2-2 0,10-7-2 16,-13 14-3-16,13-14 0 16,-2 15-1-16,2-15-1 15,13 16-1-15,-1-9 2 16,2 1-2-16,0 1 1 15,3-3-1-15,-1 1 2 16,-1-1 0-16,-2 0 1 16,-13-6 1-16,16 12 1 15,-16-12 1-15,5 12 2 16,-5-12 0-16,-7 12-1 16,7-12 1-16,-14 11-1 15,3-5 0-15,11-6-1 16,-24 9-1-16,11-6-1 0,-1 0 1 15,-1-1-3-15,2 1 0 16,0-1-4-16,2-2-3 16,0 2-5-16,11-2-7 15,-12 4-8-15,12-4-15 16,0 0-19-16,11-1-30 16,-11 1 1-16,20-3 1 15,-9 1 36-15</inkml:trace>
          <inkml:trace contextRef="#ctx0" brushRef="#br1" timeOffset="1.47372E6">782 5782 17 0,'0'0'66'16,"0"0"1"-16,0 0-26 16,0 0-5-16,0 0-4 15,0 0-6-15,0 0-3 16,11 3-3-16,-11-3-2 16,18-2-2-16,-5-2-1 15,0-1 0-15,2-5-1 0,0-1-1 16,3-5-1-1,-4-2-1-15,1-5-1 16,-3 1-3-16,-2-2 1 16,-6 1-3-16,-1 1-2 0,-7 4 0 15,-3 5 0-15,-5 7 1 16,-4 6-2-16,-2 6 2 16,0 7-3-16,-1 7 1 15,3 4-1-15,5 2 0 16,5 3-1-16,7 0-2 15,6 0-2-15,7-2-3 16,4-4-3-16,4-5-9 0,-3 1-15 16,5-9-37-16,-5 2-28 15,0-6 0-15,-7-1-3 16</inkml:trace>
          <inkml:trace contextRef="#ctx0" brushRef="#br1" timeOffset="1.4745E6">1090 5796 61 0,'0'0'104'15,"0"0"-3"-15,0 0 4 16,0 0-42-16,0 0-20 0,0 0-12 15,0 0-10 1,10-13-6-16,-10 13-7 16,0 0-5-16,0 0-8 15,0 0-9-15,8-12-8 0,-8 12-13 16,0 0-22-16,0 0-38 16,6-12-10-16,-6 12 2 15,0 0 1-15</inkml:trace>
          <inkml:trace contextRef="#ctx0" brushRef="#br1" timeOffset="1.47472E6">1084 5681 123 0,'0'-19'110'0,"3"3"-3"16,-3 3 0-16,6-5-62 0,-3 6-12 15,3-1-11-15,-6 13-14 16,10-15-16-16,-10 15-20 16,0 0-33-16,0 0-46 15,8 16-1-15,-8-16-6 16,2 13 1-16</inkml:trace>
        </inkml:traceGroup>
        <inkml:traceGroup>
          <inkml:annotationXML>
            <emma:emma xmlns:emma="http://www.w3.org/2003/04/emma" version="1.0">
              <emma:interpretation id="{68EC28CB-413F-4B71-96BE-987A5DE72640}" emma:medium="tactile" emma:mode="ink">
                <msink:context xmlns:msink="http://schemas.microsoft.com/ink/2010/main" type="inkWord" rotatedBoundingBox="2358,12166 3888,12096 3910,12575 2380,12645"/>
              </emma:interpretation>
              <emma:one-of disjunction-type="recognition" id="oneOf35">
                <emma:interpretation id="interp175" emma:lang="en-US" emma:confidence="0">
                  <emma:literal>T(i)=1</emma:literal>
                </emma:interpretation>
                <emma:interpretation id="interp176" emma:lang="en-US" emma:confidence="0">
                  <emma:literal>Tli)=1</emma:literal>
                </emma:interpretation>
                <emma:interpretation id="interp177" emma:lang="en-US" emma:confidence="0">
                  <emma:literal>T(i)=l</emma:literal>
                </emma:interpretation>
                <emma:interpretation id="interp178" emma:lang="en-US" emma:confidence="0">
                  <emma:literal>Tas.,</emma:literal>
                </emma:interpretation>
                <emma:interpretation id="interp179" emma:lang="en-US" emma:confidence="0">
                  <emma:literal>T(i)=I</emma:literal>
                </emma:interpretation>
              </emma:one-of>
            </emma:emma>
          </inkml:annotationXML>
          <inkml:trace contextRef="#ctx0" brushRef="#br1" timeOffset="1.47589E6">1642 5431 1 0,'0'0'65'16,"-14"-10"10"-16,14 10 4 15,0 0-39-15,0 0-9 16,0 0-8-16,18 9-3 15,7-6 3-15,11-5-4 0,9-1 2 16,8-3-4-16,8-4-2 16,2-1-4-16,-2-1-1 15,-3 0-6 1,-10-1-12-16,-9 4-3 0,-9 1-10 16,-14 7-8-16,-16 1-16 15,0 0-14-15,1 12-23 16,-1-12-8-16,-14 21 5 15</inkml:trace>
          <inkml:trace contextRef="#ctx0" brushRef="#br1" timeOffset="1.4756E6">1929 5427 98 0,'0'0'84'16,"0"0"-21"-16,0 0-3 0,0 0-5 16,0 0-9-16,0 0-8 15,-7-11-6-15,7 11-5 16,-1 12-4-16,-2 5-5 16,1 1-4-16,-1 8-5 15,-1 5-2-15,-1 4-2 16,2 1-3-16,-1 1-4 15,1-3-4-15,3-6-5 16,-2-1-5-16,5-9-8 16,-3-1-7-16,0-17-16 15,5 12-21-15,-5-12-36 16,0 0 2-16,-6-15 2 0,-2 4 31 16</inkml:trace>
          <inkml:trace contextRef="#ctx0" brushRef="#br1" timeOffset="1.47632E6">2311 5423 99 0,'4'-11'80'16,"-4"11"-23"-16,3-19-7 15,-3 19-11-15,0 0-6 16,0 0-10-16,-13 0-4 0,4 13-3 15,2 0-1-15,-6 8 1 16,3 1 1 0,-4 4 0-16,3 0-2 15,1 3-2-15,3-2-3 0,1 1-2 16,3-1-4-16,4-4-1 16,3-2-4-16,2-1-4 15,0-3-5-15,5-5-7 16,-11-12-4-16,20 13-9 15,-20-13-14-15,17 5-21 16,-17-5-37-16,0 0 3 16,13-9 1-16,-13 9 57 0</inkml:trace>
          <inkml:trace contextRef="#ctx0" brushRef="#br1" timeOffset="1.47672E6">2411 5518 79 0,'0'0'79'0,"0"0"-19"16,13-12-5-16,-13 12-8 15,0 0-8-15,0 0-6 16,1 14-5 0,-5-2-4-16,4-12-5 0,-2 25-3 15,2-9-3-15,0 1-3 16,1 0-7-16,2-1 2 16,-1-1-8-16,2-1-1 15,-2-1-8-15,-2-13-2 16,5 15-12-16,-5-15-8 15,0 0-21-15,0 0-38 16,11 4-4-16,-11-4 0 0,5-12 23 16</inkml:trace>
          <inkml:trace contextRef="#ctx0" brushRef="#br1" timeOffset="1.47708E6">2508 5308 99 0,'2'-11'60'0,"-2"11"-5"15,1-14-4-15,-1 14-8 16,0 0-5-16,0 0-7 15,12 25-4-15,-5-8-4 16,0 10-6-16,4-1 0 0,1 7-2 16,3-4-1-16,-1 2-4 15,3-4-3-15,-2-1-3 16,-1 0-1-16,-4-3 0 16,-3 1-2-16,-2 0-1 15,-6-2-1-15,-3 0-3 16,-4-2-3-16,-1-2-5 15,-5-1-7-15,3-4-9 16,-4 1-20-16,2-8-34 16,13-6-18-16,-19 6-1 15,19-6 5-15</inkml:trace>
          <inkml:trace contextRef="#ctx0" brushRef="#br1" timeOffset="1.47747E6">2795 5587 23 0,'0'0'93'16,"0"0"5"-16,0 0 0 16,18-12-40-16,-18 12-18 15,22-3-9-15,-10 3-9 16,3-2-5-16,-1 2-11 16,-4 3-11-16,3-2-11 15,-13-1-12-15,14 5-20 16,-14-5-25-16,0 0-27 15,0 0-4-15,0 0 6 16</inkml:trace>
          <inkml:trace contextRef="#ctx0" brushRef="#br1" timeOffset="1.47763E6">2809 5505 77 0,'-8'-11'87'16,"8"11"-1"-16,5-12-34 16,-5 12-16-16,14-8-12 15,-14 8-12-15,22-4-9 16,-10 3-11-16,1 1-20 16,0 0-29-16,2 0-32 15,-4 2 0-15,3-3-2 16</inkml:trace>
          <inkml:trace contextRef="#ctx0" brushRef="#br1" timeOffset="1.47802E6">3153 5324 94 0,'0'0'84'16,"3"-11"-26"-16,-3 11-12 16,0 0-10-16,0 0-9 15,0 0-5-15,0 19-1 16,-3-1 0-16,5 1 1 15,-5 6-1-15,4-2 0 16,-2 5-3-16,4-3-2 16,-2 3-3-16,1-3-4 15,-1 2-3-15,-1-2-6 16,3-1-6-16,-4 2-11 16,2-6-11-16,-4 3-20 15,3-6-42-15,-1 2-20 0,0-3-3 16,0-3 4-16</inkml:trace>
        </inkml:traceGroup>
        <inkml:traceGroup>
          <inkml:annotationXML>
            <emma:emma xmlns:emma="http://www.w3.org/2003/04/emma" version="1.0">
              <emma:interpretation id="{EA88FD19-E1DA-4E1B-8574-08869F556DC5}" emma:medium="tactile" emma:mode="ink">
                <msink:context xmlns:msink="http://schemas.microsoft.com/ink/2010/main" type="inkWord" rotatedBoundingBox="4227,11941 6864,11820 6900,12597 4263,12718"/>
              </emma:interpretation>
              <emma:one-of disjunction-type="recognition" id="oneOf36">
                <emma:interpretation id="interp180" emma:lang="en-US" emma:confidence="0">
                  <emma:literal>Echidna</emma:literal>
                </emma:interpretation>
                <emma:interpretation id="interp181" emma:lang="en-US" emma:confidence="0">
                  <emma:literal>Exaltedness</emma:literal>
                </emma:interpretation>
                <emma:interpretation id="interp182" emma:lang="en-US" emma:confidence="0">
                  <emma:literal>Echidnae</emma:literal>
                </emma:interpretation>
                <emma:interpretation id="interp183" emma:lang="en-US" emma:confidence="0">
                  <emma:literal>Elatedness</emma:literal>
                </emma:interpretation>
                <emma:interpretation id="interp184" emma:lang="en-US" emma:confidence="0">
                  <emma:literal>Echidnas</emma:literal>
                </emma:interpretation>
              </emma:one-of>
            </emma:emma>
          </inkml:annotationXML>
          <inkml:trace contextRef="#ctx0" brushRef="#br1" timeOffset="1.49178E6">4173 5418 54 0,'1'-11'42'0,"-1"11"-1"15,4-15-4-15,-2 4-1 16,1 0-7-16,0-2-5 15,-3-1-4-15,3 0-4 16,-5 0-5-16,1 1-2 16,1 13-4-16,-11-18-2 15,11 18-1-15,-23-5 0 16,6 10-1-16,-2 5 1 16,-3 3 1-16,-1 4 1 0,-2 5 1 15,2 2 0-15,-1 4 2 16,5-4-1-16,2 2 1 15,6-3 0-15,5-1 0 16,7-4-1-16,8-2 0 16,6-5 0-16,9-3-2 15,4-2 0-15,5-2-3 16,1-3-1-16,1-2-7 16,-5 0-4-16,-4-3-9 15,-5 4-9-15,-5-5-19 16,-16 5-20-16,13-3-24 15,-13 3-1-15,0 0 50 16</inkml:trace>
          <inkml:trace contextRef="#ctx0" brushRef="#br1" timeOffset="1.49226E6">4306 5448 131 0,'0'0'76'0,"0"0"-9"15,-8-12-9-15,8 12-15 0,0 0-9 16,0 0-11-16,0 0-5 16,0 0-6-16,0 0-7 15,0 0-11-15,0 0-10 16,12-8-13-16,-12 8-23 16,0 0-32-16,0 0-19 15,0 0 2-15,0 0 26 16</inkml:trace>
          <inkml:trace contextRef="#ctx0" brushRef="#br1" timeOffset="1.48725E6">3641 5430 19 0,'0'0'26'15,"14"-22"1"-15,-8 12 3 16,2-1-2-16,-2 0 2 0,2 0-2 15,-2 0 0-15,-6 11-4 16,10-17-1-16,-10 17-6 16,4-11-2-16,-4 11-2 15,0 0-1-15,0 0-1 16,0 0-2-16,-8 15-1 16,8-15 0-16,-17 25-1 15,6-10 1-15,-5 3-1 16,0 0-1-16,-4 1-2 15,1-1-1-15,-1 0 1 16,2-2-2-16,2 0 0 16,3-4-1-16,3-1-1 15,10-11 1-15,-6 14 1 0,6-14-2 16,12 9 2-16,2-7 0 16,0-1 2-16,4-2 0 15,2 0 0-15,-2-1 0 16,0 0-1-16,-2 0 1 15,-1 1 0-15,-3 0 0 16,1-1-2-16,-13 2-3 16,19 0-4-16,-19 0-7 0,20 3-1 15,-20-3-12-15,17 3-5 16,-17-3-21-16,14 8-12 16,-14-8-24-1,0 0-6-15,7 11 34 0</inkml:trace>
          <inkml:trace contextRef="#ctx0" brushRef="#br1" timeOffset="1.48758E6">3522 5671 13 0,'0'0'77'0,"0"0"-23"0,0 0-5 15,14 6-10-15,2-10-4 16,0 0-8-16,5-2-3 16,2 2-6-16,-1-3-5 15,-1 3-4-15,-4 0-4 16,-2 0-5-16,-15 4-3 15,20-1-7-15,-20 1-7 16,0 0-18-16,0 0-16 16,0 0-14-16,7 11-24 15,-7-11 3-15</inkml:trace>
          <inkml:trace contextRef="#ctx0" brushRef="#br1" timeOffset="1.48859E6">3563 5213 61 0,'-12'-12'47'0,"12"12"-4"0,0 0-6 16,0 0-4-16,1-12-3 15,-1 12-5-15,0 0-2 16,6-14-3-16,-6 14-2 15,9-15-3-15,-9 15 0 16,14-20-4-16,-2 8 0 16,0 3-4-16,1-1-1 15,4 1 1-15,-2 3-1 0,1 3-2 16,-6 3-1-16,3 1-2 16,-13-1 1-16,12 13 0 15,-11-2 1-15,-5 0-5 16,-1 0 0-16,-2 0 0 15,0 1 1-15,-5 0-1 16,3-1 1-16,-3 1 0 16,3-1-2-16,0 2 4 15,1 2-1-15,2-2 1 16,1 1-2-16,1 1 1 16,2 1 0-16,1-3 0 15,2-1 0-15,-1-12-2 16,3 18-1-16,-3-18-4 0,3 11-2 15,-3-11-4-15,0 0-8 16,0 0-9-16,0 0-17 16,0 0-11-16,0 0-14 15,0 0-15-15,13 8 20 16</inkml:trace>
          <inkml:trace contextRef="#ctx0" brushRef="#br1" timeOffset="1.48929E6">3618 5528 115 0,'0'0'56'15,"0"-11"3"-15,0 11-6 16,0 0-8-16,0 0-13 16,10-12-6-16,-10 12-10 15,0 0-12-15,0 0-17 16,11-11-30-16,-11 11-41 15,0 0-15-15,0 0 3 0,15-6 26 16</inkml:trace>
          <inkml:trace contextRef="#ctx0" brushRef="#br1" timeOffset="1.49265E6">4437 5256 95 0,'-1'-14'54'16,"1"14"-4"-16,0 0-7 16,0 0-8-16,1 19-6 15,3-3-4-15,-3 6-1 16,4-1-1-16,-4 7-2 0,4-3-1 15,-2 4 0-15,3-6-3 16,-4 5-3-16,4-7-3 16,-2 0-3-1,2-4-3-15,-3 0-5 0,2-2-7 16,-1-3-8-16,-2-1-6 16,-2-11-10-16,5 14-13 15,-5-14-21-15,0 0-35 16,0 0-2-16,0 0 6 15</inkml:trace>
          <inkml:trace contextRef="#ctx0" brushRef="#br1" timeOffset="1.49327E6">4666 5501 25 0,'-16'-2'80'0,"16"2"3"16,0 0-34-16,0 0-11 15,0 0-11-15,19-2-10 16,-2-1-9-16,5 1-12 16,0-1-13-16,4-1-21 15,0 0-24-15,-3 2-20 16,1-5-3-16,-7 6 47 15</inkml:trace>
          <inkml:trace contextRef="#ctx0" brushRef="#br1" timeOffset="1.49307E6">4768 5360 73 0,'0'0'80'0,"0"0"-30"16,-10-3-5-16,10 3-11 16,-8 10-8-16,2 2-3 0,5-1-3 15,-4 7-3-15,5-1-1 16,0 4-4-16,3-2 0 16,2 2-3-16,-1-2-1 15,4-1-6-15,-1-2-5 16,1-4-8-16,-2-1-9 15,-6-11-11-15,12 14-19 16,-12-14-23-16,0 0-22 16,0 0 4-16,0 0 39 15</inkml:trace>
          <inkml:trace contextRef="#ctx0" brushRef="#br1" timeOffset="1.494E6">4969 5450 1 0,'0'0'67'15,"18"-10"-28"-15,-7 4 0 16,-11 6-5-16,16-13-3 15,-16 13-4-15,11-11-2 16,-11 11-3-16,0 0-2 16,6-12-1-16,-6 12-2 15,0 0-2-15,1-14 1 16,-1 14-2-16,0 0 0 0,0 0-1 16,-9-13-2-16,9 13-2 15,-14 1 0-15,3 4-1 16,-2 2-3-16,-3 4-2 15,-1 1-1 1,1 4 0-16,-1 1-1 0,3 2-1 16,3-1 0-16,4 2-1 15,2-3-1-15,7-2 0 16,4-1 1-16,5-6 0 16,4-2 0-16,3-6 1 15,3-6 1-15,0-6 1 16,3-5 3-16,1-6 1 15,1-4-3-15,-2-6 3 0,2-8-3 16,-3-5 1-16,-3-3-6 16,-3-1 1-1,-5 1-5-15,-6 5 2 16,-6 5-1-16,-3 11 0 0,-10 12 0 16,-2 13 0-16,-5 11 5 15,2 14-2-15,0 9 3 16,3 11-3-16,2 6 5 15,10 4-5-15,4 1 3 16,6-4 2-16,8 0-5 16,0-6 2-16,4-4-7 15,1-9 1-15,-2-3-12 0,-1-10-17 16,-4 0-34-16,-3-7-30 16,-10-10 1-1,13 9-1-15</inkml:trace>
          <inkml:trace contextRef="#ctx0" brushRef="#br1" timeOffset="1.49532E6">5897 5387 62 0,'11'-17'75'0,"-11"17"-29"16,10-16-4-16,-10 16-9 15,10-12-6-15,-10 12-8 16,0 0-5-16,0 0-2 0,0 0-2 16,0 0 0-16,-11-4-1 15,11 4 1-15,-17 4-2 16,6-3 0-16,-1 3-1 15,-1-2-2-15,0 4 0 16,-4 0-3-16,5 2 0 16,0 1-1-16,3 2 0 15,4 1-1-15,5 0 0 16,4 2 0-16,5-1 0 16,5-1 1-16,2-1-1 15,3 0 2-15,-1 0-2 16,-1-3 2-16,0 0-2 15,-4 0 2-15,-1-1-1 0,-12-7-1 16,12 11 1-16,-12-11 0 16,0 0 0-16,0 0-1 15,-6 12 1-15,6-12 0 16,-16 4-1-16,2-3-1 16,0 1 0-16,-4-1-3 15,-1 1 0-15,-1 0-3 16,2-1-3-16,0 3-6 15,6-3-5-15,-3 3-11 16,15-4-10-16,0 0-10 16,0 0-14-16,0 0-16 15,0 0 0-15</inkml:trace>
          <inkml:trace contextRef="#ctx0" brushRef="#br1" timeOffset="1.49577E6">6057 5457 1 0,'16'-12'56'16,"-16"12"16"-16,16-20-30 16,-9 10-4-16,-7 10-6 15,5-16-3-15,-5 16-3 16,-6-11-4-16,6 11-4 0,-15-1-1 15,3 4-2-15,12-3-1 16,-24 15-2-16,11-3-2 16,0 2-1-1,0 3-1-15,4 3-2 0,2-1 0 16,2 3-2-16,6-3 0 16,5-1-1-16,6-3 0 15,4-3 0-15,2-6 3 16,4-4 1-16,1-5 3 15,-3-5 0-15,1-4 1 16,-7-3-1-16,-3-4 1 16,-6-1-2-16,-5-1-2 0,-7 0-4 15,-3 1-3-15,-5 1-4 16,0 4-5 0,0 2-8-16,-2 7-8 15,17 6-19-15,-18-2-43 0,18 2-17 16,0 0-2-16,6 13 1 15</inkml:trace>
          <inkml:trace contextRef="#ctx0" brushRef="#br1" timeOffset="1.54631E6">5452 5667 56 0,'0'0'52'15,"0"0"-4"-15,0 0-3 16,0 0-3-16,0 0-6 16,0 0-5-16,0 0-6 15,-14 16-5-15,14-16-5 16,-9 24-3-16,7-12-4 0,-3 2 0 15,3-1-4-15,2-13 0 16,-6 18-2-16,6-18 1 16,0 0-2-16,0 0 0 15,0 0 0-15,0 0-1 16,0 0 1-16,12-18-2 16,-4 5 0-16,2 1 0 15,1-1 0-15,1 0-1 16,-1 1 1-16,-2 0-1 15,-9 12 1-15,17-17 0 16,-17 17 1-16,0 0-1 16,11-5 1-16,-11 5 1 15,0 0 1-15,1 19 0 0,-1-19 1 16,1 21 1-16,-1-21 0 16,4 23 1-16,0-12-1 15,0-1-1 1,-4-10-1-16,11 20-3 0,-11-20-6 15,12 17-9-15,-12-17-15 16,8 12-23-16,-8-12-35 16,0 0-1-16,0 0-3 15,0 0 42-15</inkml:trace>
        </inkml:traceGroup>
        <inkml:traceGroup>
          <inkml:annotationXML>
            <emma:emma xmlns:emma="http://www.w3.org/2003/04/emma" version="1.0">
              <emma:interpretation id="{1801A3A6-1073-4733-81C9-FB92FC142421}" emma:medium="tactile" emma:mode="ink">
                <msink:context xmlns:msink="http://schemas.microsoft.com/ink/2010/main" type="inkWord" rotatedBoundingBox="7484,11906 8777,11846 8802,12370 7508,12429"/>
              </emma:interpretation>
              <emma:one-of disjunction-type="recognition" id="oneOf37">
                <emma:interpretation id="interp185" emma:lang="en-US" emma:confidence="0">
                  <emma:literal>addl.</emma:literal>
                </emma:interpretation>
                <emma:interpretation id="interp186" emma:lang="en-US" emma:confidence="0">
                  <emma:literal>ad&gt;d.</emma:literal>
                </emma:interpretation>
                <emma:interpretation id="interp187" emma:lang="en-US" emma:confidence="0">
                  <emma:literal>Ctd&gt;d.</emma:literal>
                </emma:interpretation>
                <emma:interpretation id="interp188" emma:lang="en-US" emma:confidence="0">
                  <emma:literal>ced&gt;d.</emma:literal>
                </emma:interpretation>
                <emma:interpretation id="interp189" emma:lang="en-US" emma:confidence="0">
                  <emma:literal>cid&gt;d.</emma:literal>
                </emma:interpretation>
              </emma:one-of>
            </emma:emma>
          </inkml:annotationXML>
          <inkml:trace contextRef="#ctx0" brushRef="#br1" timeOffset="1.50247E6">6965 5372 4 0,'3'-13'44'0,"-3"13"-17"16,0 0 0-16,0 0 2 0,3-11-1 15,-3 11 2-15,0 0-1 16,1-13 0-16,-1 13-3 15,1-15 0-15,-1 15-2 16,-1-18-4-16,1 18-3 16,-1-19-2-16,1 19-2 15,-6-15-3-15,6 15-1 16,-11-7-2-16,11 7 0 16,-21 7-1-16,7 2 0 15,-2 0-1-15,-3 6 0 16,-2-1 1-16,1 3 1 15,-1-1-1-15,3 1 1 16,2-3-1-16,4 2 1 0,6-3 0 16,2 2 0-16,8-3 0 15,3 0-2-15,7-1 1 16,0 0-3 0,5-3 2-16,1 0-3 0,2-4 1 15,-1-1-2-15,1-2 0 16,-4-1-3-16,0-1-2 15,-3-3-6-15,-3 2-2 16,-12 2-8-16,14-6-7 16,-14 6-14-16,0 0-15 15,11-10-24-15,-11 10-14 16,0 0 5-16,0 0 1 0</inkml:trace>
          <inkml:trace contextRef="#ctx0" brushRef="#br1" timeOffset="1.50307E6">7014 5406 67 0,'0'0'70'15,"0"0"-16"-15,-13 5-8 16,13-5-2-16,0 0-8 16,14-1-4-16,-14 1-6 15,26-5-5-15,-11 4-7 16,6-3-11-16,-2 2-5 0,-2 2-14 15,1-3-13-15,-4 6-18 16,-1-3-21 0,-13 0-18-16,17 3 2 15,-17-3 4-15</inkml:trace>
          <inkml:trace contextRef="#ctx0" brushRef="#br1" timeOffset="1.50287E6">7085 5324 46 0,'12'-16'73'16,"-12"16"3"-16,9-13-30 16,-9 13-4-1,0 0-6-15,0 0-8 0,0 0 0 16,-7 23-9-16,4-11 2 16,0 6-5-16,1-2 3 15,-1 4-6-15,3-3 2 16,0 3-6-16,1-5-4 15,1 1-1-15,2-5-8 16,-4-11 2-16,6 18-9 16,-6-18 0-16,0 0-11 15,12 8-4-15,-12-8-15 0,0 0-10 16,0 0-14-16,0 0-18 16,-6-14-5-1,6 14 6-15</inkml:trace>
          <inkml:trace contextRef="#ctx0" brushRef="#br1" timeOffset="1.50375E6">7274 5386 37 0,'0'0'63'16,"0"0"-10"0,0 0-12-16,0 0-4 15,0 0-3-15,12-15-4 0,-12 15-3 16,6-11-2-16,-6 11-3 15,5-12-3-15,-5 12-2 16,-1-12-2-16,1 12-4 16,0 0 0-16,-14-8-2 15,14 8-1-15,-15 3-1 16,15-3-2-16,-21 15 0 16,10-4-2-16,-1 3 1 15,2 1-2-15,1 0 0 16,0 1-1-16,3 1 0 15,4-3-1-15,1 1 0 16,3-4 1-16,-2-11 0 16,12 15 1-16,0-12 1 0,3-4 1 15,2-5 0-15,2-5 3 16,0-4-1-16,4-4 2 16,-2-5-2-16,0-5 0 15,-2-3-2-15,-2-4 0 16,-4-3-4-16,-4-2-3 15,-4 0-2-15,-3 1-2 16,-6 4 1-16,-5 5-1 16,-1 4 1-16,-4 10-1 15,-1 8 3-15,-1 7 1 16,0 11 2-16,3 7 0 16,2 5 1-16,3 6 0 0,3 6 0 15,4 3 1-15,4 1 0 16,2 1 1-16,3 0 1 15,3-1 0-15,1-4-1 16,2 0 1-16,-2-5-1 16,1-4-1-16,0-4-4 15,-2-1-4-15,2-6-11 16,-4 0-12-16,7-7-25 16,-16-6-39-16,24 6-1 15,-24-6-2-15,20-6 2 16</inkml:trace>
          <inkml:trace contextRef="#ctx0" brushRef="#br1" timeOffset="1.50447E6">7535 5250 46 0,'0'0'72'0,"-9"-12"-6"16,9 12-14-16,0 0-5 15,-1-11-6-15,1 11-7 16,0 0-6-16,0 0-5 16,17-1-4-16,-17 1-2 15,22 5-3-15,-9 0-2 16,3 0-2-16,-1 2-2 15,4 1-2-15,-3 1-2 0,0 0-1 16,-1-1-2-16,-3-1 1 16,-12-7-2-16,18 11 1 15,-18-11-1-15,11 2 0 16,-11-2 0-16,0 0 1 16,0 0-1-16,0 0 0 15,0 0 0-15,0 0-1 16,0 0 1-16,0 0 0 15,0 0-1-15,-16 12 1 16,16-12 0-16,-19 17-1 16,7-7 2-16,-2-1-1 15,-1 1 1-15,-1 0 0 0,-1-1 0 16,0 0 0-16,0-1 0 16,1 0-2-16,3-1 1 15,2-2-3-15,11-5-1 16,-12 9-3-16,12-9-3 15,0 0-4-15,0 0-5 16,10 12-9-16,-10-12-14 16,11 4-14-16,-11-4-30 15,12 1-2-15,-12-1 3 16,0 0 19-16</inkml:trace>
          <inkml:trace contextRef="#ctx0" brushRef="#br1" timeOffset="1.50522E6">7733 5430 18 0,'9'-13'61'0,"-9"13"7"16,0 0-23-16,0 0-2 15,0 0-5-15,0 0-3 16,0 0-5-16,-10-9-1 0,10 9-6 16,-12 7-1-16,12-7-5 15,-19 10-1 1,7 0-3-16,1-3-2 16,-3 4-1-16,1 0-3 0,-3 1-1 15,-1-1-2-15,1 0 0 16,1-1-2-16,-1-1-3 15,3 1-3-15,2-3-3 16,11-7-6-16,-12 11-8 16,12-11-13-16,0 0-19 15,0 0-38-15,15 5 1 16,-4-8 0-16,3-1 3 16</inkml:trace>
          <inkml:trace contextRef="#ctx0" brushRef="#br1" timeOffset="1.50569E6">7920 5202 51 0,'5'-11'75'0,"-5"11"0"16,0 0-24-16,0-11-4 0,0 11-6 16,0 0-8-16,0 0-5 15,0 0-4-15,0 0-5 16,0 0-2-16,0 0-3 15,-10 15-2-15,7-1-1 16,0 4 1-16,0 5 0 16,1 1-2-16,-1 5 0 15,0-1-2-15,1 4-1 16,2-2-1-16,-1-1-2 16,1-4-1-16,1-2-3 15,0-4-2-15,2-4-5 16,-2-2-4-16,-1-13-6 0,3 15-11 15,-3-15-21-15,0 0-25 16,11 2-27-16,-11-2 2 16,0 0 0-1</inkml:trace>
          <inkml:trace contextRef="#ctx0" brushRef="#br1" timeOffset="1.50606E6">8065 5501 87 0,'-10'11'95'0,"10"-11"1"16,0 0 0-16,0 0-42 15,0 0-18-15,0 0-10 16,11-7-10-16,-11 7-12 0,0 0-13 15,0 0-30 1,0 0-54-16,0 0-4 16,0 0-3-16,0 0-3 0</inkml:trace>
        </inkml:traceGroup>
      </inkml:traceGroup>
    </inkml:traceGroup>
    <inkml:traceGroup>
      <inkml:annotationXML>
        <emma:emma xmlns:emma="http://www.w3.org/2003/04/emma" version="1.0">
          <emma:interpretation id="{C96E5C08-A34C-4F6F-9F8C-2BBA0918F858}" emma:medium="tactile" emma:mode="ink">
            <msink:context xmlns:msink="http://schemas.microsoft.com/ink/2010/main" type="paragraph" rotatedBoundingBox="815,12975 9673,12458 9729,13416 871,139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28428F-1628-4F0E-A9FD-02D7DF91DFB3}" emma:medium="tactile" emma:mode="ink">
              <msink:context xmlns:msink="http://schemas.microsoft.com/ink/2010/main" type="line" rotatedBoundingBox="815,12975 9673,12458 9729,13416 871,13932"/>
            </emma:interpretation>
          </emma:emma>
        </inkml:annotationXML>
        <inkml:traceGroup>
          <inkml:annotationXML>
            <emma:emma xmlns:emma="http://www.w3.org/2003/04/emma" version="1.0">
              <emma:interpretation id="{154C488C-0EF2-4FCA-AFE2-8433D9DD66B3}" emma:medium="tactile" emma:mode="ink">
                <msink:context xmlns:msink="http://schemas.microsoft.com/ink/2010/main" type="inkWord" rotatedBoundingBox="823,13104 2085,13030 2112,13479 849,13553"/>
              </emma:interpretation>
              <emma:one-of disjunction-type="recognition" id="oneOf38">
                <emma:interpretation id="interp190" emma:lang="en-US" emma:confidence="0.5">
                  <emma:literal>form:</emma:literal>
                </emma:interpretation>
                <emma:interpretation id="interp191" emma:lang="en-US" emma:confidence="0">
                  <emma:literal>formal:</emma:literal>
                </emma:interpretation>
                <emma:interpretation id="interp192" emma:lang="en-US" emma:confidence="0">
                  <emma:literal>found:</emma:literal>
                </emma:interpretation>
                <emma:interpretation id="interp193" emma:lang="en-US" emma:confidence="0">
                  <emma:literal>Found:</emma:literal>
                </emma:interpretation>
                <emma:interpretation id="interp194" emma:lang="en-US" emma:confidence="0">
                  <emma:literal>found;</emma:literal>
                </emma:interpretation>
              </emma:one-of>
            </emma:emma>
          </inkml:annotationXML>
          <inkml:trace contextRef="#ctx0" brushRef="#br1" timeOffset="1.50997E6">165 6515 1 0,'0'0'31'16,"-3"-12"12"-16,3 12-23 15,-2-11 1-15,2 11-3 16,0 0-2-16,-5-13-2 0,5 13-1 16,-3-12-3-16,3 12 1 15,-4-15 2-15,4 15 0 16,-4-16 4-16,4 16 3 15,-2-13 2-15,2 13 2 16,0 0 1-16,-2-13 2 16,2 13 0-16,0 0-2 15,-8 14-2-15,9-3-3 16,-3 7-2-16,4 3-2 16,-2 3-2-16,4 0-2 15,-3 3-5-15,2-3 1 16,-3-1-2-16,1-3-3 0,-3-3 0 15,0-3-1-15,2-14 0 16,-6 17-1-16,6-17 1 16,0 0-1-16,-13-6-1 15,9-7 0-15,2-1 0 16,-2-4-1-16,4-3-1 16,0-3 1-16,3 0-1 15,2 0 1-15,1 1-1 16,3 1 1-16,0 2 0 15,3 0 0-15,0 3 0 16,0 2 0-16,0 1 1 16,-1 1 0-16,1-1 0 15,-1-1 1-15,2 1-1 0,-1-1 0 16,2 1-2 0,-1-2 0-16,0 3-5 0,-1 1-1 15,1 2-6 1,-13 10-6-16,17-6-7 0,-17 6-12 15,4 13-6-15,-10 3-13 16,2-4-18-16,-5 7-8 16,0-2 7-16,0 1 3 15</inkml:trace>
          <inkml:trace contextRef="#ctx0" brushRef="#br1" timeOffset="1.51023E6">159 6543 78 0,'-11'12'72'16,"11"-12"5"-16,-17 17-14 15,17-17-12-15,0 0-8 16,0 0-10-16,0 0-7 16,24-3-5-16,-9-4-8 15,4-3-2-15,0 1-5 16,1-1-3-16,-3-1-7 15,-2 3-3-15,-3 1-6 16,-12 7-5-16,11-4-8 16,-11 4-7-16,0 0-9 15,-7 14-11-15,7-14-11 16,-4 12-15-16,4-12 6 16,0 0 2-16</inkml:trace>
          <inkml:trace contextRef="#ctx0" brushRef="#br1" timeOffset="1.51101E6">340 6532 44 0,'0'0'64'16,"7"-12"3"-16,-7 12-14 15,2-12-12-15,-2 12-3 16,0 0-13-16,1-15-2 16,-1 15-7-16,0 0-4 0,0 0-4 15,-9 11 1-15,9-11 0 16,-12 19 1-1,3-4 0-15,2-1 2 16,-2 5-1-16,3-1-1 0,1 2-2 16,4 0-2-16,1-1-2 15,2-3-1-15,4-3-1 16,1-2 0-16,-7-11 0 16,19 8 0-16,-19-8 3 15,19-12-2-15,-12 1 3 16,-2-4-1-16,-1-1 0 15,-4-2-2-15,-4 0 1 16,2-1 0-16,-4 3-3 16,-2 1 1-16,2 3-4 15,6 12-2-15,-8-17-3 16,8 17-3-16,0 0-5 16,0 0-7-16,0 0-1 0,14 2-10 15,-2 1-1-15,-12-3-5 16,22 12 7-16,-22-12 1 15,19 11 17-15,-19-11 6 16,12 7 12-16,-12-7 8 16,0 0 12-16,0 0 3 15,0 0 5-15,0 0-2 16,-1 19-6-16,1-19-7 16,-2 23-4-16,2-8-2 15,-1 2-4-15,2 0-1 16,-1-2-3-16,2-1 1 15,1-3 1-15,-3-11 0 0,0 0 1 16,0 0-1-16,12-6 2 16,-9-9-1-16,1-1 0 15,0-5-2-15,-2-2-1 16,2-4 0-16,-2 2-2 16,2 1 1-16,-1 3-2 15,0 3-1-15,2 3 0 16,-5 15 1-16,12-14-1 15,-12 14-1-15,15 1 0 16,-15-1-1-16,21 10-1 16,-21-10-2-16,19 11-4 15,-19-11-4-15,15 8-9 16,-15-8-12-16,0 0-20 0,11 5-34 16,-11-5-3-16,0 0 3 15,0 0 0-15</inkml:trace>
          <inkml:trace contextRef="#ctx0" brushRef="#br1" timeOffset="1.51201E6">628 6578 18 0,'0'-20'62'0,"0"20"4"15,0-15-23-15,3 3-1 0,-3 12-3 16,5-22-2-16,-5 22-2 15,5-23-2-15,-5 23-4 16,5-22-2 0,-5 22-6-16,5-13-3 0,-5 13-4 15,0 0-4-15,0 0-2 16,8 16-3-16,-7-2-2 16,2 2-1-16,-1 3 1 15,0 1 0-15,0-2 0 16,0 1 0-16,-2-1 0 15,1-2 0-15,-2-3 0 16,1-2-1-16,0-11 0 16,-2 16-1-16,2-16 0 0,0 0 0 15,0 0-2-15,0 0 0 16,0 0-1 0,3-15-1-16,1 3 0 15,1-4-1-15,1-1 0 0,1-2 1 16,0-1-1-16,3-2 1 15,1-1 1-15,1 1 1 16,-1 4 0-16,0 1 0 16,-2 4-1-16,-1 2 1 15,-8 11-1-15,13-12 1 16,-13 12 1-16,0 0 1 16,8 12 0-16,-5-1 1 0,-1 2 1 15,2 4 1-15,-2 2 1 16,4 2 0-16,-1 1-1 15,1-2 0-15,0 0-1 16,0-1 0-16,-1-2-2 16,0-3-1-16,0-3-4 15,-5-11-5-15,8 15-6 16,-8-15-7-16,0 0-12 16,4 14-19-16,-4-14-44 15,0 0-4-15,5-13 4 16,-5 13 1-16</inkml:trace>
          <inkml:trace contextRef="#ctx0" brushRef="#br1" timeOffset="1.51265E6">905 6439 27 0,'0'0'78'0,"0"0"5"16,0 0-20-16,0-13-15 0,0 13-10 16,0 0-8-1,0 0-8-15,0 0-4 16,0 0-4-16,15-2-1 15,-15 2-1-15,17 5-1 0,-6 0-2 16,1 0-1-16,-1 2-1 16,2 0-1-16,-1 1-3 15,-1-1 3-15,-11-7-5 16,17 13 4-16,-17-13-6 16,13 11 6-16,-13-11 3 15,11 4-3-15,-11-4-5 16,0 0 1-16,0 0-1 0,0 0 0 15,0 0 0 1,0 0-2-16,0 0-6 16,0 0 7-16,0 0 0 15,0 0 1-15,0 0 0 0,-13 6-4 16,13-6 5-16,-15 9-5 16,15-9 5-16,-18 14-4 15,6-5 4-15,1 0-3 16,-1 2 3-16,1 1 1 15,0-1-1-15,0-1-2 16,11-10-3-16,-17 21-5 16,17-21-2-16,-10 19-5 15,10-19-5-15,-9 16-6 16,9-16-5-16,-3 15-3 16,3-15-3-16,0 0-3 15,0 0-5-15,0 0-5 16,0 0-18-16,14-2-4 0,-14 2 46 15</inkml:trace>
          <inkml:trace contextRef="#ctx0" brushRef="#br1" timeOffset="1.51311E6">1142 6311 45 0,'0'0'79'16,"0"0"4"-16,0 0-15 15,0 0-19-15,0 0-13 16,-2 23-7-16,2-12-4 16,-3 8-2-16,5-2-1 15,-5 6-1-15,4-3-2 16,-2 3-2-16,4-1-1 16,-3 1-4-16,2-1-3 15,0-2-2-15,1-3-2 0,0 0-2 16,1-2-2-1,0-5-4-15,-1 1-1 16,-3-11-5-16,6 11-5 16,-6-11-5-16,0 0-8 0,0 0-15 15,0 0-20-15,0 0-40 16,0 0 2-16,0 0 1 16,9-14 12-16</inkml:trace>
          <inkml:trace contextRef="#ctx0" brushRef="#br1" timeOffset="1.51384E6">1317 6565 71 0,'-11'7'103'16,"11"-7"0"-16,0 0 3 16,0 0-51-16,4-15-13 15,-4 15-9-15,10-12-5 16,-10 12-5-16,8-12-5 0,-8 12-5 16,0 0-3-1,6-13-4-15,-6 13-3 16,0 0-3-16,3-11-5 15,-3 11-6-15,0 0-8 0,2-12-9 16,-2 12-9-16,0 0-17 16,0 0-24-16,2-15-32 15,-2 15 1-15,0 0 3 16</inkml:trace>
          <inkml:trace contextRef="#ctx0" brushRef="#br1" timeOffset="1.51418E6">1362 6377 125 0,'-7'-12'100'15,"7"12"5"-15,-7-12-35 16,7 12-16-16,-11-6-11 16,11 6-7-16,0 0-7 15,0 0-4-15,0 0-7 16,0 0-4-16,0 0-4 16,0 0-3-16,0 0-5 15,13-6-9-15,-13 6-11 16,0 0-17-16,0 0-29 0,0 0-52 15,0 13-2-15,0-13-4 16,0 0 0-16</inkml:trace>
        </inkml:traceGroup>
        <inkml:traceGroup>
          <inkml:annotationXML>
            <emma:emma xmlns:emma="http://www.w3.org/2003/04/emma" version="1.0">
              <emma:interpretation id="{2E0885B5-CEC5-4A08-8054-8DCC77838B0B}" emma:medium="tactile" emma:mode="ink">
                <msink:context xmlns:msink="http://schemas.microsoft.com/ink/2010/main" type="inkWord" rotatedBoundingBox="2384,12976 4005,12881 4032,13332 2411,13427"/>
              </emma:interpretation>
              <emma:one-of disjunction-type="recognition" id="oneOf39">
                <emma:interpretation id="interp195" emma:lang="en-US" emma:confidence="0.5">
                  <emma:literal>tine</emma:literal>
                </emma:interpretation>
                <emma:interpretation id="interp196" emma:lang="en-US" emma:confidence="0">
                  <emma:literal>Tone</emma:literal>
                </emma:interpretation>
                <emma:interpretation id="interp197" emma:lang="en-US" emma:confidence="0">
                  <emma:literal>Tine</emma:literal>
                </emma:interpretation>
                <emma:interpretation id="interp198" emma:lang="en-US" emma:confidence="0">
                  <emma:literal>Tinge</emma:literal>
                </emma:interpretation>
                <emma:interpretation id="interp199" emma:lang="en-US" emma:confidence="0">
                  <emma:literal>Tune</emma:literal>
                </emma:interpretation>
              </emma:one-of>
            </emma:emma>
          </inkml:annotationXML>
          <inkml:trace contextRef="#ctx0" brushRef="#br1" timeOffset="1.51717E6">1700 6302 10 0,'-11'-10'67'0,"0"-1"0"16,3 0-24-16,8 11-7 16,-13-15-8-16,13 15-1 15,0 0-4-15,6-11 6 16,8 8-6-16,7 3 2 15,9-3-6-15,10 2 3 16,8-2-4-16,7-2 0 16,4-4-5-16,-1 2-10 15,-1-3 1-15,-7 1-6 0,-6-1 1 16,-10 2-7 0,-10 1-1-16,-10 3-7 15,-14 4-7-15,0 0-9 16,0 0-15-16,0 0-15 0,-9 12-28 15,9-12 4-15,-13 11-1 16</inkml:trace>
          <inkml:trace contextRef="#ctx0" brushRef="#br1" timeOffset="1.51675E6">1933 6226 34 0,'0'0'39'0,"-2"-15"-2"16,2 15 0-16,-5-15 1 15,5 15-3-15,-2-11-1 16,2 11-5-16,0 0-2 15,0 0-3-15,0 0-3 16,0 0-1-16,0 0-1 0,0 0-2 16,-5 11 1-1,2 0 1-15,3-11-1 16,-1 24 0-16,1-7-3 0,-2 4 1 16,1-1-4-16,-2 4-1 15,1-1-3-15,-1 1-3 16,1-1-1-16,1 0-2 15,0-3-3-15,1-2-5 16,-2 0-4-16,5-4-6 16,-4 3-7-16,4-3-8 15,-5 2-11-15,4-5-11 16,-5 4-7-16,3-15-12 16,-4 17-18-16,4-17 4 15,-12 6 20-15</inkml:trace>
          <inkml:trace contextRef="#ctx0" brushRef="#br1" timeOffset="1.51797E6">2314 6183 56 0,'0'0'52'0,"16"-21"-7"16,-9 9 5 0,-7 12-13-16,13-18 2 0,-13 18-12 15,0 0-5-15,0 0-4 16,0 0-9-16,-11 9 2 15,5 5-4-15,-6 4 6 16,4 1-4-16,-4 4 5 16,3 0 1-16,-1 4-1 15,2-2 0-15,1 2-1 16,3-3-2-16,1 0-1 16,3-1-3-16,1-1-2 0,1-3-1 15,3-3-2-15,1-3-2 16,1-1-2-16,-7-12-4 15,17 15-4-15,-17-15-5 16,17 5-7-16,-17-5-12 16,16-3-19-16,-16 3-22 15,0 0-19-15,12-6-1 16,-12 6 6-16</inkml:trace>
          <inkml:trace contextRef="#ctx0" brushRef="#br1" timeOffset="1.51868E6">2414 6322 28 0,'3'-11'69'0,"-3"11"-17"16,3-15 0-16,-3 15-4 0,1-12-6 16,-1 12-6-16,0 0-5 15,0 0-9 1,0 0-5-16,0 0-6 15,4 16-4-15,-5-5-1 0,2 1 0 16,-2 1-1-16,1-1 0 16,0-1-1-16,0-11 1 15,0 21 2-15,0-21-2 16,0 19 1-16,0-19-2 16,0 21 1-16,0-21-6 15,2 16 3-15,-2-16-4 16,5 11 2-16,-5-11-2 0,0 0 2 15,12-3-2 1,-12 3 1-16,11-17 2 16,-6 5-1-16,2-3-1 15,-1-2 1-15,1-1-2 0,2 1 1 16,-2 0-1-16,0 3 2 16,-2 1-2-16,1 2 2 15,-6 11 0-15,10-12-1 16,-10 12 0-16,0 0 0 15,13-4 1-15,-13 4 0 16,11 5 2-16,-11-5 0 16,11 14 1-16,-6-3 1 15,-2 1 1-15,2 2-2 16,-1-1 2-16,-2 0-3 16,1 0 0-16,0-2-4 15,-3-11-3-15,4 17-5 16,-4-17-6-16,5 14-9 0,-5-14-18 15,2 12-28-15,-2-12-23 16,0 0-2-16,6 10 5 16</inkml:trace>
          <inkml:trace contextRef="#ctx0" brushRef="#br1" timeOffset="1.51904E6">2629 6076 63 0,'0'0'82'0,"0"0"2"15,12 22-34-15,-6-2-7 16,5-2-9-16,-1 7-5 15,4-4-5-15,0 4-2 16,3-3-4-16,-3 1-2 16,3-3-2-16,-5 3-3 15,1-2-2-15,-4 0-3 16,-2 0-2-16,-2 1-3 16,-4-2-2-16,-1 0-6 15,-5-2-7-15,3-3-11 0,-7 3-22 16,2-7-51-16,-1 1-3 15,8-12-1-15,-16 15-1 16</inkml:trace>
          <inkml:trace contextRef="#ctx0" brushRef="#br1" timeOffset="1.52023E6">3165 6194 61 0,'0'0'82'0,"8"-14"-27"16,-8 14-6-16,0 0-12 16,0 0-8-16,0 0-8 15,0 0-5-15,0 0-4 16,0 0-1-16,0 0-1 16,-6 14 1-16,6-14 0 15,-18 20 0-15,6-8 3 16,-3 4-4-16,-1 0 3 15,1-1-4-15,0 1 1 16,3 1-6-16,0-3 2 16,3-1-3-16,3-1-2 15,6-12 0-15,5 14 0 0,-5-14-2 16,23 6-3-16,-6-8 5 16,5-1-5-16,0-1 3 15,1 0-3-15,-2-2 2 16,-1 3-6-16,-3 0 1 15,-7 4-5-15,1-1-5 16,-11 0-9-16,12 4-13 16,-12-4-21-16,0 0-38 15,12 3 2-15,-12-3 1 16</inkml:trace>
          <inkml:trace contextRef="#ctx0" brushRef="#br1" timeOffset="1.52048E6">3092 6491 51 0,'0'0'77'0,"-11"-3"-25"15,11 3-7-15,0 0-7 16,0 0-7-16,0 0-4 16,0 0-3-16,0 0 0 0,0 0-3 15,0 0-5-15,17 2 3 16,-5-4-6-16,1 2 1 16,4-2-7-16,1 1 1 15,2 0-9-15,0-2-4 16,-2 3-8-16,4-3-17 15,-6 4-26-15,-1-4-43 16,1 0-2-16,-5 0-1 16,-11 3 43-16</inkml:trace>
        </inkml:traceGroup>
        <inkml:traceGroup>
          <inkml:annotationXML>
            <emma:emma xmlns:emma="http://www.w3.org/2003/04/emma" version="1.0">
              <emma:interpretation id="{1FF0EE62-1E2F-4C4D-B406-36D3694A304D}" emma:medium="tactile" emma:mode="ink">
                <msink:context xmlns:msink="http://schemas.microsoft.com/ink/2010/main" type="inkWord" rotatedBoundingBox="4178,13022 5121,12967 5141,13320 4199,13375"/>
              </emma:interpretation>
              <emma:one-of disjunction-type="recognition" id="oneOf40">
                <emma:interpretation id="interp200" emma:lang="en-US" emma:confidence="0.5">
                  <emma:literal>ant</emma:literal>
                </emma:interpretation>
                <emma:interpretation id="interp201" emma:lang="en-US" emma:confidence="0">
                  <emma:literal>ants</emma:literal>
                </emma:interpretation>
                <emma:interpretation id="interp202" emma:lang="en-US" emma:confidence="0">
                  <emma:literal>anta</emma:literal>
                </emma:interpretation>
                <emma:interpretation id="interp203" emma:lang="en-US" emma:confidence="0">
                  <emma:literal>ante</emma:literal>
                </emma:interpretation>
                <emma:interpretation id="interp204" emma:lang="en-US" emma:confidence="0">
                  <emma:literal>anti</emma:literal>
                </emma:interpretation>
              </emma:one-of>
            </emma:emma>
          </inkml:annotationXML>
          <inkml:trace contextRef="#ctx0" brushRef="#br1" timeOffset="1.52122E6">3639 6301 63 0,'2'-13'88'0,"2"0"-25"15,0-3-5-15,-2 5-12 16,2-3-10-16,-4 14-8 16,3-23-7-16,-3 23-4 15,-2-20-3-15,2 20-4 16,-6-15-4-16,6 15-2 16,-15-7-1-16,5 7-1 0,-5 4 0 15,-1 3 0-15,-2 4-1 16,-2 3 1-16,-1 2-1 15,1 4 2-15,-1 3-2 16,5 1 0-16,3-1-2 16,6 0 0-16,3-3-2 15,8-2 1-15,3-3 0 16,6-7-1-16,4-5 1 16,3-6-1-16,0-3 3 15,2-6-2-15,0-3 3 16,-4-4-2-16,0 0 1 15,-5 1 0-15,-1-1 1 0,-5 2-2 16,0 1 2-16,-4 4-2 16,-3 12 1-16,1-12-1 15,-1 12 0 1,0 0 0-16,-8 14 0 0,4 0 1 16,-1 4-2-16,3 4 3 15,0 0-1-15,3 0 0 16,1 1 0-16,3-3 1 15,2-2-2-15,5-3 3 16,-2-4-5-16,3-5-8 16,-13-6-10-16,23 7-18 15,-12-5-27-15,-11-2-30 16,21-9-4-16,-21 9 0 0</inkml:trace>
          <inkml:trace contextRef="#ctx0" brushRef="#br1" timeOffset="1.52179E6">3803 6241 36 0,'0'0'75'16,"0"0"-21"-16,0 0-7 0,0 0-8 15,-1 12-8 1,0-1-6-16,2 2-1 16,-2 4-3-16,1 1-1 15,-3 3-2-15,2-1-3 0,0 1-2 16,0-2-3-16,0-2-3 16,1-4-1-16,0-13-3 15,1 17-1-15,-1-17 0 16,0 0-1-16,0 0 0 15,13-7-1-15,-8-4 1 16,2-2-3-16,0-8 0 16,2-3-1-16,1-3-2 15,0 0 1-15,1-1 0 16,0 1 0-16,0 3-1 16,-1 5 3-16,-1 4-1 15,-9 15 2-15,16-9-1 16,-16 9 1-16,11 10 2 0,-11-10-1 15,6 22 2-15,-4-7 0 16,1 0 1-16,0 4 1 16,-1 0 0-16,1 0 0 15,0 3-1-15,0-2 0 16,0 2-1-16,0 1-5 16,0-1-2-16,-1 1-3 15,2-5-5-15,-4 1-8 16,5-7-14-16,-4 2-28 15,-1-14-35-15,0 0 3 16,0 0 0-16</inkml:trace>
          <inkml:trace contextRef="#ctx0" brushRef="#br1" timeOffset="1.52324E6">4285 6206 39 0,'0'0'83'16,"4"-15"-24"-16,-4 15-3 15,5-14-12-15,-5 14-8 16,2-11-7-16,-2 11-4 16,0 0-4-16,0 0-4 15,-1 17-2-15,-1-5-3 16,-2 6-1-16,1 3-1 16,0 1-2-16,2 1-2 15,-1 0-1-15,2-1-2 16,2-3-1-16,-1 0-1 15,1-4-3-15,-1-3-3 0,2-1-4 16,-3-11-4-16,4 14-5 16,-4-14-7-16,0 0-8 15,0 0-12-15,0 0-8 16,0 0-8-16,0 0-2 16,-16-15-2-16,9 3 6 15</inkml:trace>
          <inkml:trace contextRef="#ctx0" brushRef="#br1" timeOffset="1.52349E6">4219 6328 57 0,'-13'-11'57'16,"13"11"3"-16,-13-10-5 15,13 10-5-15,0 0-12 16,-7-13-5-16,7 13-5 0,0 0-4 16,0 0-4-16,23-7-3 15,-8 8-3 1,4-2-2-16,0 1-3 15,5 0-3-15,1 0-11 0,-5 2-10 16,4-3-23-16,-7 6-37 16,-3-3-28-16,-4-1 0 15,-10-1-5-15</inkml:trace>
        </inkml:traceGroup>
        <inkml:traceGroup>
          <inkml:annotationXML>
            <emma:emma xmlns:emma="http://www.w3.org/2003/04/emma" version="1.0">
              <emma:interpretation id="{061AA7BD-1F95-44D9-B77E-0D4320D45939}" emma:medium="tactile" emma:mode="ink">
                <msink:context xmlns:msink="http://schemas.microsoft.com/ink/2010/main" type="inkWord" rotatedBoundingBox="5292,12714 5660,12692 5708,13517 5340,13539"/>
              </emma:interpretation>
              <emma:one-of disjunction-type="recognition" id="oneOf41">
                <emma:interpretation id="interp205" emma:lang="en-US" emma:confidence="0.5">
                  <emma:literal>in</emma:literal>
                </emma:interpretation>
                <emma:interpretation id="interp206" emma:lang="en-US" emma:confidence="0">
                  <emma:literal>it</emma:literal>
                </emma:interpretation>
                <emma:interpretation id="interp207" emma:lang="en-US" emma:confidence="0">
                  <emma:literal>In</emma:literal>
                </emma:interpretation>
                <emma:interpretation id="interp208" emma:lang="en-US" emma:confidence="0">
                  <emma:literal>its</emma:literal>
                </emma:interpretation>
                <emma:interpretation id="interp209" emma:lang="en-US" emma:confidence="0">
                  <emma:literal>int</emma:literal>
                </emma:interpretation>
              </emma:one-of>
            </emma:emma>
          </inkml:annotationXML>
          <inkml:trace contextRef="#ctx0" brushRef="#br1" timeOffset="1.52458E6">4581 6269 82 0,'0'0'80'16,"0"0"-25"-16,0 0-8 15,0 0-9-15,18-3-9 16,0-2-3-16,3 2-5 16,6-3-2-16,3 0-5 0,2-2-3 15,3 2-5-15,-1 0-4 16,-1 1-8-16,-4 4-4 15,-4-2-7-15,-5 4-8 16,-4-4-16-16,-3 5-19 16,-13-2-29-16,15-3-2 15,-15 3 4-15</inkml:trace>
          <inkml:trace contextRef="#ctx0" brushRef="#br1" timeOffset="1.52572E6">4725 6391 48 0,'0'0'56'15,"5"-11"-13"-15,-5 11-2 16,0 0-7-16,0 0-3 16,3 17-5-16,-3-7-1 15,-3 6-1-15,2 1-2 16,-5 4-3-16,2 0-3 16,-5 2-2-16,6-2-2 15,-4 1-3-15,3-3-2 0,0-3-3 16,2-3-1-16,2-13-1 15,-1 13-1-15,1-13 1 16,0 0 0 0,13-11-1-16,-6-3 0 0,4-5 0 15,1-3 0-15,3-5-1 16,0 1 1-16,2-2-2 16,-2 1 2-16,1 6-1 15,-2 0 0-15,-1 8 0 16,-1 2 0-16,-1 5 0 15,-11 6 0-15,15-1 0 16,-15 1 0-16,7 14 0 16,-5-3 2-16,-3 5 3 15,2 2 0-15,-2 3 1 16,2 4 0-16,2 1 1 16,0 1 0-16,1-2-1 15,2 1-2-15,0-2-2 0,0-1 0 16,0-4-2-16,-1-5 0 15,1-3-5-15,-6-11-3 16,7 15-5-16,-7-15-6 16,0 0-10-16,0 0-19 15,0 0-29-15,0 0-24 16,-1-17 5-16,1 17-1 16</inkml:trace>
          <inkml:trace contextRef="#ctx0" brushRef="#br1" timeOffset="1.52428E6">4777 5919 38 0,'6'-14'55'16,"0"-1"-2"-16,-1 5-4 16,0-2-3-16,-5 12-5 0,1-11-4 15,-1 11-9 1,0 0-4-16,-11 6-6 16,11-6 0-16,-10 15 0 15,7-4 0-15,-5 9-1 0,6-1-1 16,-3 7 0-16,5 1-3 15,-2 4-1-15,2-2-3 16,1 2-3-16,0-5-1 16,0-2-3-16,-1-4-2 15,2-5-5-15,-2-3-6 16,0-12-6-16,0 17-8 16,0-17-7-16,0 0-12 15,0 0-12-15,0 0-13 16,0 0-8-16,1 11-16 15,-1-11 5-15</inkml:trace>
        </inkml:traceGroup>
        <inkml:traceGroup>
          <inkml:annotationXML>
            <emma:emma xmlns:emma="http://www.w3.org/2003/04/emma" version="1.0">
              <emma:interpretation id="{B71954B4-237F-4C27-833A-30952534C2CC}" emma:medium="tactile" emma:mode="ink">
                <msink:context xmlns:msink="http://schemas.microsoft.com/ink/2010/main" type="inkWord" rotatedBoundingBox="5738,12706 7623,12596 7678,13535 5793,13645"/>
              </emma:interpretation>
              <emma:one-of disjunction-type="recognition" id="oneOf42">
                <emma:interpretation id="interp210" emma:lang="en-US" emma:confidence="0.5">
                  <emma:literal>Estimate</emma:literal>
                </emma:interpretation>
                <emma:interpretation id="interp211" emma:lang="en-US" emma:confidence="0">
                  <emma:literal>Eastman</emma:literal>
                </emma:interpretation>
                <emma:interpretation id="interp212" emma:lang="en-US" emma:confidence="0">
                  <emma:literal>Earthman</emma:literal>
                </emma:interpretation>
                <emma:interpretation id="interp213" emma:lang="en-US" emma:confidence="0">
                  <emma:literal>Sitemap</emma:literal>
                </emma:interpretation>
                <emma:interpretation id="interp214" emma:lang="en-US" emma:confidence="0">
                  <emma:literal>Sitemaps</emma:literal>
                </emma:interpretation>
              </emma:one-of>
            </emma:emma>
          </inkml:annotationXML>
          <inkml:trace contextRef="#ctx0" brushRef="#br1" timeOffset="1.53198E6">5737 6028 5 0,'-11'-9'69'0,"11"9"-4"16,0 0-16-16,0 0-8 15,25 6-4-15,-9-6-7 16,10-5-4-16,4-3-6 15,7-5-5-15,2-1-4 16,6-6-5-16,-5 3-6 16,-5-1-7-16,-1 1-14 15,-11 4-13-15,-4 2-21 16,-19 11-24-16,13-11-1 0,-13 11-1 16</inkml:trace>
          <inkml:trace contextRef="#ctx0" brushRef="#br1" timeOffset="1.53176E6">5879 6000 3 0,'8'-20'74'15,"-8"20"1"-15,6-16-20 16,-2 5-6-16,-4 11-6 15,5-20-9-15,-5 20-7 16,2-20-6-16,-2 20-6 0,0-13-4 16,0 13-2-1,0 0-1-15,-6 19 0 16,4 2 0-16,-1 8 1 16,1 1 1-16,-1 8-1 0,2-1 0 15,0 2-1-15,2-5-1 16,-1-2-2-16,1-5-4 15,0-4-3-15,-1-3-5 16,0-4-4-16,-1-2-5 16,1-14-5-16,-1 19-7 15,1-19-10-15,0 0-5 16,0 0-5-16,-11-4 0 16,11 4-3-16,-8-21 1 15,2 8-2-15,0-5-3 16,-4 0 28-16</inkml:trace>
          <inkml:trace contextRef="#ctx0" brushRef="#br1" timeOffset="1.53249E6">6211 5894 51 0,'0'0'69'0,"1"-14"-16"16,-1 14-1-16,0 0-5 15,1-14-6-15,-1 14-7 16,0 0-6-16,0 0-7 16,-13 4-4-16,13-4-2 15,-15 18-2-15,5-1-3 0,-3 3 0 16,0 7-1-16,2 2-1 16,-2 6-1-16,2 1-2 15,1 2-1 1,3-2-1-16,5-2-1 0,2-4-1 15,3-3-1-15,3-3 1 16,3-6-2-16,-1-1-3 16,3-8-6-16,-11-9-7 15,21 13-9-15,-21-13-16 16,13 6-21-16,-13-6-31 16,0 0 0-16,11-3 2 15</inkml:trace>
          <inkml:trace contextRef="#ctx0" brushRef="#br1" timeOffset="1.53322E6">6264 6138 1 0,'4'-14'70'16,"-4"14"4"-16,0 0 0 0,0 0-29 15,0 0-7-15,1 15-7 16,-2-4-7-16,1-11-2 16,1 24-4-16,0-13-2 15,0 2-3-15,-1-13-2 16,3 21-2-16,-3-21-2 15,3 13-3-15,-3-13 0 16,0 0-3-16,0 0 0 16,0 0 0-16,0 0-2 15,14-1-1-15,-14 1 0 16,7-17-1-16,-1 6-1 16,0-3 1-16,0-1 1 15,1-2-1-15,-1 3 1 0,0 1 0 16,-6 13 1-16,7-15 1 15,-7 15 1 1,0 0-1-16,4 13 2 16,-5 0-1-16,1 0 2 0,-1 1-1 15,1 0 0-15,1 0 0 16,-1-14 0-16,4 18 0 16,-4-18 0-16,0 0-1 15,12 10 1-15,-12-10-1 16,13-6-1-16,-13 6-1 15,18-17 1-15,-10 5-2 16,3-3 1-16,-1 0-1 0,-2-1 0 16,0 1 0-1,-2 3 1-15,-6 12-1 16,6-14 1-16,-6 14 1 16,0 0-1-16,-1 13 2 0,-2-2-1 15,2 2 1-15,1 1 0 16,2-1 0-16,1-1-3 15,-3-12 3-15,9 18-3 16,-9-18-2-16,13 11-10 16,-13-11-11-16,10 7-18 15,-10-7-22-15,0 0-19 16,12 7-5-16,-12-7 2 16</inkml:trace>
          <inkml:trace contextRef="#ctx0" brushRef="#br1" timeOffset="1.53377E6">6573 6148 27 0,'0'0'67'0,"12"-20"3"16,-12 20-23-16,6-13-5 16,-6 13-6-16,0 0-5 15,0 0-4-15,0 0-1 16,-14-2-3-16,14 2-1 15,-16 12-3-15,6-1-2 16,10-11-5-16,-14 21-2 16,8-10-3-16,2 1-2 15,3 0-3-15,1-12-1 16,4 19-1-16,-4-19 0 0,14 9-1 16,-3-9-1-16,1-1 0 15,0-4 0-15,0-2 1 16,0-3-1-16,-1-1 0 15,-2-1 1-15,-2-1 0 16,-2 1 1-16,-3 1-1 16,-2 0 1-16,0 11-1 15,-3-13 0-15,3 13-1 16,0 0 2-16,-11 2-1 16,11-2 0-16,-5 14 2 15,5-14 1-15,-1 20 1 16,2-9 0-16,1 0 2 15,3 1-1-15,-5-12 1 0,11 19-1 16,-11-19 0-16,14 16-4 16,-14-16-3-16,16 10-4 15,-16-10-5-15,15 3-8 16,-15-3-7-16,12-3-13 16,-12 3-8-16,0 0-10 15,8-15-7-15,-3 3-16 16,-3 1 2-16,0 0 19 15</inkml:trace>
          <inkml:trace contextRef="#ctx0" brushRef="#br1" timeOffset="1.5341E6">6715 6124 34 0,'3'-14'72'15,"-3"14"3"-15,5-13-22 16,-5 13-6-16,6-11-5 16,-6 11-9-16,0 0-4 15,12 1-6-15,-12-1-4 16,12 12-4-16,-12-12-1 16,18 21-2-16,-7-10-3 15,1 2-1-15,0 0-2 16,2-1-1-16,0-1-3 0,-2-1-3 15,0 0-5 1,0-4-5-16,-12-6-7 16,20 9-11-16,-20-9-15 15,15 5-16-15,-15-5-18 0,11-1-7 16,-11 1 0-16,0 0 7 16</inkml:trace>
          <inkml:trace contextRef="#ctx0" brushRef="#br1" timeOffset="1.5343E6">6891 6112 39 0,'-10'-11'68'0,"10"11"-1"16,-15-16-17-16,15 16-5 0,-17 1-4 15,7 10-8-15,10-11-7 16,-21 27-7-16,12-12-4 16,-6 6-4-1,6-3-3-15,-2 1-6 0,1 1-11 16,4-6-22-16,1 3-44 15,0-6-9-15,5-11-3 16,2 14-3-16</inkml:trace>
          <inkml:trace contextRef="#ctx0" brushRef="#br1" timeOffset="1.52793E6">5455 5968 18 0,'21'-16'68'0,"-7"8"-21"16,-2 0-3-16,2-1-3 15,-3 0-5-15,1-3-4 16,-12 12-4-16,21-22-4 15,-21 22-4-15,13-19 1 16,-13 19-1-16,7-17 0 16,-7 17-2-16,3-12 0 0,-3 12-2 15,0 0-1-15,-12-6-1 16,12 6-3-16,-22 5 0 16,4-1-4-16,-5 3 1 15,-3 2-2-15,-5 2 1 16,-3 0-2-16,-1 2 1 15,0 3-1-15,-1 0-1 16,6 0 0-16,1 0 0 0,6 0-2 16,5 0 0-1,3-2-1-15,4 0-1 16,4-3 0-16,7-11 0 16,-5 14 0-16,5-14 0 0,0 0 1 15,12 5-2-15,-12-5 2 16,20-5-1-16,-8 1 1 15,1 2-2-15,3 1 2 16,1 1-1-16,1 1 0 16,1 1 0-16,3 2 1 15,2 1-1-15,-1 0 0 16,2-2 1-16,-3 0 0 16,0-1-2-16,-5-1 2 15,-4 1-1-15,-13-2 1 0,13 0-1 16,-13 0 0-1,0 0-1-15,-14 2 1 16,-1 3 0-16,-2 2-1 0,-3 3 1 16,-3 3-1-16,-4 3 1 15,-2 4 0-15,-2 3 0 16,-2 3 0-16,-3 5-4 16,-3 2 4-16,3-1-4 15,1 1 3-15,5-2-4 16,3-2 4-16,9-1-4 15,5-4 4-15,12-7 0 0,5-2 1 16,12-6 5 0,6-3-4-16,3-2 4 15,3-4-3-15,2-1 3 16,2-2-3-16,-2 0 3 0,-1-1-4 16,-5 2-2-16,-1-2 2 15,-1 2-1-15,1-1 0 16,0 2-1-16,2 0 1 15,0-2-3-15,2 1 2 16,2-2-2-16,-2 1 1 16,-1-2 0-16,-3-1 0 15,-2-1 0-15,-6-1 1 16,-3 1 0-16,-12 7 1 16,15-13 0-16,-15 13 0 15,0 0 0-15,3-11 0 16,-3 11-1-16,0 0 0 15,0 0 0-15,0 0 1 0,0 0-1 16,0 0 1-16,0 0-1 16,0 0 1-16,0 0 0 15,0 0 1-15,0 0-1 16,-3-12 1-16,3 12 0 16,0 0-1-16,0 0 2 15,-5-11-2-15,5 11 1 16,0 0 0-16,-12-4 0 15,12 4 0-15,-13-3 0 16,13 3-1-16,-20-4 2 16,20 4 0-16,-20-10-2 15,8 6 1-15,0-2 0 0,0-2 0 16,-1 3-1-16,1-1-2 16,12 6-2-16,-19-4-6 15,19 4-7-15,-11 1-9 16,11-1-15-16,0 0-28 15,0 0-36-15,16 13-3 16,-16-13 2-16,20 1 11 16</inkml:trace>
          <inkml:trace contextRef="#ctx0" brushRef="#br1" timeOffset="1.52923E6">5590 5881 28 0,'0'0'32'16,"0"0"-4"-16,0 0 1 15,0 0-2-15,0 0-4 0,0 0-4 16,0 0-4-16,-12 15-4 16,12-15-9-16,-4 14-17 15,4-14-40-15,-1 14-5 16,1-14-5-16,0 0 47 16</inkml:trace>
          <inkml:trace contextRef="#ctx0" brushRef="#br1" timeOffset="1.54466E6">5312 6631 26 0,'0'0'81'16,"0"0"2"-16,11-1-25 16,0-2-7-16,-11 3-12 15,23 0-8-15,-10 3-10 16,2-3-8-16,0 2-6 16,-1 1-7-16,-1-1-11 15,-13-2-10-15,22 5-19 16,-22-5-23-16,15 1-22 15,-15-1-2-15,15-7 2 16</inkml:trace>
          <inkml:trace contextRef="#ctx0" brushRef="#br1" timeOffset="1.54495E6">5579 6551 56 0,'13'-17'82'16,"-13"17"-2"-16,12-15-23 16,-12 15-9-16,0 0-9 15,0 0-10-15,2 12-7 16,-7 5-7-16,0 3-3 16,-1 5-3-16,1 1-1 0,-1 2-4 15,2-3-1-15,2-2-6 16,1-2-4-16,3-5-9 15,-2-1-12 1,4-4-28-16,-4-11-37 0,5 14 2 16,-5-14-5-16,0 0 23 15</inkml:trace>
        </inkml:traceGroup>
        <inkml:traceGroup>
          <inkml:annotationXML>
            <emma:emma xmlns:emma="http://www.w3.org/2003/04/emma" version="1.0">
              <emma:interpretation id="{C94CB336-6283-45E5-8FB5-11251E3BE1B6}" emma:medium="tactile" emma:mode="ink">
                <msink:context xmlns:msink="http://schemas.microsoft.com/ink/2010/main" type="inkWord" rotatedBoundingBox="7724,12574 9673,12460 9715,13181 7766,13295"/>
              </emma:interpretation>
              <emma:one-of disjunction-type="recognition" id="oneOf43">
                <emma:interpretation id="interp215" emma:lang="en-US" emma:confidence="0.5">
                  <emma:literal>(be-tin-lei))</emma:literal>
                </emma:interpretation>
                <emma:interpretation id="interp216" emma:lang="en-US" emma:confidence="0">
                  <emma:literal>(he-tin-lei))</emma:literal>
                </emma:interpretation>
                <emma:interpretation id="interp217" emma:lang="en-US" emma:confidence="0">
                  <emma:literal>(he-ha-lei))</emma:literal>
                </emma:interpretation>
                <emma:interpretation id="interp218" emma:lang="en-US" emma:confidence="0">
                  <emma:literal>(he-kaki))</emma:literal>
                </emma:interpretation>
                <emma:interpretation id="interp219" emma:lang="en-US" emma:confidence="0">
                  <emma:literal>Uk-link-I))</emma:literal>
                </emma:interpretation>
              </emma:one-of>
            </emma:emma>
          </inkml:annotationXML>
          <inkml:trace contextRef="#ctx0" brushRef="#br1" timeOffset="1.53568E6">7094 5887 9 0,'-4'-12'61'0,"4"12"7"15,-8-15-29-15,8 15 2 16,-8-13-10-16,8 13 0 16,0 0-9-16,-4-15 0 15,4 15-5-15,0 0 1 16,0 0 1-16,0 0-1 16,-5 16-3-16,5-5 2 15,-6 5-1-15,3 2 4 16,-3 7-5-16,3-1 0 0,-5 5-4 15,5 0 0-15,-3 4-2 16,1-3-1-16,0 2-3 16,3-3-3-1,1-2 0-15,-1-1-4 0,5-5 0 16,0 0 0-16,5-5 1 16,0 1-4-16,3-6-2 15,0 2-3-15,4-7-8 16,-4 4-13-16,3-8-20 15,-14-2-41-15,19 7-3 16,-19-7 0-16,0 0 2 16</inkml:trace>
          <inkml:trace contextRef="#ctx0" brushRef="#br1" timeOffset="1.53643E6">7216 5916 23 0,'7'-16'64'15,"0"0"2"-15,-2 6-2 16,-5 10-31-16,5-14-5 16,-5 14-5-16,0 0 1 0,-10 16 1 15,7-3 0-15,-5 8-1 16,4-1-1-16,-4 9-1 16,5-2-1-16,-2 6-5 15,4-5-3-15,-1 4-5 16,2-7-2-16,0 1-2 15,2-5-2-15,0-3-2 16,-1-2-4-16,2-4-2 0,-3-12-3 16,5 14-4-1,-5-14-5-15,0 0-6 16,0 0-7-16,14-6-9 16,-14 6-4-16,11-17-8 0,-11 17 2 15,14-27 1-15,-8 13 7 16,4-6 11-16,-3 3 14 15,-1 0 15-15,0 2 12 16,-1 1 13-16,-1 4 5 16,-4 10 8-16,1-14 1 15,-1 14 0-15,0 0-5 16,-11 5-4-16,11-5-2 16,-11 11-2-16,11-11-2 0,-14 14-3 15,14-14-3 1,-16 17-3-16,16-17-1 15,-18 18-1-15,18-18-3 16,-14 19-2-16,14-19-2 0,-10 19-2 16,10-19 0-16,-3 18-1 15,3-18-1-15,10 16 0 16,-10-16 0-16,21 9 0 16,-9-6 1-16,2-2-3 15,0 0-2-15,-1-2-8 16,-13 1-11-16,22-2-20 15,-22 2-38-15,10 0-7 16,-10 0 0-16,0 0-3 16</inkml:trace>
          <inkml:trace contextRef="#ctx0" brushRef="#br1" timeOffset="1.5368E6">7378 6115 53 0,'0'0'71'15,"2"-14"5"-15,-2 14-21 16,0 0-5-16,3-12-4 15,-3 12-7-15,0 0-7 0,0 0-7 16,0 0-4-16,0 0-5 16,0 0-2-16,12-3-4 15,-12 3-1-15,18 0-3 16,-7 0-2-16,-1 0-4 16,1 1-6-16,1-2-6 15,-12 1-10-15,16 0-17 16,-16 0-22-16,0 0-29 15,0 0-4-15,0 0 3 16,0 0 1-16</inkml:trace>
          <inkml:trace contextRef="#ctx0" brushRef="#br1" timeOffset="1.53711E6">7582 5910 31 0,'0'0'73'16,"7"-14"2"-16,-7 14 3 15,0 0-34-15,0 0-2 16,-5 23-7-16,4-8-4 16,-3 5-6-16,3-1-3 15,-1 4-5-15,3-3-2 16,-1 4-4-16,2-3-2 0,1 2-3 15,2-4-2-15,0 2-3 16,-1-3-5-16,1-1-6 16,-1-2-8-1,2-3-14-15,-6 0-19 0,0-12-36 16,7 11-5-16,-7-11 2 16,0 0-1-16</inkml:trace>
          <inkml:trace contextRef="#ctx0" brushRef="#br1" timeOffset="1.53746E6">7735 6182 93 0,'3'12'82'16,"-3"-12"0"-16,-2 17-3 16,-1-7-47-16,3-10-9 15,-3 19-6-15,3-9-5 0,0-10-6 16,-4 17-3-16,4-17-7 15,-6 14-8-15,6-14-17 16,-8 11-21 0,8-11-27-16,0 0-5 0,0 0 0 15,-9 12-3-15</inkml:trace>
          <inkml:trace contextRef="#ctx0" brushRef="#br1" timeOffset="1.53803E6">7884 6002 116 0,'0'0'83'0,"3"-15"-3"16,-3 15-16-16,0 0-29 15,-7 11-10-15,7 0-5 16,-3 6-2-16,1-3-2 16,0 7-2-16,3-3-2 15,-1 2-3-15,3-3-1 16,-1 1 0-16,2-2-2 16,-2-1-2-16,2-4-1 15,-4-11 0-15,4 14-1 16,-4-14-1-16,0 0-1 15,0 0-1-15,14-2 0 16,-14 2-1-16,9-21-2 0,-1 5-1 16,-1-2-2-16,1-3 1 15,0 0 0-15,-1 0 1 16,-1 5 0-16,-1 0 2 16,-2 5 1-16,-3 11 2 15,0 0 2-15,0 0 3 16,0 0 2-16,10 23-1 15,-8-10 2-15,0 5 0 16,0-2-2-16,1 1 2 16,0-3-3-16,1 1-2 15,-2-2-1-15,2-1-1 16,-4-12-2-16,6 17-4 0,-6-17-3 16,6 12-7-16,-6-12-12 15,0 0-24-15,0 0-42 16,11 10-4-16,-11-10 2 15,0 0 1-15</inkml:trace>
          <inkml:trace contextRef="#ctx0" brushRef="#br1" timeOffset="1.53836E6">8112 6098 106 0,'0'0'89'0,"0"0"-1"16,0 0 0-16,0 0-45 15,0 0-10-15,0 0-11 16,15-6-7-16,-4 5-6 15,1-3-3-15,1 2-3 16,0 0-3-16,0-2-6 16,-13 4-6-16,22-9-10 15,-22 9-16-15,15-6-21 0,-15 6-30 16,0 0 1-16,0 0-1 16,11-8 3-16</inkml:trace>
          <inkml:trace contextRef="#ctx0" brushRef="#br1" timeOffset="1.5393E6">8334 5917 49 0,'6'-14'80'0,"-2"0"1"15,3-1 3-15,-3 4-29 16,7-6-3-16,-5 6-11 15,6-7-8-15,-6 7-8 16,5-5-5-16,-11 16-6 16,14-19-1-16,-14 19-5 0,0 0-2 15,0 0-2-15,-1 26 0 16,-5-5 0 0,-1 6 0-16,-2 3-1 15,0 4 0-15,0-1-1 0,0 0 0 16,1-3-1-16,1-2-2 15,1-1-3-15,0-4-5 16,2-4-2-16,-2 0-3 16,5-6-4-16,-2 1-3 15,3-14-5-15,0 15-3 16,0-15-3-16,0 0 0 16,14-4 0-16,-14 4-1 15,18-16 2-15,-8 5 4 16,4-6 7-16,0 1 10 15,1 0 14-15,1-3 7 16,-3 2 11-16,1 1 2 0,-5 4 7 16,1-1-4-16,-10 13 3 15,8-12-7-15,-8 12-5 16,0 0-4-16,-11 0-6 16,11 0 2-16,-12 8-6 15,12-8 6-15,-15 9-4 16,15-9 6-16,-15 11-5 15,15-11 3-15,-19 15-3 16,19-15 1-16,-19 19 0 0,8-8-2 16,2 1-1-1,1-1-4-15,2 1 1 16,1-1-1-16,4 0 1 16,1-11-1-16,6 17 0 0,-6-17 1 15,17 13 0-15,-5-8 0 16,0-2-2-16,0 1-2 15,0-3-5-15,-12-1-6 16,24 2-13-16,-24-2-25 16,17 3-44-16,-17-3-3 15,13 0 0-15,-13 0-1 16</inkml:trace>
          <inkml:trace contextRef="#ctx0" brushRef="#br1" timeOffset="1.53955E6">8551 6062 128 0,'0'0'90'0,"-2"-11"4"16,2 11-4-16,0 0-46 16,0 0-10-16,0 0-9 15,0 0-6-15,0 0-7 16,15-7-4-16,-15 7-2 0,14 0-5 16,-14 0-6-16,16 0-4 15,-16 0-11-15,13 1-11 16,-13-1-21-16,11 4-41 15,-11-4-4-15,0 0 1 16,0 0 2-16</inkml:trace>
          <inkml:trace contextRef="#ctx0" brushRef="#br1" timeOffset="1.53989E6">8688 5933 76 0,'0'-15'72'0,"-2"3"1"16,2 12-25-16,-6-14-15 15,6 14-2-15,0 0-4 16,0 0-4-16,0 0-4 16,0 0-1-16,-3 11 1 15,3-11 0-15,2 19-2 16,0-7 0-16,-3 7-3 15,2-1-3-15,-3 4-2 16,2 0-3-16,-2 2-1 16,0-3-2-16,2 0-4 15,-2-1-4-15,2-3-3 0,-2-2-6 16,5-4-7-16,-4 1-12 16,1-12-19-16,4 13-39 15,-4-13-2-15,0 0 3 16,0 0 0-16</inkml:trace>
          <inkml:trace contextRef="#ctx0" brushRef="#br1" timeOffset="1.5404E6">8703 5743 44 0,'0'0'68'0,"-3"-14"3"16,3 14-19-16,0 0-8 0,0 0-4 15,0 0-10-15,0 0-3 16,15 2-5-16,-5 9-2 16,-3 5-2-16,5 3 0 15,0 6 1-15,2 2-2 16,0 4-1-16,1 2-3 15,-2 3-2-15,-1 0-2 16,-4 2-2-16,1-3 0 16,-6 0-3-16,-3-3-3 15,-3 0-5-15,-6-2-3 16,-1-2-2-16,-3 0-3 16,1-4-6-16,-6 1-9 0,2-5-20 15,-6 4-45-15,4-9-3 16,-1 0 0-16,1-5-1 15</inkml:trace>
          <inkml:trace contextRef="#ctx0" brushRef="#br1" timeOffset="1.54211E6">8743 5650 41 0,'2'-11'61'15,"-2"11"2"1,0 0-21-16,16-9-4 15,-16 9-2-15,16-3-5 16,-16 3-4-16,18 10-1 0,-10 3-3 16,4 0-1-16,-2 13-1 15,2 2 1-15,-1 10-3 16,2 3-1-16,-2 8-3 16,3-1-1-16,-1 5-3 15,1-2-3-15,-2-2-3 16,0-3-3-16,-1-5-3 15,-1-5-1-15,-2-5-1 16,-3-4-3-16,-1-7-4 0,-8 0-6 16,0-5-9-16,-9 2-15 15,13-17-23 1,-29 20-30-16,13-11-1 16,-5-3-1-16,3-1 2 0</inkml:trace>
        </inkml:traceGroup>
      </inkml:traceGroup>
    </inkml:traceGroup>
    <inkml:traceGroup>
      <inkml:annotationXML>
        <emma:emma xmlns:emma="http://www.w3.org/2003/04/emma" version="1.0">
          <emma:interpretation id="{F502AA99-2717-43E1-987C-D69D4D38802A}" emma:medium="tactile" emma:mode="ink">
            <msink:context xmlns:msink="http://schemas.microsoft.com/ink/2010/main" type="paragraph" rotatedBoundingBox="3823,13399 10165,13273 10184,14256 3843,1438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23BB4C0-C114-4DD4-97A8-1A17CBED9D97}" emma:medium="tactile" emma:mode="ink">
              <msink:context xmlns:msink="http://schemas.microsoft.com/ink/2010/main" type="line" rotatedBoundingBox="3823,13399 10165,13273 10184,14256 3843,14383"/>
            </emma:interpretation>
          </emma:emma>
        </inkml:annotationXML>
        <inkml:traceGroup>
          <inkml:annotationXML>
            <emma:emma xmlns:emma="http://www.w3.org/2003/04/emma" version="1.0">
              <emma:interpretation id="{993FD26D-8A30-49A2-ACE5-E38AEF898558}" emma:medium="tactile" emma:mode="ink">
                <msink:context xmlns:msink="http://schemas.microsoft.com/ink/2010/main" type="inkWord" rotatedBoundingBox="3823,13399 10165,13273 10184,14256 3843,14383"/>
              </emma:interpretation>
              <emma:one-of disjunction-type="recognition" id="oneOf44">
                <emma:interpretation id="interp220" emma:lang="en-US" emma:confidence="0">
                  <emma:literal>zany-inlet-max-kink-std)</emma:literal>
                </emma:interpretation>
                <emma:interpretation id="interp221" emma:lang="en-US" emma:confidence="0">
                  <emma:literal>Leant-inlet-max-kink-std</emma:literal>
                </emma:interpretation>
                <emma:interpretation id="interp222" emma:lang="en-US" emma:confidence="0">
                  <emma:literal>Leant-inlet-max-kink-std)</emma:literal>
                </emma:interpretation>
                <emma:interpretation id="interp223" emma:lang="en-US" emma:confidence="0">
                  <emma:literal>Leant-inked-max-kink-std</emma:literal>
                </emma:interpretation>
                <emma:interpretation id="interp224" emma:lang="en-US" emma:confidence="0">
                  <emma:literal>Leant-inked-max-kink-std)</emma:literal>
                </emma:interpretation>
              </emma:one-of>
            </emma:emma>
          </inkml:annotationXML>
          <inkml:trace contextRef="#ctx0" brushRef="#br1" timeOffset="1.59988E6">5846 6858 1 0,'7'-24'9'16,"-6"13"40"-16,2-3-26 15,0 0-3-15,0 1-1 16,1 0-3-16,-2 1 1 15,0 1-2-15,-2 11 2 16,5-16 1-16,-5 16 3 0,0 0-2 16,3-12 1-16,-3 12-3 15,0 0 0-15,0 0-2 16,0 0-1-16,0 0 0 16,-17 13 0-16,8 2-1 15,-2 9-2-15,-3 2 0 16,2 9-1-16,-2 5 0 15,4 4-1-15,1 3-4 16,4-2-2-16,2 1-4 16,4-7-1-16,5-1-3 15,0-7-4-15,4-7-6 16,1-4-17-16,-1-6-20 0,-1-3-36 16,3-7 2-16,-12-4-4 15,13 2 44-15</inkml:trace>
          <inkml:trace contextRef="#ctx0" brushRef="#br1" timeOffset="1.5856E6">6022 6958 54 0,'0'0'46'15,"8"-15"0"1,-8 15 1-16,4-12-5 15,-4 12-4-15,4-11-4 0,-4 11-8 16,0 0-3-16,2-12-8 16,-2 12-1-16,0 0-5 15,-1-13 1-15,1 13-3 16,-6-10 0-16,6 10-1 16,-11-12-1-16,11 12 0 15,-17-11-1-15,7 9 1 16,-1 2-2-16,-4 3 1 0,2 3-2 15,-3 2 1-15,3 2-2 16,0 3 1 0,1 2-1-16,1 1 0 15,3 0 1-15,2 1 0 0,4 1 2 16,1 1-1-16,3-3 1 16,3 3 0-16,2-4 0 15,2 2 0-15,2-3-1 16,3-4 0-16,1 0-2 15,1-4 0-15,4-3-4 16,-1-5-5-16,0 0-6 16,4-5-13-16,-7 1-21 15,3-3-42-15,-3 1-5 16,-5 2-2-16,-11 6 3 16</inkml:trace>
          <inkml:trace contextRef="#ctx0" brushRef="#br1" timeOffset="1.58745E6">6307 6790 58 0,'0'-23'39'16,"2"13"0"-16,-1-1-7 15,-1 11-1-15,2-17-7 16,-2 17-3-16,0 0-3 16,0 0 1-16,0 0-3 15,-7 19 1-15,2 2-1 16,0-1 0-16,-2 9 1 15,1-1 0-15,-2 5-1 16,2-1-2-16,0 2-1 16,1-1-2-16,1-2-2 0,2 0-3 15,2-2-1-15,1-1-1 16,1-2-2-16,3-5 0 16,1-3-2-16,1-1 0 15,3-3-2-15,-1-1-2 16,-9-13-5-16,18 17-6 15,-18-17-8-15,15 10-14 16,-15-10-14-16,15 2-21 16,-15-2-12-16,0 0-3 15,11-10 10-15</inkml:trace>
          <inkml:trace contextRef="#ctx0" brushRef="#br1" timeOffset="1.58833E6">6392 7042 38 0,'0'0'65'16,"0"0"7"-16,0 0-27 15,0 0-6-15,0 0-7 16,0 0-6-16,6 20-5 0,-6-8-3 16,-2 3-4-16,0-1-4 15,0 1-1 1,2-2-4-16,-1-2 0 16,1-11-2-16,2 13-1 0,-2-13 0 15,0 0-1-15,0 0 1 16,16-13-1-16,-10 2 0 15,0-3 0-15,1-3-1 16,2-4 0-16,-1 1-3 16,1-1 3-16,-1 3-2 15,-1 1 1-15,-1 4-1 16,-6 13 1-16,11-12 0 16,-11 12 4-16,6 11 0 0,-5 2 0 15,2 0 1 1,-2 5 0-16,1-1 0 15,0 1 0-15,0-3-2 16,-1-2 0-16,1-2-1 0,-2-11-1 16,4 11 1-16,-4-11-1 15,0 0 1-15,0 0-2 16,15-16 1-16,-8 5-2 16,-1-2 0-16,1-3-2 15,1 0 2-15,-1 0-1 16,-2 2 0-16,1 1 1 15,-6 13 0-15,6-16 1 0,-6 16 1 16,0 0 1-16,1 11 0 16,-1 0 1-1,-1 0-1-15,1 2 0 16,0-1 1-16,1 0-1 0,-1-12-2 16,4 17-4-16,-4-17-7 15,0 0-15-15,9 15-18 16,-9-15-34-16,11 1-6 15,-11-1-2-15,0 0 8 16</inkml:trace>
          <inkml:trace contextRef="#ctx0" brushRef="#br1" timeOffset="1.58872E6">6740 6995 1 0,'2'-21'47'16,"-2"21"10"-16,-7-12-21 16,7 12 1-16,-13-6-2 15,13 6 0-15,-16 2 0 16,16-2-2-16,-17 11-5 16,17-11-3-16,-19 20-6 15,19-20-4-15,-18 24-4 16,10-12-3-16,0 2-2 0,2-2-3 15,1 2-2-15,3-4 0 16,2-10-1-16,-1 17-1 16,1-17-1-1,10 6-1-15,1-8 0 0,-11 2 1 16,23-12 0-16,-8 1 0 16,-2-3-1-16,1-2 1 15,-1-2 1-15,-3 0 1 16,-4 2 0-16,1 0 0 15,-5 5-1-15,-2 11 1 16,0 0 0-16,0 0 0 16,-13 0 1-16,7 11 0 15,1 3 1-15,2 1-1 0,3 1 2 16,3 0-2 0,2-3 2-16,-1-2-2 15,-4-11 1-15,19 14 0 16,-6-9-3-16,-13-5 0 0,22 1-5 15,-22-1-3-15,18-6-6 16,-18 6-10-16,14-8-12 16,-14 8-10-16,0 0-10 15,10-15-13-15,-10 15-6 16,2-12 2-16</inkml:trace>
          <inkml:trace contextRef="#ctx0" brushRef="#br1" timeOffset="1.58898E6">6816 6966 54 0,'0'0'58'0,"0"0"-5"16,2-11-3-16,-2 11-4 0,0 0-2 15,16 12-11-15,-5-5-3 16,-1 5-8-16,4-2-4 16,-2 3-6-16,4-3-2 15,-3 2-3-15,3-1-3 16,-3 0-3-16,-1-2-3 15,-1-3-4-15,-11-6-4 16,18 11-8-16,-18-11-12 16,14 5-12-16,-14-5-13 15,12-2-9-15,-12 2-5 16,13-11 0-16,-13 11 7 16</inkml:trace>
          <inkml:trace contextRef="#ctx0" brushRef="#br1" timeOffset="1.58916E6">7013 6953 100 0,'-10'-12'64'0,"-2"8"-6"16,1 2-4-16,-3 7-10 16,3 5-8-16,-5 6-10 15,4 2-7-15,-2 3-6 16,0 2-5-16,2 2-2 16,0-3-6-16,4 1-8 15,-2-1-16-15,6-6-28 16,3-2-33-16,1-3-1 15,0-11-3-15,0 0 6 16</inkml:trace>
          <inkml:trace contextRef="#ctx0" brushRef="#br1" timeOffset="1.59101E6">7174 6821 35 0,'3'-20'56'0,"-3"20"-20"15,1-14-1-15,-1 14-3 16,0 0-3-16,2-15-1 16,-2 15-2-16,0 0-2 15,0 0-3-15,0 0-3 16,-2-12-1-16,2 12-4 15,0 0 0-15,0 0-3 16,0 0 1-16,0 0-1 16,0 0 0-16,0 0 0 15,-10 21-1-15,2-3 0 16,1 6-1-16,-1 5 0 16,-1 4-2-16,1-1-2 0,0 2 0 15,1-1-3-15,4-1 1 16,0-2-2-1,3-1 1-15,3-3-1 16,0-3-1-16,4 0 1 0,-1-5-3 16,3-1-2-16,-2-4-5 15,0-1-6-15,-7-12-9 16,12 13-12-16,-12-13-14 16,0 0-21-16,14-7-16 15,-14 7 3-15,6-19 1 16</inkml:trace>
          <inkml:trace contextRef="#ctx0" brushRef="#br1" timeOffset="1.5917E6">7275 6889 34 0,'0'0'62'0,"0"0"-12"0,0 0-8 16,4-10-4-16,-4 10-3 16,0 0-4-16,0 0-4 15,3-14-3-15,-3 14-4 16,0 0-4-16,0 0-2 16,0 0-4-16,0 0-2 15,0 0-3-15,0 0-1 16,0 0-1-16,0 0-2 15,8-11-1-15,-8 11 0 16,0 0 0-16,0 0 0 16,13-12 0-16,-13 12 0 15,8-12 0-15,-8 12 0 0,9-12-1 16,-9 12 0-16,0 0 1 16,0 0-1-16,0 0 1 15,0 0 0-15,-4 15 1 16,-2-2 0-16,1 3 0 15,-1 3 2-15,0 0-1 16,0 2 0-16,-1-1-1 16,0 0 0-16,-1-2-1 15,2-2 0-15,0-3 0 0,1-1-2 16,5-12 0 0,-6 14 1-16,6-14-2 15,0 0-1-15,0 11-3 0,0-11-5 16,0 0-6-16,11 6-11 15,-11-6-9-15,0 0-12 16,8 11-16-16,-8-11-12 16,0 0 2-16,0 0 30 15</inkml:trace>
          <inkml:trace contextRef="#ctx0" brushRef="#br1" timeOffset="1.5922E6">7405 6921 1 0,'0'0'42'15,"0"0"14"-15,0 0-21 16,0 0 1-16,0 0 1 15,0 0-1-15,0 0-3 16,0 0-2-16,-10 5-4 16,10-5-2-16,-16 11-5 15,4-4-4-15,1 1-4 16,-2 1-2-16,2 2-3 16,-2-1-2-16,0 1-2 0,4 0-1 15,9-11-2-15,-14 20 1 16,14-20 0-16,-3 15-1 15,3-15 1-15,0 0 1 16,18 11 2-16,-18-11-1 16,23 4 1-16,-10-3-1 15,0 1 1-15,0 0-1 16,-13-2 0-16,18 7-3 16,-18-7-3-16,7 11-4 15,-7-11-7-15,-1 12-12 16,1-12-12-16,0 0-19 15,-3 14-27-15,3-14-1 16,0 0 2-16,0 0 18 0</inkml:trace>
          <inkml:trace contextRef="#ctx0" brushRef="#br1" timeOffset="1.59249E6">7490 7005 28 0,'0'0'75'0,"0"0"4"0,-4-12 0 16,4 12-29-16,0 0-8 15,0 0-10-15,0 0-9 16,12-9-8-16,-12 9-6 15,0 0-2-15,16 5-4 16,-16-5-3-16,11 2-6 16,-11-2-3-16,12 2-10 15,-12-2-13-15,0 0-20 16,15-1-30-16,-15 1 0 16,0 0-2-16,0 0 9 15</inkml:trace>
          <inkml:trace contextRef="#ctx0" brushRef="#br1" timeOffset="1.59281E6">7623 6869 52 0,'7'-11'75'0,"-7"11"4"16,0 0-3-16,0 0-33 15,0 0-10-15,0 0-7 16,1 21-3-16,-1-11-3 16,-2 5-4-16,2 1-2 15,-2 3-1-15,2-1-4 16,-2 1-3-16,4 1-1 0,-2-3-2 16,1 0-2-1,1-3-4-15,-1-1-5 16,-1-13-8-16,5 21-12 15,-5-21-21-15,9 13-39 0,-9-13 0 16,0 0-3-16,0 0 4 16</inkml:trace>
          <inkml:trace contextRef="#ctx0" brushRef="#br1" timeOffset="1.59314E6">7711 7085 58 0,'0'0'77'16,"0"0"-1"-16,4 11 2 15,-4-11-45-15,-5 16-3 16,0-5-8-16,3 1-2 16,-3 0-7-16,1 1-6 0,-1-1-3 15,2 1-5-15,3-13-7 16,-8 20-10 0,8-20-16-16,-1 13-33 15,1-13-11-15,0 0-4 0,0 0 3 16</inkml:trace>
          <inkml:trace contextRef="#ctx0" brushRef="#br1" timeOffset="1.59375E6">7817 6950 51 0,'0'0'79'0,"0"0"4"0,0 0-3 15,0 0-39-15,3 13-11 16,-4 0-7-16,1 0-5 16,-2 2-6-16,2 0-3 15,0 2-3-15,-1-4-1 16,1 1-3-16,-1-3-1 15,1-11 0-15,5 15-1 16,-5-15 0-16,0 0 1 16,12-3-1-16,-12 3 0 15,14-19 1-15,-3 6-1 16,-2-4-1-16,0-3 0 16,1 1-1-16,-2 0 2 0,0 1-1 15,-1 3 0-15,-2 4 0 16,-5 11 0-16,6-11 3 15,-6 11-1-15,0 0 1 16,1 15 2-16,-1-15-1 16,0 22 0-16,0-9 0 15,1 2 0-15,0-2-1 16,2-1 0-16,-2 0-3 16,2-1-2-16,-3-11-2 15,3 16-5-15,-3-16-9 16,4 12-13-16,-4-12-26 15,0 0-29-15,11 7-2 16,-11-7 2-16</inkml:trace>
          <inkml:trace contextRef="#ctx0" brushRef="#br1" timeOffset="1.59396E6">8013 7048 53 0,'-11'-6'78'15,"11"6"3"-15,0 0-4 16,-11-2-31-16,11 2-12 0,0 0-7 16,0 0-7-16,0 0-5 15,12-9-5-15,-12 9-4 16,14-5-3-16,-14 5-6 15,17-4-7-15,-17 4-15 16,14-3-16-16,-14 3-44 16,13-5 0-16,-13 5-2 15,0 0-1-15</inkml:trace>
          <inkml:trace contextRef="#ctx0" brushRef="#br1" timeOffset="1.59468E6">8168 6848 3 0,'7'-13'72'0,"-1"1"2"16,-6 12 2-16,14-16-26 15,-14 16-5-15,0 0-8 16,3 15-7-16,-3-3-7 16,-5 6-5-16,1 0-2 15,-2 4-4-15,2 1-2 0,-2 2-3 16,2-2-1-16,-1 0-3 16,1-1-1-16,2-2-3 15,-2 0-3 1,3-3-2-16,-2-3-3 0,3-14-3 15,-3 19-3-15,3-19-1 16,1 11-4-16,-1-11-4 16,0 0-6-16,12-6-3 15,-12 6-1-15,14-13-1 16,-14 13 2-16,15-16-1 16,-15 16 4-16,19-18 6 15,-19 18 8-15,19-17 9 16,-8 9 7-16,-11 8 8 0,20-18 9 15,-20 18 9 1,17-17 8-16,-17 17 3 16,14-15 4-16,-14 15-2 15,4-11-2-15,-4 11-4 0,0 0-5 16,0 0-8-16,-14-2-5 16,14 2-4-16,-18 10-3 15,7-1-2-15,-2 0-2 16,-1 3 0-16,2-1-2 15,0 2 0-15,0-2-1 16,12-11-1-16,-14 19 1 16,14-19-1-16,-4 13 1 0,4-13 0 15,0 0-1 1,14 9 1-16,-14-9 0 16,21 1-1-16,-9-1-2 15,0-1-3-15,-1 1-6 0,1-1-12 16,-12 1-13-16,18 1-21 15,-18-1-30-15,13 2 0 16,-13-2-1-16,0 0 6 16</inkml:trace>
          <inkml:trace contextRef="#ctx0" brushRef="#br1" timeOffset="1.59498E6">8337 7005 28 0,'0'0'63'0,"-3"-12"-1"16,3 12-17-16,0 0-6 16,0 0-3-16,-10-3-4 0,10 3-2 15,0 0-3-15,0 0 0 16,0 0-1-16,0 0-3 16,0 0-3-16,0 0-4 15,6 12-2-15,-6-12-4 16,15 1-3-16,-15-1-3 15,18 1-4-15,-18-1-6 16,17 0-8-16,-17 0-9 0,0 0-17 16,11 4-23-1,-11-4-25-15,0 0-5 16,0 0 4-16,0 0-1 16</inkml:trace>
          <inkml:trace contextRef="#ctx0" brushRef="#br1" timeOffset="1.59524E6">8437 6931 47 0,'7'-11'84'0,"-7"11"0"16,0 0 0-16,0 0-35 16,0 0-11-16,0 0-15 15,-7 17-8-15,6-7-5 16,0 3-4-16,-1-1-2 15,2 1 0-15,-1-1-3 16,1-12 0-16,3 19-3 0,-3-19-6 16,2 12-8-16,-2-12-10 15,0 0-18-15,0 0-41 16,12 11-1-16,-12-11-4 16,0 0 3-16</inkml:trace>
          <inkml:trace contextRef="#ctx0" brushRef="#br1" timeOffset="1.59556E6">8531 6831 17 0,'0'0'74'0,"-12"-8"2"15,12 8 0-15,-17 11-32 16,17-11-6-16,-12 19-8 15,12-7-4-15,-2 4-4 16,8 0-3-16,-5 1 0 16,6 0-2-16,-4 2-1 15,4-1-3-15,-6 1-2 16,5 1-3-16,-6-2-3 16,0-1-3-16,-1 0-2 15,-4-2-5-15,4-1-6 16,-4 0-5-16,5-14-14 15,-6 21-16-15,6-21-34 0,3 10-13 16,-3-10-2-16,0 0 5 16</inkml:trace>
          <inkml:trace contextRef="#ctx0" brushRef="#br1" timeOffset="1.59609E6">8524 6730 1 0,'0'0'44'15,"0"0"25"-15,0 0 6 16,13 2-32-16,-9 10 2 0,7 2-5 15,-5 6-3 1,5 0-6-16,-3 6-6 16,3-2-3-16,-1 4-5 15,-1-1-1-15,0 1-4 0,-2-2-3 16,-2 1-3-16,-1-3-2 16,-3 0-2-16,-4 0-3 15,1-1-3-15,-4-1-6 16,0-4-9-16,-5 4-19 15,1-8-39-15,-4 4-16 16,2-3-3-16,-6-2 0 16</inkml:trace>
          <inkml:trace contextRef="#ctx0" brushRef="#br1" timeOffset="1.59744E6">8737 7044 12 0,'-14'-5'65'0,"14"5"4"16,0 0-19-16,-12-3-5 16,12 3-5-16,0 0-6 15,0 0-6-15,0 0-4 16,16-12-5-16,-16 12-4 16,22-7-3-16,-8 6-3 15,3-1-3-15,4 2-9 16,-2 0-7-16,4-1-20 0,-5 3-20 15,4-2-32-15,-3 0-4 16,-1-2 0 0,-3-1 6-16</inkml:trace>
          <inkml:trace contextRef="#ctx0" brushRef="#br1" timeOffset="1.59731E6">8781 6968 42 0,'0'0'49'15,"3"-16"0"-15,-3 16 1 16,2-13-2-16,-2 13-1 15,3-13-7-15,-3 13-6 16,0 0-9-16,0 0-7 16,0 0-5-16,-11-3-5 15,11 3-5-15,0 0-2 16,-10 14-1-16,10-14 0 16,-6 10 1-16,6-10-1 15,0 0 2-15,0 0-1 16,0 0 2-16,0 0 0 15,0 0 1-15,0 0 1 0,6-14-1 16,-6 14 2 0,0 0-1-16,0 0 1 0,0 0 0 15,4 16 0 1,-3-4 0-16,-2 5-2 0,2 0 2 16,-2 1-3-16,1 0 1 15,0 0-2-15,0-2-1 16,0-4-4-16,-2 0-2 15,2-12-3-15,2 14-7 16,-2-14-7-16,0 0-13 16,0 0-11-16,0 0-12 15,0 0-5-15,0 0-10 0,0 0-8 16,6-15 3-16</inkml:trace>
          <inkml:trace contextRef="#ctx0" brushRef="#br1" timeOffset="1.59816E6">9068 7037 2 0,'0'0'74'0,"12"-18"1"16,-6 7 4-16,-3-1-33 16,6-3-1-16,-9 15-10 15,10-24-4-15,-10 24-9 16,4-18-3-16,-4 18-6 16,-3-11-2-16,3 11-1 15,-11-1-3-15,11 1 0 16,-21 8-2-16,7 0 2 15,-1 2-4-15,-2 3 3 16,-1 0-3-16,0 1 0 16,0 1-1-16,2 2-1 0,2-2-1 15,2 2 0-15,2-1 0 16,5-4-1-16,5 0 1 16,0-12 0-16,14 12 1 15,1-13 0-15,5-6 3 16,3-5 1-16,3-5 1 15,2-6 1-15,3-6-4 16,-2-2 4-16,0-7-5 16,-6-3 3-16,-1-4-8 15,-6-3 2-15,-5 0-7 16,-8 3 4-16,-5 6 3 16,-8 7-4-16,-4 11 6 0,-3 14-4 15,-1 13 7-15,-1 16-3 16,4 10 5-16,1 8-4 15,7 8 1-15,4 4 0 16,5-2 0-16,5-3 2 16,4-3-3-16,2-6 2 15,3-4-5-15,0-6 4 16,0-6-4-16,-2-6 2 16,-2 0-11-16,0-6-4 15,-7 1-17-15,-5-11-24 16,11 13-43-16,-11-13-6 15,0 0 1-15,0 0-3 16</inkml:trace>
          <inkml:trace contextRef="#ctx0" brushRef="#br1" timeOffset="1.59874E6">9384 6809 1 0,'6'-19'0'15,"-6"6"21"-15,0 0 25 0,0 13-34 16,0-16-1-16,0 16-3 16,0 0-4-16,7-11 1 15,-7 11 5-15,0 0 9 16,11 3 7-16,-11-3 6 16,9 19 4-16,-3-3 3 15,-5 8 1-15,5 2-3 16,-6 9-6-16,6 0-8 15,-5 4-8-15,3-1-6 16,-4-1-6-16,-1-1-5 16,-2-2-7-16,-4 0-6 15,3-6-12-15,-8 2-17 0,3-7-41 16,-5 0-1-16,2-5-2 16,-2-2 17-16</inkml:trace>
          <inkml:trace contextRef="#ctx0" brushRef="#br1" timeOffset="1.54347E6">5211 6598 33 0,'1'-13'41'0,"0"0"-1"16,0 1 0-16,2 1-2 16,-3 11-2-16,3-20-5 15,-3 20-5-15,5-15-4 16,-5 15-5-16,0 0-2 15,0 0-1-15,0 0-1 16,0 0 0-16,0 0 2 16,-4 15 2-16,1-1-1 15,-3 3 2-15,2 2-2 16,-3 3 1-16,2-1-3 16,-2 2-2-16,2 0-3 0,0 0-4 15,2-1-2-15,-1 0-6 16,2-4-3-16,-1-1-7 15,1-1-4 1,2-6-8-16,-4 3-7 0,4-13-13 16,-2 16-8-16,2-16-10 15,0 0-2-15,2 14-4 16,-2-14 4-16</inkml:trace>
          <inkml:trace contextRef="#ctx0" brushRef="#br1" timeOffset="1.54383E6">5271 6680 70 0,'8'-20'46'15,"-2"1"-1"-15,-2 4-2 16,1 3-3-16,-5 12-6 16,2-11-6-16,-2 11-6 0,0 0-7 15,-7 11-2-15,7-11-2 16,-12 17-1-16,6-6-1 15,-4 0-1-15,10-11-1 16,-18 20 0-16,18-20-1 16,-18 20-1-16,18-20 0 15,-12 18-2-15,12-18 2 16,-5 19-3-16,8-8 1 0,3 1-2 16,2 0 1-1,4 0 0-15,1-1-1 16,3-1-1-16,-1-2-2 15,0-3-2-15,-3 0-6 0,1-4-6 16,-13-1-13-16,13 2-19 16,-13-2-26-16,0 0-16 15,0 0 2-15,0 0 7 16</inkml:trace>
          <inkml:trace contextRef="#ctx0" brushRef="#br1" timeOffset="1.54441E6">5279 6743 33 0,'0'0'83'0,"0"0"4"15,16-12-19-15,-16 12-16 16,18-11-12-16,-7 7-13 16,4-3-10-16,-3 4-7 15,1-1-5-15,-1 2-6 0,-12 2-3 16,18-3-4-16,-18 3-4 16,11 0-4-16,-11 0-7 15,0 0-12-15,0 0-13 16,0 0-26-16,0 0-8 15,0 0 0-15,0 0 46 16</inkml:trace>
          <inkml:trace contextRef="#ctx0" brushRef="#br1" timeOffset="1.55707E6">3307 7003 67 0,'14'-14'78'0,"-14"14"-26"15,14-15-5-15,-14 15-9 16,12-12-6-16,-12 12-6 16,0 0-5-16,0 0-3 15,0 0-3-15,-14 14-1 16,4-1-1-16,-7 2 1 15,1 1-2-15,-5 3 1 16,2-4-3-16,-1 4-1 0,0-3-1 16,-2-1-1-16,4 1 3 15,0-1-6-15,3-2 3 16,1-1-4-16,3-2 2 16,11-10-4-16,-11 13-1 15,11-13 0-15,11 2-3 16,4-3 3-16,4-2-4 15,4-1 3-15,4-1-3 16,2 1 3-16,-2 1 0 16,0 0 0-16,-4 1 0 15,-1 1-1-15,-4 0 2 16,1-1-2-16,-2 0 1 16,1-2-4-16,-1 0-1 0,1-1-4 15,-1 1-3-15,0-2-4 16,-5 2-4-16,-1 1-8 15,-11 3-12-15,0 0-16 16,0 0-16-16,-2 12-19 16,2-12 1-16,-17 11 44 15</inkml:trace>
          <inkml:trace contextRef="#ctx0" brushRef="#br1" timeOffset="1.55825E6">3159 6858 68 0,'-12'-4'50'0,"12"4"-4"16,0 0-4-16,0 0-9 15,-9-12-3 1,9 12-5-16,0 0-2 16,-1-11-3-16,1 11-3 0,0 0-1 15,2-15 1-15,-2 15-2 16,12-21 0-16,-1 6 0 16,2-2-1-16,4-4 0 15,1 1-3-15,3-1 0 16,-3 4-4-16,0 3 0 15,-4 5-2-15,0 4-3 16,-3 8-1-16,-11-3-1 16,9 19 0-16,-8-6 0 15,-1 3 1-15,-3 0-1 0,-2 2 1 16,-1-2 1 0,-2 2 0-16,0 0 1 15,-1 1 1-15,0-1 0 0,0 3 0 16,2-3-1-16,0 1 1 15,1-1-1-15,1 0-1 16,2-2-3-16,2-4-4 16,-2 2-3-16,3-14-5 15,1 14-7-15,-1-14-6 16,0 0-11-16,17 1-19 16,-17-1-18-16,0 0-26 0,17-7 2 15,-17 7 4-15</inkml:trace>
          <inkml:trace contextRef="#ctx0" brushRef="#br1" timeOffset="1.55744E6">3192 7367 27 0,'-11'1'79'0,"11"-1"-1"15,-11 2-30-15,11-2-6 16,0 0-9-16,0 0-4 16,0 0-3-16,0 0 0 15,23-3-4-15,-3-2-1 16,1 2-4-16,7-3 0 0,2 3-5 16,4-3-2-16,0 2-5 15,-1-1-4-15,-4 2-9 16,-4 0-6-1,-1-3-13-15,-7 6-28 0,-5-5-45 16,-1 2-3-16,-11 3-1 16,0 0 23-16</inkml:trace>
          <inkml:trace contextRef="#ctx0" brushRef="#br1" timeOffset="1.56001E6">3304 7133 12 0,'0'0'33'0,"0"0"-1"16,0 0-1-16,-10-4 2 15,10 4 3-15,0 0 2 16,0 0 2-16,0 0 1 15,0 0-4-15,8-12-3 16,-8 12-3-16,8-11-7 16,-8 11-6-16,0 0-5 15,0 0-8-15,0 0-10 16,0 0-9-16,0 0-13 16,0 0-27-16,0 0-42 0,0 0-2 15,14 2-2-15,-3-3 37 16</inkml:trace>
          <inkml:trace contextRef="#ctx0" brushRef="#br1" timeOffset="1.5614E6">3807 7171 49 0,'2'-17'50'16,"-2"17"-8"-16,4-19-3 16,-2 8-5-16,-2 11-4 0,4-21-5 15,-4 21-5-15,-1-20-3 16,1 20-3-16,-5-17-1 16,5 17-1-16,-11-15-2 15,11 15 0-15,-20-7 1 16,6 8-3-16,0-1 1 15,-4 6-8-15,1 3 4 16,-3 3-6-16,2 4 4 16,1 2-5-16,3 5 1 15,-1 0-3-15,7 2 3 16,1-1 2-16,4-1-1 16,4-4 0-16,6-3 1 15,6-6 4-15,1-7-2 0,6-5 2 16,0-4-4-16,2-5 5 15,0-3-5-15,-3-2 4 16,-1-1-5-16,-6-1 0 16,0 2-2-16,-4 0 2 15,-4 3 0-15,0 2-1 16,-4 11 1-16,2-15-1 16,-2 15 0-16,0 0 0 15,0 0 0-15,0 0 0 16,0 0 0-16,0 0 1 15,11 10 0-15,-11-10 0 16,1 23 0-16,-1-7 1 0,0 2-1 16,0-1 1-16,2 0 0 15,0 1-3-15,1-2-3 16,1-3-5-16,1-1-7 16,-5-12-10-16,12 13-12 15,-12-13-17-15,14 4-17 16,-14-4-16-16,0 0 4 15</inkml:trace>
          <inkml:trace contextRef="#ctx0" brushRef="#br1" timeOffset="1.56187E6">3881 7167 43 0,'0'0'72'15,"0"0"-24"-15,0 0-4 16,0 0-7-16,0 0-7 15,0 0-8-15,0 0-4 16,0 0-4-16,2 16-3 16,-2-16-3-16,5 16-2 15,-5-16-2-15,7 13-1 16,-7-13-1-16,0 0 0 16,0 0 1-16,12 0-2 15,-12 0 0-15,7-15-1 16,-3 5 1-16,1-4-1 15,2-3 0-15,2-1 0 0,0-1 0 16,1 0 0-16,-2 1 1 16,2 3-1-16,0 3 0 15,-10 12 1 1,17-11 0-16,-17 11 0 0,10 10 1 16,-5 1 1-16,1 2 2 15,0 4 1-15,0 0 0 16,-1 2 1-16,0 0-1 15,1 1 0-15,-1-2-1 16,1-1-2-16,-1-2-2 16,0-1-6-16,0-2-5 15,-5-12-10-15,9 18-18 16,-9-18-32-16,15 5-23 0,-15-5 0 16,14 0-1-16</inkml:trace>
          <inkml:trace contextRef="#ctx0" brushRef="#br1" timeOffset="1.56372E6">4288 7100 52 0,'0'0'48'0,"0"0"-4"0,0 0-4 16,-11-2-5-16,11 2-3 16,0 0-4-16,11-2-4 15,-11 2-4-15,19-1-2 16,-4 1-3-16,3-1-4 15,2 1-3-15,2-2-2 16,1 1-7-16,-3 1-8 16,1-1-19-16,-4 1-17 15,-5 0-41-15,-1 0 3 0,-11 0-6 16,0 0 50 0</inkml:trace>
          <inkml:trace contextRef="#ctx0" brushRef="#br1" timeOffset="1.56349E6">4347 7032 45 0,'0'-12'50'16,"0"12"-5"-16,0-12-3 15,0 12-9-15,0 0-4 16,0 0-6-16,0 0-2 16,0 0-5-16,-1 12-4 15,-1 2-1-15,2 1 0 0,-1 3 0 16,1-1 0-16,0 2-2 16,1-4-2-16,-1-1-1 15,2-2-1 1,-2-12-2-16,2 18-1 0,-2-18-2 15,1 13-3-15,-1-13-5 16,0 0-5-16,0 0-4 16,2 10-8-16,-2-10-11 15,0 0-10-15,0 0-4 16,0 0-10-16,0 0-2 16,-8-10 0-16</inkml:trace>
          <inkml:trace contextRef="#ctx0" brushRef="#br1" timeOffset="1.56454E6">4584 7095 19 0,'0'0'71'0,"0"0"-6"15,0 0-24-15,-6-11-7 0,6 11-5 16,15-4-5-16,-1 3-5 16,6-3-2-1,4 3-3-15,4-1-4 16,5-1-2-16,1 0-3 0,-1-1-3 16,-1-1-4-16,-1 2-6 15,-5-1-9-15,-5-1-14 16,-5 3-18-16,-16 2-32 15,18-6-3-15,-18 6 2 16</inkml:trace>
          <inkml:trace contextRef="#ctx0" brushRef="#br1" timeOffset="1.56524E6">4750 7177 48 0,'0'0'43'0,"0"0"1"0,-7 11-1 16,7-11-2-16,-2 14-4 16,2-14-4-16,-3 23-6 15,3-8-2-15,-2 4-5 16,2 3-4-16,-3 2-3 15,2 0-4-15,-1 3-2 16,1-3-3-16,-2-2 1 16,1-5-4-16,1-3 0 15,1-14 0-15,-2 15 0 16,2-15-1-16,0 0-1 16,9-13 2-16,-4 0-2 15,-1-3 1-15,4-3-1 16,-1-4 0-16,3 0-1 0,-2 0 2 15,2 0-2-15,1 4 0 16,0 2 1-16,1 4 0 16,0 2 1-16,0 4-1 15,0 2 1-15,-1 2 0 16,1 3 0-16,-12 0 0 16,18 6 1-16,-18-6 1 15,14 19 0-15,-9-5 2 16,-1 4-2-16,1 2 2 15,-3 2 0-15,3 3 0 16,-3-1-1-16,2 0-2 16,2-1-1-16,-2-4-3 0,2-2-5 15,-4-1-9-15,4-5-17 16,-5 0-31-16,-1-11-26 16,3 14-3-1,-3-14 2-15</inkml:trace>
          <inkml:trace contextRef="#ctx0" brushRef="#br1" timeOffset="1.56422E6">4800 6765 18 0,'0'0'71'0,"0"0"-5"16,0 0-19-16,-11-1-8 0,11 1-8 16,-13 20-8-1,5-3-4-15,2 0-3 16,0 4 0-16,5-3 0 16,-2 2-1-16,4-3-2 0,-1 1-2 15,2-2-1-15,1-1-2 16,-1-2-2-16,0-2-1 15,1 1-3-15,-3-12-4 16,2 19-6-16,-2-19-8 16,1 16-14-16,-1-16-22 15,7 11-37-15,-7-11-2 16,0 0-2-16,1 11 43 16</inkml:trace>
          <inkml:trace contextRef="#ctx0" brushRef="#br1" timeOffset="1.56736E6">5534 6947 53 0,'10'-10'68'0,"-2"-3"-21"16,1 1-2-16,-9 12-8 15,10-17-7-15,-10 17-5 16,2-10-4-16,-2 10-3 16,0 0-2-16,-12 0-2 15,12 0-1-15,-16 4 1 16,4-1 2-16,-5 0-1 16,-2 1 1-16,-6 2-2 15,-3-1-2-15,-7 2-1 16,0 2-3-16,-2 0-1 0,1 3-3 15,2 2 0 1,4-1-2-16,6 0 0 0,5 1-2 16,5-4 0-1,14-10 0-15,-10 19 0 0,10-19 0 16,0 0 0-16,20 12 1 16,-7-11-3-16,4 0 3 15,3 0 0-15,0-1 0 16,3-1-2-16,0 0 2 15,0 0-1-15,-1-1 1 16,-2 0 0-16,-2 1 0 16,-2-2-1-16,-3 1 0 0,-13 2 1 15,16-2-1 1,-16 2-1-16,0 0 1 16,0 0 0-16,0 0-1 15,-14 0 0-15,0 3 1 0,-3 2-1 16,-4 2 2-16,-5 3 0 15,1 2-1-15,-4 3 2 16,2 3-2-16,-2 0 2 16,4 2-4-16,2 0 4 15,1 0-5-15,7-1 5 16,2-2-5-16,6-2 3 16,4-3 1-16,4 0-1 15,-1-12 4-15,14 16-2 16,2-11 5-16,2-1-4 0,6-2 5 15,3-1-4 1,4-4 1-16,2 0-1 16,3-3 0-16,0-1-1 0,2-1-2 15,-2-3-4-15,-5 2-3 16,-2-1-6-16,-7 3-4 16,0-3-7-16,-11 7-10 15,-11 3-19-15,0 0-21 16,0 0-25-16,0 0 0 15,-7 10 5-15</inkml:trace>
        </inkml:traceGroup>
      </inkml:traceGroup>
    </inkml:traceGroup>
    <inkml:traceGroup>
      <inkml:annotationXML>
        <emma:emma xmlns:emma="http://www.w3.org/2003/04/emma" version="1.0">
          <emma:interpretation id="{4B4461CA-A0F5-48F1-9029-146BB21C1914}" emma:medium="tactile" emma:mode="ink">
            <msink:context xmlns:msink="http://schemas.microsoft.com/ink/2010/main" type="paragraph" rotatedBoundingBox="5859,14192 6731,14062 6769,14319 5898,14449" alignmentLevel="3"/>
          </emma:interpretation>
        </emma:emma>
      </inkml:annotationXML>
      <inkml:traceGroup>
        <inkml:annotationXML>
          <emma:emma xmlns:emma="http://www.w3.org/2003/04/emma" version="1.0">
            <emma:interpretation id="{8B28A576-9BF9-4DE9-8175-D30A0B084282}" emma:medium="tactile" emma:mode="ink">
              <msink:context xmlns:msink="http://schemas.microsoft.com/ink/2010/main" type="line" rotatedBoundingBox="5859,14192 6731,14062 6769,14319 5898,14449"/>
            </emma:interpretation>
          </emma:emma>
        </inkml:annotationXML>
        <inkml:traceGroup>
          <inkml:annotationXML>
            <emma:emma xmlns:emma="http://www.w3.org/2003/04/emma" version="1.0">
              <emma:interpretation id="{FB12F713-B3D0-42DB-AACB-674A1185980A}" emma:medium="tactile" emma:mode="ink">
                <msink:context xmlns:msink="http://schemas.microsoft.com/ink/2010/main" type="inkWord" rotatedBoundingBox="5859,14192 6731,14062 6769,14319 5898,14449"/>
              </emma:interpretation>
              <emma:one-of disjunction-type="recognition" id="oneOf45">
                <emma:interpretation id="interp225" emma:lang="en-US" emma:confidence="0">
                  <emma:literal>ken</emma:literal>
                </emma:interpretation>
                <emma:interpretation id="interp226" emma:lang="en-US" emma:confidence="0">
                  <emma:literal>14% n</emma:literal>
                </emma:interpretation>
                <emma:interpretation id="interp227" emma:lang="en-US" emma:confidence="0">
                  <emma:literal>Eke n</emma:literal>
                </emma:interpretation>
                <emma:interpretation id="interp228" emma:lang="en-US" emma:confidence="0">
                  <emma:literal>Liken</emma:literal>
                </emma:interpretation>
                <emma:interpretation id="interp229" emma:lang="en-US" emma:confidence="0">
                  <emma:literal>EKE n</emma:literal>
                </emma:interpretation>
              </emma:one-of>
            </emma:emma>
          </inkml:annotationXML>
          <inkml:trace contextRef="#ctx0" brushRef="#br1" timeOffset="1.57819E6">5168 7380 75 0,'0'0'53'0,"0"0"0"16,0 0-7-16,0 0-5 15,3-12-6-15,-3 12-5 16,0 0-6-16,0 0-4 16,0 0-3-16,5 17-3 15,-5-17-2-15,-2 19-2 0,2-19-1 16,-3 22 0-16,2-11-2 16,-2 1 2-16,3-1-1 15,-1 2-1-15,0-2-2 16,-2 2-1-16,2-2 0 15,0 2-2-15,0-2-1 16,-1 0-4-16,2-11-4 16,-1 16-3-16,1-16-4 15,0 0-7-15,5 11-9 0,-5-11-17 16,0 0-17 0,12-11-29-16,-12 11 3 15,9-14 1-15</inkml:trace>
          <inkml:trace contextRef="#ctx0" brushRef="#br1" timeOffset="1.57886E6">5272 7509 1 0,'0'0'71'0,"0"0"9"15,13-1-24-15,-13 1-10 16,21-7-9-16,-8 2-7 15,-1 1-9-15,2 1-6 16,-14 3-7-16,18-4-5 16,-18 4-6-16,11 1-9 15,-11-1-10-15,0 0-17 16,0 0-35-16,0 0-7 16,0 0-1-16,0 0 28 0</inkml:trace>
          <inkml:trace contextRef="#ctx0" brushRef="#br1" timeOffset="1.57861E6">5347 7328 69 0,'11'-13'48'0,"-11"13"-1"16,0 0-5-16,0 0-3 16,0 0-4-16,-11 6-6 15,11-6-4-15,-11 15-6 16,4-4-2-16,7-11-4 15,-13 22-2-15,13-22-4 16,-11 21-2-16,11-21-3 16,-10 16 0-16,10-16-2 15,-6 11 0-15,6-11 0 16,0 0-1-16,0 0 1 16,0 0-1-16,0 0 2 15,12 4-1-15,-12-4 0 0,21-4 0 16,-10 3 1-16,2-1-1 15,-2 2 0-15,1 0-2 16,-12 0-6-16,17-2-7 16,-17 2-12-16,0 0-16 15,13-2-24-15,-13 2-20 16,0 0 0-16,0 0 14 16</inkml:trace>
          <inkml:trace contextRef="#ctx0" brushRef="#br1" timeOffset="1.57922E6">5520 7322 49 0,'8'-22'75'16,"-8"22"-9"-16,0 0-19 15,10-12-3-15,-10 12-7 16,0 0-7-16,-2 16-8 0,2-16-4 16,-7 24-6-16,3-10-3 15,-2 5-3-15,-2 0-3 16,2 1-1-16,0-1-2 16,0 0 0-16,1-1-1 15,1-1-3-15,-2 0-6 16,3-1-3-16,-3 0-7 15,5-3-4-15,-4-1-4 16,5-12-7-16,-2 15-6 16,2-15-5-16,0 0-1 15,0 0 0-15,14-8 3 16,-14 8 1-16</inkml:trace>
          <inkml:trace contextRef="#ctx0" brushRef="#br1" timeOffset="1.57955E6">5597 7379 100 0,'6'-11'56'16,"-6"11"-1"-16,7-13-7 15,-7 13-3-15,0 0-11 16,0 0-8-16,0 0-7 16,-12 12-5-16,5 0-3 15,0-1-3-15,-3 2-2 16,-1 0 0-16,2 0-1 0,-2-1-2 15,1 1 0-15,10-13-2 16,-16 16 2 0,16-16-2-16,-4 13 0 15,4-13-1-15,0 0-1 0,19 8 1 16,-8-7 0-16,2-1-2 16,0-1-3-16,2 0-3 15,-1-2-9-15,-14 3-14 16,21-4-23-16,-21 4-36 15,14-3 1-15,-14 3-1 16,0 0 33-16</inkml:trace>
          <inkml:trace contextRef="#ctx0" brushRef="#br1" timeOffset="1.57997E6">5725 7289 14 0,'11'-9'68'16,"-11"9"3"-16,0 0-26 15,0 0-11-15,0 0 1 16,0 0-5-16,0 0-4 16,0 0-2-16,-10 10-3 15,10-10 0-15,-15 14-4 16,15-14 0-16,-18 20-7 15,8-9 0-15,0 2-4 16,2 0-2-16,-1 1-2 16,9-14-2-16,-13 19-3 15,13-19 0-15,-4 14-1 0,4-14-2 16,0 0 1-16,16 1 0 16,-5-5 1-16,1 1 0 15,6-5 1-15,-1 4-1 16,1-5 2-16,0 4-1 15,-3-1-1-15,-15 6-6 16,20-9-5-16,-20 9-9 16,0 0-13-16,0 0-15 15,0 0-34-15,0 0 1 16,0 0-1-16</inkml:trace>
          <inkml:trace contextRef="#ctx0" brushRef="#br1" timeOffset="1.58026E6">5659 7473 64 0,'0'0'79'15,"0"0"3"-15,13 2-32 16,-13-2-6-16,19-3-10 0,-7-2-8 16,2 1-11-16,-3 2-7 15,1-2-5-15,-12 4-9 16,17-6-11-16,-17 6-17 16,0 0-24-16,0 0-30 15,0 0-1-15,0 0-1 16</inkml:trace>
          <inkml:trace contextRef="#ctx0" brushRef="#br1" timeOffset="1.58084E6">5885 7286 1 0,'0'0'55'16,"0"0"23"-16,0 0 6 15,0 0-34-15,0 0-6 16,0 0-7-16,-9 18-9 16,9-18-7-16,-1 20-6 15,1-8-2-15,-2 2-3 16,0-1-3-16,0 3-4 15,0-4 0-15,-1 0-2 0,1-1-1 16,2-11-1-16,-4 14-2 16,4-14-1-16,0 0-1 15,0 0-1 1,0 0 1-16,0 0-1 0,13-11 1 16,-5 0 2-16,1-2 0 15,2-4 2-15,2-1 2 16,2-1 2-16,-1 1 2 15,2 1 0-15,-3 1 1 16,-1 5-1-16,-12 11 1 16,17-8 0-16,-17 8-1 15,6 11-1-15,-4-1 1 16,-5 4-1-16,3 1 1 0,-1 4 0 16,0-2-1-16,1 1 0 15,1-3 0 1,-1 1-1-16,1-1-2 15,2-2-2-15,-2-2-5 0,-1-11-7 16,5 17-7-16,-5-17-18 16,0 0-29-16,13 13-29 15,-13-13 0-15,0 0-2 16</inkml:trace>
        </inkml:traceGroup>
      </inkml:traceGroup>
    </inkml:traceGroup>
    <inkml:traceGroup>
      <inkml:annotationXML>
        <emma:emma xmlns:emma="http://www.w3.org/2003/04/emma" version="1.0">
          <emma:interpretation id="{8C8ED2E0-EFD6-4FD6-9908-51D6D5FC707A}" emma:medium="tactile" emma:mode="ink">
            <msink:context xmlns:msink="http://schemas.microsoft.com/ink/2010/main" type="paragraph" rotatedBoundingBox="3878,14619 15044,14064 15102,15224 3936,1577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34104DC-C8E0-4E90-9EF5-8166F01F2991}" emma:medium="tactile" emma:mode="ink">
              <msink:context xmlns:msink="http://schemas.microsoft.com/ink/2010/main" type="line" rotatedBoundingBox="3878,14619 15044,14064 15086,14910 3920,15466"/>
            </emma:interpretation>
          </emma:emma>
        </inkml:annotationXML>
        <inkml:traceGroup>
          <inkml:annotationXML>
            <emma:emma xmlns:emma="http://www.w3.org/2003/04/emma" version="1.0">
              <emma:interpretation id="{67585584-9019-4833-82D7-C26BB5B29541}" emma:medium="tactile" emma:mode="ink">
                <msink:context xmlns:msink="http://schemas.microsoft.com/ink/2010/main" type="inkWord" rotatedBoundingBox="3878,14629 10034,14323 10075,15160 3920,15466"/>
              </emma:interpretation>
              <emma:one-of disjunction-type="recognition" id="oneOf46">
                <emma:interpretation id="interp230" emma:lang="en-US" emma:confidence="0">
                  <emma:literal>catastases</emma:literal>
                </emma:interpretation>
                <emma:interpretation id="interp231" emma:lang="en-US" emma:confidence="0">
                  <emma:literal>Fantastical</emma:literal>
                </emma:interpretation>
                <emma:interpretation id="interp232" emma:lang="en-US" emma:confidence="0">
                  <emma:literal>catastases?</emma:literal>
                </emma:interpretation>
                <emma:interpretation id="interp233" emma:lang="en-US" emma:confidence="0">
                  <emma:literal>Fantastical)</emma:literal>
                </emma:interpretation>
                <emma:interpretation id="interp234" emma:lang="en-US" emma:confidence="0">
                  <emma:literal>Fantastical?</emma:literal>
                </emma:interpretation>
              </emma:one-of>
            </emma:emma>
          </inkml:annotationXML>
          <inkml:trace contextRef="#ctx0" brushRef="#br1" timeOffset="1.65062E6">5230 8016 54 0,'-12'2'67'15,"12"-2"-9"-15,0 0-7 16,0 0-6-16,0 0-8 15,0 0-4-15,18-5-6 16,-4 2-6-16,7 1-4 16,2 1-4-16,1-2-2 15,4 3-5-15,-2 0-3 16,0 2-10-16,-4 0-6 0,-2-3-19 16,-7 3-20-1,-2-3-37-15,0-4-2 16,-11 5 2-16,15-17 20 0</inkml:trace>
          <inkml:trace contextRef="#ctx0" brushRef="#br1" timeOffset="1.6503E6">5347 7905 15 0,'5'-20'70'0,"-5"20"0"15,0 0-24-15,0 0-10 16,-12-1-4-16,12 1-4 0,-12 24 0 16,6-9-4-16,-2 4-1 15,5-1-1 1,-2 1-1-16,5-3-3 15,-1 2-1-15,3-5-2 0,-1 2-4 16,2-3 0-16,0 0-4 16,1-1-2-16,-4-11-6 15,5 19-4-15,-5-19-7 16,4 14-4-16,-4-14-6 16,0 0-7-16,0 0-8 15,0 0-10-15,0 0-7 16,0 0-8-16,-13-7-11 15,11-4-7-15,2 11 20 16</inkml:trace>
          <inkml:trace contextRef="#ctx0" brushRef="#br1" timeOffset="1.65299E6">5896 7857 39 0,'0'0'28'0,"0"0"3"16,0 0 2-16,-4-11 1 15,4 11-2-15,0 0 1 16,5-14-5-16,-5 14-3 16,3-16-5-16,-3 16-2 15,2-18-3-15,-2 18-3 16,-3-18-2-16,3 18-2 16,-10-15 0-16,10 15-2 0,-15-8 2 15,4 5-2-15,-1 5 0 16,-3 1 1-16,0 3 0 15,-1 3 0-15,-1 4 1 16,0 5 3-16,0 3-3 16,3 3 3-16,-1 2-4 15,7 5 2-15,-1 1-3 16,6 0 2-16,4-1-2 16,5-4-1-16,6-2 0 15,5-5-3-15,3-5 3 16,5-5-1-16,-1-6 0 15,1-2-2-15,-2-5-4 0,-1 2-8 16,-6-5-5-16,-16 6-7 16,19-5-19-16,-19 5-23 15,0 0-37-15,0 0 1 16,0 0-1-16,0 0 36 16</inkml:trace>
          <inkml:trace contextRef="#ctx0" brushRef="#br1" timeOffset="1.65549E6">6108 7646 35 0,'0'0'28'0,"0"0"1"16,0 0-3-16,0 0 0 15,0 0 0-15,0 0 2 16,-4 11 2-16,4-11-2 0,0 14-2 16,0-14-2-16,4 23 0 15,-3-9-3-15,1 7-2 16,1 1-3-16,0 6-1 15,0-1-3-15,0 5-1 16,-1 3-1-16,0 1-3 16,0 3-1-16,-2-1-1 15,1 0 0-15,-2-2-2 16,1-1-1-16,-2-2 0 16,1-6-1-16,0 0 0 15,0-4-1-15,1-1 1 16,1-4-1-16,-1 0 0 0,2 0 0 15,1-3 0 1,-1-1 0-16,1-1 0 16,-2 1 0-16,0-4 0 15,-1-10 0-15,1 19-1 0,-1-19 1 16,-1 10-1-16,1-10 1 16,0 0 0-16,0 0 0 15,0 0-1-15,0 0 1 16,0 0-1-16,0 0 0 15,0 0 2-15,0 0-2 16,0 0 1-16,-1 11 0 16,1-11 0-16,0 0-1 15,0 0 1-15,0 0 0 16,0 0 0-16,0 0 0 0,0 0-1 16,0 0 1-16,0 0-1 15,0 0 1 1,0 0 1-16,0 0-2 0,0 0 1 15,0 0 0-15,0 0 1 16,0 0-1-16,0 0 1 16,0 0-2-16,0 0 1 15,0 0 1-15,0 0-1 16,0 0 0-16,0 0-1 16,0 0 1-16,0 0-1 15,0-11 1-15,0 11 0 0,0 0-1 16,0 0 1-1,0 0 1-15,0 0 0 16,0 0-1-16,0 0 0 16,0 0 0-16,11-9 0 0,-11 9 0 15,0 0 1-15,0 0-1 16,0 0 0-16,13-5-1 16,-13 5 1-16,0 0 0 15,0 0-1-15,12-5 2 16,-12 5-1-16,0 0 1 15,0 0-2-15,0 0 2 16,11-3 0-16,-11 3 0 16,0 0 0-16,17-3-1 15,-17 3 0-15,18-5 0 16,-18 5 1-16,19-6-1 16,-19 6 1-16,17-5-1 15,-17 5 0-15,12-4 0 0,-12 4-1 16,0 0 0-16,0 0-2 15,0 0 0-15,0 0-5 16,0 0-1-16,0 0-7 16,0 0-10-16,0 0-23 15,0 0-42-15,0 0 2 16,0 0-2-16,0 0 13 16</inkml:trace>
          <inkml:trace contextRef="#ctx0" brushRef="#br1" timeOffset="1.65677E6">6216 8018 83 0,'0'0'76'15,"15"2"-16"-15,-3-8-11 0,9-5-5 16,1 2-11-1,4-6-5-15,0 3-10 16,0-3-6-16,0 5-7 16,-3-2-9-16,-4 4-5 0,-6 3-4 15,-2 2-2-15,-11 3-6 16,0 0-6-16,11 3-12 16,-11-3-17-16,0 0-21 15,0 0-2-15,0 0 12 16</inkml:trace>
          <inkml:trace contextRef="#ctx0" brushRef="#br1" timeOffset="1.65744E6">6317 8148 52 0,'0'0'70'0,"0"0"-18"15,6-13-5-15,-6 13-5 16,13-16-4-16,-3 5-5 16,-10 11-8-16,22-21-4 15,-11 11-8-15,1 1-3 16,-12 9-5-16,17-7-1 15,-17 7-4-15,12 9 1 16,-10 2-1-16,-1 1 2 16,-1 2-2-16,-1 1 1 15,-1 0 1-15,-2-1-1 16,-2-1 2-16,0-1-1 16,-4-1 2-16,10-11-3 0,-20 19 3 15,9-10-3-15,-2-2 2 16,1-2-3-16,1 0 0 15,11-5 0-15,-17 7-1 16,17-7 1-16,0 0-1 16,0 0 2-16,0 0-1 15,0 0 3-15,14 9-1 16,-3-10 2-16,3 1-2 16,0-2 1-16,-1 1-1 15,-1-2-2-15,0 2-5 16,-12 1-5-16,17-4-10 15,-17 4-15-15,14-2-27 0,-14 2-29 16,17-5-1-16,-7 0 0 16</inkml:trace>
          <inkml:trace contextRef="#ctx0" brushRef="#br1" timeOffset="1.65639E6">6316 7673 53 0,'0'0'65'16,"4"15"-15"-16,-4-4-4 0,0-11-3 16,-3 20-6-16,3-20-4 15,-2 18-5-15,2-18-2 16,-3 17-8-16,3-17-1 15,0 17-6-15,0-17-2 16,1 15-3-16,-1-15-3 16,3 13 0-16,-3-13-2 15,0 0 1-15,0 0-1 16,0 0 0-16,0 0 0 0,11 2-1 16,-11-2 1-16,7-18-1 15,-3 5 1-15,2-5-2 16,1-1 2-16,0-2-2 15,2-1 3-15,-1 2-2 16,-1 2 1-16,2 4 0 16,-2 4 0-16,-7 10-1 15,15-4-1-15,-15 4 1 16,10 12 0-16,-7-1 3 16,0 1-1-16,-3 2 3 15,0 0 0-15,-1 0 1 16,0-1 2-16,0 2-2 0,0-3 1 15,-1 0-3-15,2 0-1 16,3-1-1-16,-1 1-3 16,-2-12-3-16,11 21-9 15,-11-21 0-15,12 18-11 16,-12-18-5-16,12 12-17 16,-12-12-16-16,0 0-32 15,0 0 2-15,0 0 5 16</inkml:trace>
          <inkml:trace contextRef="#ctx0" brushRef="#br1" timeOffset="1.65844E6">6638 7640 52 0,'0'0'49'0,"0"0"-3"16,0 0-1-16,-6 17-1 15,8-7-4-15,-4 9-4 16,4-5-4-16,-2 8-4 15,2-4-6-15,-1 5-3 16,2 0-4-16,-1 0-3 16,0 3-1-16,1 3-3 15,0 5 0-15,-1 4-3 0,0 0 0 16,-1 3-2-16,1 0 0 16,-1 0-1-16,-1-3-1 15,0-3-1-15,0-7-1 16,0-4 1-16,0-6 0 15,1-2-1-15,-1-16 1 16,1 18-1-16,-1-18 1 16,0 11-1-16,0-11 0 15,0 0-1-15,-1 15 0 0,1-15 0 16,-1 11-2 0,1-11 2-16,0 0-1 15,-1 14 0-15,1-14 1 16,0 0 0-16,0 0 2 0,0 0-1 15,0 0 0-15,0 0 1 16,0 0-1-16,0 0 1 16,0 0 1-16,0 0-2 15,0 0 1-15,0 0 0 16,0 0 1-16,0 0-1 16,0 0 0-16,0 0 0 15,0 0 0-15,0 0 1 16,0 0-1-16,0 0 0 15,0 0 1-15,0 0-1 16,-13 6 1-16,13-6 1 16,0 0 0-16,-14 0 1 0,14 0 0 15,-15 1 1-15,15-1 0 16,-20 2 0-16,8-1-1 16,-1 1 0-16,0-1 0 15,3 1-1-15,-1-1-1 16,11-1-1-16,-15 2 0 15,15-2 1-15,0 0-3 16,0 0-1-16,-11-8-3 16,11 8-1-16,0 0-2 15,-2-10-2-15,2 10 0 16,0 0-2-16,0 0 1 16,0 0 1-16,-13-4 2 15,13 4-1-15,0 0-1 0,0 0-2 16,0 0-6-16,0 0-18 15,0 0-21-15,0 0-25 16,0 0 1 0,0 0-2-16</inkml:trace>
          <inkml:trace contextRef="#ctx0" brushRef="#br1" timeOffset="1.72975E6">6936 7978 18 0,'-14'-9'68'15,"14"9"6"-15,-15-2-12 0,15 2-17 16,-12 2-9 0,12-2-4-16,-11 3-5 15,11-3-2-15,0 0-2 16,0 0 0-16,0 0-1 0,0 0 0 16,13 0-2-16,3-4-2 15,-1 4-2-15,6-3-1 16,-1 1-5-16,2-1 0 15,-3 3-6-15,0-3-3 16,-5 2-8-16,-2 1-4 16,-12 0-9-16,15-1-10 15,-15 1-22-15,0 0-43 16,13-10-9-16,-13 10 0 16,0 0 3-16</inkml:trace>
          <inkml:trace contextRef="#ctx0" brushRef="#br1" timeOffset="1.72945E6">6972 7833 82 0,'0'0'82'0,"0"0"2"0,0 0-22 16,0 0-12 0,0 0-3-16,0 0-9 0,3 13-2 15,-3 0-5-15,5-2-4 16,-5 5-5-16,4 0-4 15,-4 4-3-15,2-3-5 16,0 4-2-16,0-3-3 16,-1 0-1-16,2-2-2 15,-2 1-1-15,0-2 0 16,-1 0-2-16,0-3-2 16,1-1-3-16,-2 0-3 15,1-11-8-15,0 13-7 16,0-13-9-16,0 0-12 15,0 0-15-15,0 0-18 16,1-13-21-16,-1 13-1 0,-3-16 8 16</inkml:trace>
          <inkml:trace contextRef="#ctx0" brushRef="#br1" timeOffset="1.62458E6">4389 8008 18 0,'-12'0'69'0,"12"0"-21"16,0 0-3-16,0 0-6 15,0 13-5-15,0-13-3 0,0 0-7 16,17 14-1 0,-5-13-3-16,4 1-2 15,2-2-4-15,1 0-4 0,3-3-2 16,-1 0-8-16,-2 0-3 15,-5-1-16-15,-3 4-17 16,-11 0-28-16,15-2-23 16,-15 2-2-16,0 0-1 15</inkml:trace>
          <inkml:trace contextRef="#ctx0" brushRef="#br1" timeOffset="1.62433E6">4470 7943 43 0,'0'-20'40'16,"1"10"-3"-16,-1 10 0 16,0-21-4-16,0 21-1 15,-1-16-2-15,1 16-3 0,-1-13-4 16,1 13-3-16,0 0-3 16,0 0-3-16,0 0 0 15,0 0-1 1,0 0-2-16,0 0 0 0,0 0 0 15,0 0 1-15,4 18 0 16,-6-5 1-16,0 3-1 16,-1 6 0-16,1 1-1 15,0 3-1-15,-1 0-3 16,3 2-2-16,3-2 0 16,-2-2-3-16,2-4-3 15,1-3-5-15,1-4-5 16,-5-13-8-16,11 14-2 0,-11-14-10 15,0 0-12-15,0 0-16 16,0 0-13 0,5-12-21-16,-5 12 4 0,-15-18 21 15</inkml:trace>
          <inkml:trace contextRef="#ctx0" brushRef="#br1" timeOffset="1.64901E6">4950 8095 11 0,'5'-11'76'16,"-5"11"4"-16,0 0-27 15,2-14-8-15,-2 14-11 16,0 0-9-16,0-14-8 15,0 14-3-15,1-12-3 0,-1 12 0 16,-2-15-3-16,2 2 3 16,-3 3-2-1,1-7 1-15,-3 3-2 16,-1-1 0-16,-2 3-2 16,-2-2 0-16,-3 7-1 0,-3 1-3 15,-2 5 1-15,-3 4-3 16,-2 4 2-16,-1 5-2 15,-1 2 0-15,1 5-1 16,1 3 0-16,2 1 1 16,3 0-1-16,5 0 1 15,3 0-1-15,2-5 1 16,5 0-1-16,3-5 1 0,1 0 0 16,-1-13 0-16,15 13 1 15,-2-12 0 1,4-5 0-16,4-3 1 15,2-6 0-15,2-6 3 0,3-8-1 16,1-4 2-16,-3-4-1 16,2-7 2-16,-5 0-3 15,-2-1 1-15,-7 0-2 16,-2 2 0-16,-3 9-1 16,-6 3-1-16,-3 8-1 15,-3 7-2-15,3 14 2 16,-11-9 0-16,11 9-1 15,-14 14 1-15,8-4-2 0,-1 4 1 16,4 1 1 0,-1 0-1-16,1 1 1 15,2-1-1-15,0 2 1 0,2 3 1 16,0 3 0-16,2 3 1 16,-1 3 1-16,2 6 1 15,1 1-1-15,0 3 0 16,1-2 0-16,0 0-1 15,0-6-1-15,1-3 0 16,-1-4-3-16,0-7-2 16,0-4-3-16,-6-13-5 15,9 14-6-15,-9-14-6 16,0 0-10-16,0 0-16 16,0 0-16-16,0 0-31 15,0 0 3-15,0 0 1 16</inkml:trace>
          <inkml:trace contextRef="#ctx0" brushRef="#br1" timeOffset="1.62124E6">3784 7901 4 0,'14'-20'78'16,"-14"20"-1"-16,7-19-16 16,-7 19-26-16,2-12-9 15,-2 12-6-15,0 0-4 16,-11-11-3-16,11 11 0 16,-19-1 2-16,5 3-6 15,-1-1 8-15,-3 8-5 16,-2 0 1-16,-1 7-2 0,-2 7 0 15,0 5-6-15,2 5 0 16,1 0 1-16,4 4-7 16,4-4 2-16,6-1-1 15,6-7-1-15,6-9 0 16,6-8-1-16,7-9 2 16,7-10 4-16,4-7-3 15,-1-8 4-15,0-3-3 16,-1-5 3-16,-6 1-4 15,-2 2 5-15,-7 4-4 16,-6 5-2-16,-5 9 0 16,-2 13 0-16,0 0 0 0,-11 3 0 15,5 10 1-15,0 4-1 16,2 3 0-16,-1 3 0 16,4 3 1-16,1-1-1 15,1-1 0-15,2-1-1 16,0 0-4-16,2-2-4 15,-1-5-5-15,3-1-9 16,-3-2-13-16,-4-13-20 16,13 16-16-16,-13-16-22 15,12 2 3-15,-12-2 22 16</inkml:trace>
          <inkml:trace contextRef="#ctx0" brushRef="#br1" timeOffset="1.62E6">3150 7908 68 0,'0'0'85'0,"0"0"-12"15,0 0-16-15,0 0-8 16,0 0-8-16,20-4-8 16,-9 8-3-16,6-5-4 15,0 2-5-15,5-4-3 16,-3 1-4-16,3-3-3 15,-2 0-6-15,-3 0-1 16,-2 2-6-16,-4-2-4 0,0 1-7 16,-11 4-6-16,0 0-8 15,0 0-7 1,0 0-17-16,0 0-17 16,0 0-34-16,1 12 2 0,-1-12 6 15</inkml:trace>
          <inkml:trace contextRef="#ctx0" brushRef="#br1" timeOffset="1.61963E6">3168 8120 72 0,'11'0'88'0,"2"-2"-1"0,2-3-24 15,-5 3-12-15,5-4-15 16,-15 6-9-16,22-8-6 16,-22 8-4-16,18-3-4 15,-18 3-2-15,17-1-1 16,-17 1-2-16,17-3 0 15,-17 3-3-15,18-8-1 16,-18 8-2-16,17-11-1 16,-17 11-5-16,14-11-6 0,-14 11-6 15,0 0-8-15,11-10-12 16,-11 10-22-16,0 0-25 16,-12 5-20-1,12-5 3-15,-18 4 11 0</inkml:trace>
          <inkml:trace contextRef="#ctx0" brushRef="#br1" timeOffset="1.62165E6">3887 8064 7 0,'0'0'69'16,"-4"-15"-16"-16,4 15-5 16,0 0-3-16,0 0-5 15,0 0-3-15,-11 4-7 16,11-4-6-16,-6 18-7 16,2-6-4-16,4-12-4 15,-3 19-3-15,3-19-1 16,1 11-2-16,-1-11-1 15,0 0-2-15,18-13 1 16,-7-2-1-16,2-3 1 0,3-5-2 16,1-5 1-16,1-2 0 15,1-1 4 1,1 1 0-16,-3 1 1 0,-2 6 0 16,-3 3 2-16,-1 11 0 15,-11 9 0-15,15 2 0 16,-9 10-1-16,-1 8-1 15,0 5 0-15,-1 4 0 16,4 2-1-16,-2 2 0 16,0-3 0-16,0-2-2 15,-1-1-1-15,-2-6-2 16,0-1-5-16,0-7-8 16,-4 0-9-16,1-13-23 0,5 17-45 15,-5-17-8-15,0 0-5 16,0 0 2-1</inkml:trace>
          <inkml:trace contextRef="#ctx0" brushRef="#br1" timeOffset="1.73258E6">7304 7735 20 0,'-11'-1'55'15,"11"1"-14"-15,0 0 0 16,-11-1-3-16,11 1-4 16,0 0-1-16,0 0-2 15,0 0-2-15,5-11-3 0,-5 11-1 16,0 0-2-16,13-11-3 15,-13 11 0-15,19-15 0 16,-5 7-3-16,-1-1 0 16,4-1-3-16,-1 0-2 15,3-1-1-15,-2 4-2 16,0-2-1-16,-2 6-4 16,-3 2 0-16,0 2-2 15,-12-1 0-15,17 7-1 16,-17-7 1-16,12 14-2 15,-12-14 1-15,7 17-1 16,-7-17 1-16,-1 21-1 0,-3-10 0 16,-2 4 0-16,-4-1-1 15,0 1 2-15,-3 1-2 16,-1 0 1-16,1 0 0 16,-2-3 0-16,2-1 0 15,0-1 0-15,2-3-1 16,11-8 1-16,-18 11 0 15,18-11 0-15,-15 5 0 16,15-5 0-16,-11 2 1 16,11-2-2-16,0 0 1 15,-12 9-1-15,12-9 1 16,0 0-1-16,-7 14 1 16,7-14-1-16,0 0 0 0,4 12 3 15,-4-12 0-15,12 0 2 16,-2-2 1-16,4-3 1 15,3-1 1 1,2 1 0-16,4 0 2 0,0 2-4 16,1 0 1-16,-2 3-2 15,-2 3 0-15,-2-1-2 16,-2 3 0-16,-3 0-1 16,-13-5-1-16,20 8-2 15,-20-8-4-15,13 6-5 16,-13-6-9-16,11 3-9 15,-11-3-19-15,0 0-34 0,0 0-24 16,14-1 2-16,-14 1-1 16</inkml:trace>
          <inkml:trace contextRef="#ctx0" brushRef="#br1" timeOffset="1.73429E6">7311 8045 76 0,'0'0'77'15,"-11"5"0"-15,11-5-28 0,0 0-6 16,0 0-8-16,0 0-5 16,0 0-3-16,15 6-1 15,-15-6-1 1,25-4 2-16,-9 1-2 0,8-4-2 16,0 1-3-16,5-1-3 15,-1 1-4-15,1-2-4 16,-2 3-4-16,-2 1-1 15,-2 1-4-15,-4 1 1 16,-2 1-4-16,-2-1 0 16,-2 1-3-16,-2 0-1 15,1-3-6-15,-12 4-3 16,16-5-5-16,-16 5-7 0,0 0-8 16,0 0-15-1,0 0-12-15,0 0-33 16,0 0 6-16,0 0 0 15,0 0 6-15</inkml:trace>
          <inkml:trace contextRef="#ctx0" brushRef="#br1" timeOffset="1.73506E6">7460 8206 82 0,'0'0'80'0,"6"-11"1"16,-6 11-25-16,0 0-10 0,0 0-11 15,11-12-6-15,-11 12-7 16,0 0-2-16,-3 17-2 16,3-17-1-16,-7 22 0 15,5-11-2-15,-6 4-1 16,5-1-3-16,-3-1-2 16,3 0-3-16,0-2-2 15,2 0-1-15,1-11-2 0,0 13 0 16,0-13-2-1,0 0 1-15,0 0-1 16,13-1 0-16,-13 1 0 16,12-16 0-16,-2 4-1 0,-2-3 0 15,3-4 1-15,1 0 0 16,1-3 1-16,2 2-1 16,-2 2 1-16,0 2 0 15,-1 5 0-15,-1 6 0 16,-11 5 1-16,16 9 1 15,-11 3-2-15,-2 2 3 16,-1 7 0-16,0-1 0 16,-2 3 1-16,1 2-2 15,2-1 0-15,0-3-2 16,0 0 2-16,2-3-3 16,-1-3-1-16,1-3-8 15,-5-12-8-15,9 15-15 0,-9-15-32 16,12 2-38-16,-12-2 1 15,0 0-5 1,7-20 2-16</inkml:trace>
          <inkml:trace contextRef="#ctx0" brushRef="#br1" timeOffset="1.73772E6">8188 7688 8 0,'0'0'61'16,"15"-11"-13"-16,-15 11-9 0,13-13-1 15,-13 13-6-15,10-14-4 16,-10 14-4-16,0 0-3 16,6-10-5-16,-6 10 0 15,0 0-1-15,0 0 0 16,0 0-1-16,-15-15-1 15,15 15 1-15,-17-5-3 16,6 6 1-16,-1-1-2 16,-3 3 0-16,-1-1-2 15,-3 3 0-15,-2 2-2 16,-2 2-1-16,0-1-1 16,-2 3 1-16,1-4-3 15,0 4 2-15,2-3-3 0,0 2 1 16,4-2-1-16,1 0 0 15,2 1 0-15,2 0-1 16,1 0 0-16,12-9 0 16,-18 18 0-16,18-18 1 15,-13 17 0-15,13-17 1 16,-9 12-1-16,9-12 0 16,0 0 1-16,0 0-1 15,0 0 1-15,3 11-1 16,-3-11 1-16,11 3-1 15,-11-3 2-15,16 6-1 16,-5-1 2-16,3-1 0 0,-1-1 1 16,3 1-1-1,-1 0 1-15,2-3-1 16,0-1 0-16,1 0-2 16,-1-1 1-16,1-2-2 0,-1 2 1 15,-2 0-2-15,-2 0 1 16,-2 2 0-16,-11-1-1 15,17 3 0-15,-17-3 0 16,0 0 0-16,11 16-1 16,-11-16 1-16,0 0 0 15,1 15 0-15,-1-15 0 16,0 0 0-16,0 0 1 16,0 0-1-16,0 0 0 15,0 0 0-15,-16 11 1 16,16-11-1-16,-17 6-1 0,5 1 0 15,-1 0 0 1,-2 4 1-16,0 2-2 0,-1 2 2 16,0 0-2-16,1 2 1 15,0 3-1-15,1-2 3 16,0 2-3-16,2 0 1 16,1-1 0-16,0 0 0 15,3-1 0-15,1-1 0 16,1-2 0-16,0-2 1 15,2-2-1-15,4-11 3 0,-6 18-1 16,6-18 1-16,-4 11-1 16,4-11 1-16,0 0-1 15,0 11 1 1,0-11-1-16,0 0-1 0,0 0 1 16,0 0-1-16,12 8 0 15,-12-8 1-15,0 0-1 16,0 0 1-16,15 5-1 15,-15-5 0-15,11-1 1 16,-11 1-1-16,18-5 1 16,-6 1 0-16,4 1 0 15,2-2 0-15,2 0 1 16,3 2-1-16,5-2 2 0,2 1-1 16,3 2 2-16,2-1 0 15,0 1 1 1,0 1 0-16,-1-2 3 15,0 2-2-15,-3-3 2 0,-3 1-2 16,0-3 0-16,-5 1-1 16,0-2 0-16,-4 1-2 15,-1 0 0-15,-1-2-1 16,-3 5-5-16,-2 0 4 16,-1 1-5-16,-11 2 5 15,15-1-4-15,-15 1 3 16,11 1-4-16,-11-1 5 0,0 0 0 15,0 0-1 1,0 0 1-16,0 0 0 16,0 0-1-16,0 0 0 15,0 0 0-15,2-13 0 0,-2 13 0 16,0 0 1-16,0 0-1 16,0 0 0-16,-7-12 0 15,7 12 1-15,0 0 1 16,-10-13 0-16,10 13 6 15,-13-14-6-15,13 14 5 16,-15-19-5-16,15 19 6 16,-16-19-7-16,16 19 4 15,-14-16-5-15,14 16 0 16,-11-9 0-16,11 9-1 16,0 0 1-16,-13-8-3 15,13 8-1-15,0 0-2 16,-12-9-5-16,12 9-7 0,0 0-8 15,0 0-11-15,0 0-26 16,0 0-45-16,0 0-5 16,13-3 3-16,-2-1 1 15</inkml:trace>
          <inkml:trace contextRef="#ctx0" brushRef="#br1" timeOffset="1.80099E6">8865 7740 6 0,'0'0'58'16,"0"0"3"-16,0-15-16 0,0 15-5 16,-2-15 0-16,2 15-7 15,-4-20-1-15,4 20-6 16,-5-18-3-16,5 18-4 15,-9-15-6-15,9 15-1 16,-10-11-3-16,10 11-1 16,-17-3-1-16,5 7 1 15,-2-1-1-15,-1 6 2 16,-2-1 0-16,-3 6-1 16,3-1-1-16,-1 4 0 15,1 0-1-15,2 2 0 16,3-2-2-16,1 0-1 0,6 0 0 15,1-3 1-15,5 0-2 16,4-4 2-16,7-1-1 16,4-4-1-16,3-2 2 15,7-3-2-15,2 0 1 16,1-2-1-16,-2 0 0 16,1-1-3-16,-6 1 1 15,-2 1-3-15,-4 1-1 16,-5 0-3-16,-11 0-2 15,0 0-7-15,0 0-3 16,12 10-10-16,-12-10-13 16,-4 11-15-16,4-11-31 15,-3 15 1-15,3-15-1 0,-3 12 6 16</inkml:trace>
          <inkml:trace contextRef="#ctx0" brushRef="#br1" timeOffset="1.80195E6">9146 7585 43 0,'6'-15'72'16,"-1"0"5"-16,2 1-24 16,-7 14-6-16,9-22-10 15,-9 22-3-15,0 0-7 16,0 0-4-16,0 0-5 15,-4 14-3-15,-1 6 6 16,-4 5-5-16,1 4 5 0,-4 6-6 16,3 0-1-16,-5 4-3 15,5-3 0 1,-2 0-4-16,1-2-2 0,2-4-2 16,0-4-2-16,4-7 0 15,-1-2-3-15,2-5-2 16,3-12-2-16,-1 13-1 15,1-13-3-15,0 0-3 16,0 0-3-16,16-8-2 16,-16 8-3-16,16-16-2 15,-16 16-1-15,24-28-3 16,-10 13-5-16,6-6 4 16,-2 2-1-16,5-3 7 0,-3 0 2 15,3 0 9-15,-4 2 2 16,-2 3 13-16,-3 4 5 15,-14 13 6 1,18-18 2-16,-18 18 2 0,0 0 1 16,0 0 0-16,0 0-3 15,-11 7-1-15,11-7-1 16,-17 14-2-16,17-14-2 16,-23 18 0-16,11-9-1 15,-3 3 0-15,1-1 3 16,-2 2-6-16,1 2 5 15,0-1-6-15,3 1 4 0,1 0-5 16,4-1 2-16,2-1-4 16,4-1 2-16,1-12 0 15,9 17-6 1,2-12 6-16,4-3-4 16,2 1 3-16,2-3-3 0,2-2 2 15,0 0-4-15,-3-2 2 16,-2 3 0-16,-1-1-4 15,-15 2 0-15,17-3-3 16,-17 3-3-16,0 0-2 16,0 0-5-16,0 0-6 15,2 11-6-15,-2-11-11 16,0 0-9-16,0 0-15 0,7 12-24 16,-7-12 0-1,12 1 3-15</inkml:trace>
        </inkml:traceGroup>
        <inkml:traceGroup>
          <inkml:annotationXML>
            <emma:emma xmlns:emma="http://www.w3.org/2003/04/emma" version="1.0">
              <emma:interpretation id="{E971923E-F9C0-4E48-8EEC-16B1310C2D69}" emma:medium="tactile" emma:mode="ink">
                <msink:context xmlns:msink="http://schemas.microsoft.com/ink/2010/main" type="inkWord" rotatedBoundingBox="11078,14261 12537,14189 12567,14786 11108,14859"/>
              </emma:interpretation>
              <emma:one-of disjunction-type="recognition" id="oneOf47">
                <emma:interpretation id="interp235" emma:lang="en-US" emma:confidence="0">
                  <emma:literal>pullout</emma:literal>
                </emma:interpretation>
                <emma:interpretation id="interp236" emma:lang="en-US" emma:confidence="0">
                  <emma:literal>putout</emma:literal>
                </emma:interpretation>
                <emma:interpretation id="interp237" emma:lang="en-US" emma:confidence="0">
                  <emma:literal>pullouts</emma:literal>
                </emma:interpretation>
                <emma:interpretation id="interp238" emma:lang="en-US" emma:confidence="0">
                  <emma:literal>Pullout</emma:literal>
                </emma:interpretation>
                <emma:interpretation id="interp239" emma:lang="en-US" emma:confidence="0">
                  <emma:literal>puthoat</emma:literal>
                </emma:interpretation>
              </emma:one-of>
            </emma:emma>
          </inkml:annotationXML>
          <inkml:trace contextRef="#ctx0" brushRef="#br1" timeOffset="1.95329E6">10377 7774 12 0,'-5'-15'48'16,"5"15"-23"-16,0 0-5 15,-9-11-3-15,9 11-2 16,0 0 1-16,0 0 2 16,0 0 3-16,0 0 0 15,0 0 4-15,0 0 1 16,0 0-1-16,0 0-1 16,0 0-3-16,0 0-1 15,0 0-4-15,0 0-2 16,-2 16 0-16,3-4-2 0,3 3 0 15,-2 4-2-15,4 3 1 16,-2 3-2-16,2 0-1 16,-1 0-1-16,0-1 0 15,-2-3-3-15,1-1 0 16,-3-5-1-16,0-1 0 16,-1-14-1-16,-1 14-1 15,1-14 0-15,0 0-1 16,0 0 0-16,0 0 0 15,-12-9 1-15,9-2-2 16,0-3 0-16,-1-2-1 16,1-4 0-16,-1-2-1 15,2 0 0-15,-1-4 0 0,4 2 0 16,1-1 1-16,1 0 0 16,3 3 1-16,3 2 0 15,2 3 1-15,1 4 1 16,0 2 0-16,1 4 0 15,0 2-1-15,2 1 1 16,-3 3 0-16,-1 2-1 16,-11-1 1-16,15 4 0 0,-15-4-1 15,0 0 0 1,9 12 1-16,-9-12 0 16,-7 11-1-16,7-11 0 15,-16 13 0-15,16-13 0 16,-22 15-1-16,10-7 2 0,-1-1-2 15,0 0 1-15,2-3-3 16,0 0-2-16,11-4-6 16,-15 5-6-16,15-5-11 15,0 0-14-15,0 0-18 16,0 0-27-16,12 9-1 16,-1-6 1-16,0-1 39 15</inkml:trace>
          <inkml:trace contextRef="#ctx0" brushRef="#br1" timeOffset="1.95402E6">10647 7722 38 0,'0'0'69'0,"0"0"-2"0,0-15-25 16,0 15-9-1,0 0-5-15,0 0-5 16,0 0-3-16,0 0-1 16,0 0-4-16,-11 5 1 0,11-5 0 15,-3 17 0-15,3-17-2 16,-2 21-2-16,2-21-1 15,-1 20-3-15,1-20-1 16,0 18-3-16,0-18 0 16,0 12-2-16,0-12-1 15,0 0 0-15,0 0 0 16,0 0 0-16,12 0-1 16,-12 0-1-16,11-18 0 15,-4 6 2-15,1-1-2 16,-1-2 1-16,0 1 0 15,-2 0 0-15,0 2 0 16,-5 12-1-16,6-13 2 0,-6 13-2 16,0 0 1-16,0 0-1 15,0 0 1-15,-4 15 1 16,4-15-1-16,-3 18 1 16,3-18 1-16,1 19 1 15,1-8-1-15,1 0 1 16,-3-11-1-16,11 20 1 15,-11-20-1-15,12 17-3 16,-12-17 0-16,13 12-5 16,-13-12-4-16,13 3-7 15,-13-3-6-15,15-9-11 16,-15 9-8-16,14-21-12 0,-7 8-17 16,2-7-9-16,-1-1-1 15,-2-3 19-15</inkml:trace>
          <inkml:trace contextRef="#ctx0" brushRef="#br1" timeOffset="1.95433E6">10863 7449 40 0,'5'-14'68'0,"-5"14"-1"16,0-13-21-16,0 13-3 15,0 0-11-15,-5 11-1 16,-2 4-7-16,5-1 2 15,-7 9-4-15,7-1 2 0,-3 7-4 16,4 0-3-16,-2 3-3 16,3 0-4-16,2-1-2 15,0-2-3-15,2-2-2 16,0-4 0-16,3-5-4 16,-1-4-3-16,-6-14 1 15,13 14-6-15,-13-14 1 16,12-5-7-16,-12 5-2 15,11-16-13-15,-5 2-8 16,-5 1-12-16,5-6-15 16,0 2-17-16,-2-2-2 15,3-4 4-15</inkml:trace>
          <inkml:trace contextRef="#ctx0" brushRef="#br1" timeOffset="1.95453E6">10972 7432 67 0,'0'0'77'0,"-2"-15"-1"16,2 15-19-16,0 0-16 16,0 0-6-16,-8 17-10 15,6 0-4-15,2 0-3 16,-2 7 1-16,4-1 1 16,-2 7 0-16,5 1-2 15,-3 4-2-15,3-3-2 16,-1 2-3-16,2-3-1 0,-1 0-4 15,-2-5-2 1,2-4-4-16,-3-4-6 16,3-6-5-16,-5-12-9 15,8 12-10-15,-8-12-24 0,0 0-46 16,0 0-1-16,8-13-2 16,-8 13 3-16</inkml:trace>
          <inkml:trace contextRef="#ctx0" brushRef="#br1" timeOffset="1.96294E6">11286 7626 2 0,'0'0'60'16,"0"0"3"-16,-12 0-23 15,12 0-3-15,0 0-1 16,0 0-4-16,-13-5-3 15,13 5-5-15,0 0-4 0,0 0-5 16,-9-10-3-16,9 10-2 16,0 0-4-16,0 0-2 15,0 0-1 1,-12-3 0-16,12 3-1 0,0 0 1 16,-17 12-1-16,17-12 1 15,-14 15 0-15,14-15 0 16,-13 20 0-16,8-8-2 15,-1 2 1-15,2-1-2 16,2 0 1-16,0 1-2 16,5 0 2-16,-2-1 0 15,-1-13-1-15,12 21 1 16,-1-15 0-16,0-1 0 0,1-5 0 16,1-3 3-16,2-4 0 15,0-4 2 1,-2-2 1-16,-1-4 0 15,-5-2-1-15,-1-3 1 0,-5 4-2 16,-1-2-2-16,-5 5-1 16,-2 1-1-16,7 14-2 15,-18-15-2-15,18 15-3 16,-17-1-7-16,17 1-7 16,0 0-12-16,-5 13-17 15,5-13-23-15,12 14-16 16,-12-14 1-16,22 15 2 0</inkml:trace>
          <inkml:trace contextRef="#ctx0" brushRef="#br1" timeOffset="1.96408E6">11443 7594 2 0,'0'0'57'15,"0"0"0"-15,0 0-17 0,-12 3-6 16,12-3-1-16,-8 11-4 16,8-11-3-1,-8 16 1-15,8-16-3 16,-6 22-2-16,4-10-3 0,0 3-2 15,0-1-4-15,1 1-2 16,2 0-1-16,1 1-3 16,-1-4-1-16,2-1-2 15,-3-11 1-15,9 13-2 16,-9-13-1-16,13 0 1 16,-13 0-2-16,16-16 1 15,-6 3-1-15,-2-4 0 0,2-4-2 16,-1 0 1-1,-1-1-1-15,-1 0-1 16,-2 4 1-16,-1 2-1 16,-1 5 0-16,-3 11 0 0,0 0 0 15,0 0 0-15,0 0 1 16,-7 15 0-16,3-3 1 16,0 3 0-16,1-1 0 15,-1-1 1-15,1 1-1 16,3-2 2-16,0-1-1 15,0-11 2-15,4 16-2 16,-4-16 1-16,12 14-1 16,-12-14 0-16,20 7-1 15,-9-6-2-15,-1 0-5 16,3-2 0-16,-13 1-5 16,20-7 1-16,-20 7-8 0,17-15-1 15,-17 15-7-15,16-20-3 16,-10 8-2-16,2-5-1 15,-2 0 0-15,3-5 0 16,-4 1 3-16,2-6 5 16,-4-1 7-16,2-2 11 15,-1 0 8-15,-2-2 9 16,1 5 8-16,-3 0 5 16,1 5 2-16,-3 5 2 15,2 5 1-15,0 12 0 16,0 0-3-16,0 0-3 15,0 0-2-15,-14 24-1 16,12-8 0-16,-2 5-1 0,4-1 0 16,-2 4-1-16,3-1-5 15,-1 5 0-15,4-1-3 16,-2 3-1-16,3-2-3 16,0 1-2-16,1-4-1 15,-1-1-2-15,-1-2-2 16,0-5-3-16,-2-3-1 15,-2-14-4-15,2 15-1 16,-2-15-3-16,0 0-1 16,0 0-1-16,-15-9 0 15,15 9-1-15,-13-19 0 16,4 3 2-16,0 3 3 16,0-3 2-16,-2 3 5 0,2 1 2 15,1 0 7-15,8 12 2 16,-13-17 7-16,13 17-1 15,0 0 1-15,0 0 1 16,-2-13-3-16,2 13 0 16,11-8-3-16,-11 8-1 15,20-7-5-15,-7 4 2 16,2-2-1-16,2 1-4 16,-1 2-4-16,4-2-6 15,-3 2-14-15,5-2-21 16,-3 3-34-16,2-2-4 15,-2-1-1-15,-2-1 15 0</inkml:trace>
        </inkml:traceGroup>
        <inkml:traceGroup>
          <inkml:annotationXML>
            <emma:emma xmlns:emma="http://www.w3.org/2003/04/emma" version="1.0">
              <emma:interpretation id="{7218AFDB-C11C-4AB8-96F5-99A924E508C3}" emma:medium="tactile" emma:mode="ink">
                <msink:context xmlns:msink="http://schemas.microsoft.com/ink/2010/main" type="inkWord" rotatedBoundingBox="12856,14237 15047,14128 15075,14678 12884,14786"/>
              </emma:interpretation>
              <emma:one-of disjunction-type="recognition" id="oneOf48">
                <emma:interpretation id="interp240" emma:lang="en-US" emma:confidence="0">
                  <emma:literal>and/or</emma:literal>
                </emma:interpretation>
                <emma:interpretation id="interp241" emma:lang="en-US" emma:confidence="0">
                  <emma:literal>anadem</emma:literal>
                </emma:interpretation>
                <emma:interpretation id="interp242" emma:lang="en-US" emma:confidence="0">
                  <emma:literal>diadem</emma:literal>
                </emma:interpretation>
                <emma:interpretation id="interp243" emma:lang="en-US" emma:confidence="0">
                  <emma:literal>landform</emma:literal>
                </emma:interpretation>
                <emma:interpretation id="interp244" emma:lang="en-US" emma:confidence="0">
                  <emma:literal>dihedron</emma:literal>
                </emma:interpretation>
              </emma:one-of>
            </emma:emma>
          </inkml:annotationXML>
          <inkml:trace contextRef="#ctx0" brushRef="#br1" timeOffset="1.98974E6">12552 7624 25 0,'0'0'76'0,"0"0"3"16,0 0-24 0,0 0-8-16,0 0-12 15,0 0-7-15,15 10-7 16,-15-10-5-16,12-2-4 0,-12 2-4 16,20-4-1-16,-6 1-6 15,1-1-4-15,0 1-6 16,-1 0-6-16,3-1-9 15,-17 4-9-15,21-4-13 16,-21 4-29-16,0 0-11 16,0 0 1-16,0 0 52 15</inkml:trace>
          <inkml:trace contextRef="#ctx0" brushRef="#br1" timeOffset="1.98928E6">12580 7449 57 0,'0'0'37'15,"0"0"-1"-15,0 0 1 16,-7-11-1-16,7 11 0 16,0 0-3-16,0 0-1 0,0 0-3 15,0 0-4-15,0 0-4 16,0 0-3-16,0 0-4 16,-8 17-3-1,6-6-1-15,4 0-1 0,-4 2-4 16,3-1 1-16,-1 0-1 15,0-12 1-15,1 18-2 16,-1-18 1-16,2 11-3 16,-2-11 1-16,0 0 1 15,0 0-2-15,0 0 0 16,0 0-2-16,4-11 0 16,-4 11 0-16,5-14 1 15,-1 3-1-15,2-1 0 0,-1-3 0 16,1 2 0-16,1-2 0 15,0 1 0-15,2 3 0 16,-9 11-1-16,16-17 2 16,-16 17-3-16,0 0 2 15,14-1 0-15,-14 1 0 16,0 0 0-16,7 11 0 16,-7-11 0-16,3 12-1 15,-3-12 2-15,3 14-1 16,-3-14-1-16,3 22 0 15,-1-10 1-15,2 1-3 16,-1 1-2-16,1 0-3 0,2-3-5 16,-4 1-8-1,-2-12-17-15,9 16-27 16,-9-16-31-16,0 0 1 16,11 2 1-16</inkml:trace>
          <inkml:trace contextRef="#ctx0" brushRef="#br1" timeOffset="1.99042E6">12625 7688 26 0,'0'0'73'0,"0"0"-5"16,8-11-23-16,-8 11-7 15,0 0-6-15,0 0-7 16,16-6-6-16,-16 6-7 16,11-2-2-16,-11 2-6 15,0 0-1-15,13 0-2 16,-13 0 0-16,0 0-1 16,0 0 0-16,8 14 2 15,-8-14-2-15,-1 11 0 16,1-11 0-16,-5 13 1 0,5-13-1 15,-7 12 0-15,7-12 1 16,-11 12-2-16,11-12 1 16,-14 12-1-16,14-12 1 15,-15 10 0-15,15-10 0 16,-12 7 1-16,12-7-1 16,0 0 1-16,0 0 1 15,0 0 2-15,0 0 0 16,0 0 2-16,-1 11 0 15,1-11 0-15,0 0 0 16,13 3 0-16,-13-3-1 16,16-2-1-16,-16 2-4 0,17-2-6 15,-17 2-8-15,16-2-15 16,-16 2-21-16,0 0-38 16,13 1-1-16,-13-1 0 15,0 0 45-15</inkml:trace>
          <inkml:trace contextRef="#ctx0" brushRef="#br1" timeOffset="1.99119E6">12838 7441 42 0,'0'0'78'15,"0"0"-21"-15,0-12-5 16,0 12-7-16,0 0-11 15,-13 0-2-15,13 0-6 16,0 0-7-16,0 0-4 0,-1 15-3 16,1-15 0-16,2 23-4 15,1-9-2-15,-2 4-1 16,0 2-1-16,-1 2-1 16,1 2 0-16,-1 2-1 15,-1 1-2-15,1-1-1 16,-2 0-1-16,1-2 1 15,-2-1 0-15,3-3-1 16,-1-4 1-16,2-4-1 16,-1-1 0-16,0-11 0 15,1 12 1-15,-1-12-2 16,0 0-1-16,0 0-1 16,4 15-1-16,-4-15-2 0,0 0-1 15,2 14 1-15,-2-14-1 16,2 11 3-16,-2-11 0 15,0 0 3 1,0 11 3-16,0-11 2 0,0 0 1 16,0 0 2-16,0 0 1 15,0 0-2-15,0 0 0 16,0 0-1-16,-3-11-1 16,3 11-1-16,0 0-1 15,0 0 1-15,0 0-3 16,-12 4 4-16,12-4 1 15,-11 2 2-15,11-2 0 0,-14 1 2 16,14-1 0-16,-18 0 0 16,18 0 0-1,-18 0-1-15,18 0-6 16,-13-1-6-16,13 1-7 0,0 0-17 16,0 0-24-16,0 0-40 15,0 0-3-15,14 1 0 16,-14-1 38-16</inkml:trace>
          <inkml:trace contextRef="#ctx0" brushRef="#br1" timeOffset="1.99216E6">12983 7624 1 0,'0'0'42'0,"0"0"41"15,0 0-3-15,0 0-27 16,0 0-9-16,0 0-4 15,0 0-7-15,0 0-5 16,-4 14-7-16,4-14-5 16,-10 22-4-16,5-10-3 0,3 3-3 15,-1-3-2-15,0 2-4 16,1-3-2-16,2-11-4 16,0 19-3-16,0-19-5 15,4 13-2-15,-4-13-3 16,0 0-5-16,0 0 2 15,0 0-3-15,0 0 3 16,0 0-2-16,0 0 3 16,0 0-1-16,-10-19 6 15,10 19 2-15,-11-13 6 16,11 13 5-16,-14-11 5 16,14 11 10-16,-13-6 5 15,13 6 6-15,0 0 3 0,0 0 3 16,0 0-4-16,0 0-1 15,0 0-4-15,20 1-3 16,-20-1-6-16,24-2-6 16,-12 1-9-16,2-2-10 15,-1 0-17-15,-13 3-22 16,21-3-24-16,-21 3-17 16,12-2 6-16,-12 2 34 15</inkml:trace>
          <inkml:trace contextRef="#ctx0" brushRef="#br1" timeOffset="1.99279E6">13178 7672 42 0,'0'0'66'0,"0"0"-7"16,12-13-4-16,-12 13-5 15,7-16-11-15,-7 16 2 16,1-18-12-16,-1 18-6 16,-2-16-6-16,2 16-3 0,-13-9-4 15,13 9-1-15,-22 0 3 16,7 5-16-16,2 3 7 15,-3 3-7 1,1 2 5-16,0 2-8 0,2 0 6 16,3 1-8-16,2-1 6 15,4 0 1-15,2-4 0 16,2-11 1-16,8 16 0 16,3-15 2-16,5-5 3 15,-2-3 10-15,4-5-8 16,1-5 14-16,1-6-13 15,-3 0 10-15,0-7-9 0,-5-1 8 16,-1-6-16-16,-3-1 2 16,-3-2-3-1,-2 1-4-15,-5 5 2 16,0 4 3-16,-3 7-5 0,-2 10 2 16,7 13 7-16,-17 7-4 15,10 13 2-15,2 9 1 16,0 4 0-16,5 7-6 15,4 4 3-15,2 0 1 16,3 0-6-16,3-4 2 16,1-3-2-16,1-7-3 15,1-2-11-15,-2-7-8 16,-3-2-35-16,-1-7-42 16,-9-12 1-16,12 16-6 15</inkml:trace>
          <inkml:trace contextRef="#ctx0" brushRef="#br1" timeOffset="1.98723E6">12278 7661 41 0,'6'-14'82'16,"-6"14"2"-16,4-12-24 15,-4 12-5-15,0 0-8 16,0-11-11-16,0 11-7 15,0 0-6-15,2-17-6 16,-2 17-2-16,0 0-3 16,-6-12-1-16,6 12-4 15,0 0-2-15,0 0 2 0,-18-12-2 16,18 12 3-16,-16-3-2 16,3 5 2-16,-2 0-2 15,1 0-1-15,-1 6 2 16,0-2-5-16,1 3 2 15,2 3-2-15,1 1 0 16,8 0-3-16,0 1 1 16,6 1 1-16,0-1-1 15,5 1 1-15,3-3-1 16,3-1 1-16,1-3-3 16,-2 1 2-16,0-4-6 15,-1-2-1-15,1-3-9 16,-13 0-9-16,21-1-18 0,-21 1-27 15,16-5-33-15,-16 5-7 16,20-10 7-16,-20 10 1 16</inkml:trace>
          <inkml:trace contextRef="#ctx0" brushRef="#br1" timeOffset="1.98842E6">12419 7461 37 0,'0'-12'49'0,"0"12"-11"0,-1-11-7 16,1 11-7-16,0 0-7 15,0 0-1-15,0 0-3 16,0 0 2-16,-7-11 0 16,7 11-1-16,0 0 0 15,0 0 2-15,0 0-1 16,2-13-4-16,-2 13-1 16,3-11-4-16,-3 11 0 15,0 0 0-15,3-15-1 16,-3 15 2-16,0 0 0 15,0 0 3-15,0 0-1 16,1 18 3-16,-1-7 0 0,-1 4 2 16,2-1 0-16,-4 3-1 15,3-1-1-15,-3 1 0 16,3-1 0-16,-2 0-3 16,2 0 0-16,-1 2-3 15,0 3 0-15,1 1-2 16,0-1 0-16,-2 1-3 15,2-1 0-15,2-2 0 16,-2-1 0-16,1-3-1 16,-1-15 0-16,0 18 0 15,0-18 0-15,0 0 1 16,-1 12-1-16,1-12 0 16,0 0 0-16,-5 11 0 0,5-11-1 15,-4 12-1 1,4-12 0-16,-2 13 0 15,2-13 0-15,-3 12 1 16,3-12 0-16,0 0 0 0,0 0 1 16,0 0 0-16,0 0 0 15,0 0-1-15,0 0 0 16,0 0 1-16,0 0-1 16,0 0 0-16,0 0 1 15,0 0-1-15,0 0 0 16,0 0 1-16,0 0 0 15,0 0 0-15,0 0 0 16,0 0-1-16,0 0 1 0,0 0-1 16,0 0 2-1,0 0-1-15,0 0 0 16,0 0-1-16,0 0 2 0,11-2-2 16,-11 2 1-16,0 0 0 15,0 0 0-15,0 0 0 16,0 0 1-16,0 0-1 15,0 0 0-15,0 0 1 16,0 0-1-16,0 0 0 16,11-6 0-16,-11 6 1 15,0 0 0-15,0 0-1 16,11 7 2-16,-11-7-2 16,0 0 1-16,14 13-1 15,-14-13 0-15,13 6 0 16,-13-6 0-16,0 0-1 15,13-1-1-15,-13 1-3 0,0 0-4 16,0 0-3-16,7-12-5 16,-7 12-8-16,0 0-12 15,5-11-22-15,-5 11-37 16,0 0-2-16,0 0 4 16,0 0 28-16</inkml:trace>
          <inkml:trace contextRef="#ctx0" brushRef="#br1" timeOffset="1.9959E6">13424 7724 21 0,'0'0'84'0,"0"0"3"16,-3-11-26-16,3 11-13 0,13-5-8 16,-13 5-11-16,17-6-9 15,-4 5-9-15,2-2-3 16,-15 3-12-16,0 0 0 16,52-5-7-16,-52 5-5 15,0 0-14-15,58-3 0 16,-58 3-5-16,0 0 0 15,0 0 4-15,0 0 2 0,0 0 6 16,48-7 13 0,-48 7 13-16,0 0 5 15,0 0 8-15,0 0 4 16,0 0 4-16,0 0 0 0,0 0-2 16,0 0 1-16,-16 56-3 15,16-56 1-15,0 0 1 16,0 0-2-16,0 0-5 15,0 0 1-15,0 0 0 16,0 0-4-16,0 0 0 16,0 0 1-16,0 0-6 15,0 0 2-15,0 0 1 16,0 0 0-16,0 0-2 16,0 0 0-16,56-55 1 15,-56 55-2-15,0 0-1 16,0 0 0-16,36-49-4 15,-36 49-5-15,0 0-4 0,0 0-2 16,63-14-15-16,-63 14-11 16,0 0-16-16,0 0-17 15,55 13-21-15,-55-13-8 16,0 0 2-16,0 0 34 16</inkml:trace>
          <inkml:trace contextRef="#ctx0" brushRef="#br1" timeOffset="1.99547E6">13587 7584 45 0,'0'0'46'0,"0"0"2"16,0 0-3-16,0 0-5 15,49-46-3-15,-49 46-1 0,0 0-2 16,0 0-8-16,0 0-3 15,6-58-4-15,-6 58-4 16,0 0-3-16,0 0-4 16,-10-65-3-16,10 65-1 15,-18-35 1-15,0 19-12 16,18 16 2-16,-24-20 9 16,12 17-7-16,-5 4-3 15,6 8 1-15,-6 3-1 16,11 7 2-16,-3 3 6 15,-1 5 0-15,-1-1-8 16,5 7 9-16,1-2 0 0,6 5 3 16,1-1 1-1,-2 1-6-15,5-1 5 16,4-3-1-16,0-2-3 16,-9-30-5-16,33 50 10 0,-33-50-10 15,0 0-2-15,0 0-5 16,50 46-6-16,-50-46-17 15,0 0-5-15,0 0-13 16,-10-13-29-16,10 13-7 16,-26-22-8-16,12 15 63 15</inkml:trace>
          <inkml:trace contextRef="#ctx0" brushRef="#br1" timeOffset="1.99679E6">13829 7661 45 0,'0'0'67'16,"0"0"-21"-16,0 0-3 15,0 0-7-15,0 0-2 16,0 0-7-16,0 0-2 15,0 0-3-15,0 0 3 16,0 0-2-16,-47 56-7 16,47-56 0-16,0 0-3 15,0 0-5-15,-10 58 0 16,10-58 0-16,0 0-4 16,0 0-3-16,59 30 4 15,-59-30 0-15,0 0-2 16,57-16 4-16,-57 16-2 0,0 0-2 15,0 0 0-15,44-55 1 16,-44 55-2-16,0 0-3 16,0 0 2-16,-26-56-1 15,26 56-4-15,0 0 0 16,0 0-1-16,0 0-1 16,0 0-8-16,0 0 0 15,0 0 1-15,0 0-12 16,0 0 10-16,0 0-5 15,67 1 7-15,-67-1 3 16,0 0 9-16,55 8 3 16,-55-8-1-16,0 0 12 0,0 0-6 15,0 0 8-15,0 0-8 16,0 0 3-16,-36 50-5 16,36-50-3-16,0 0 2 15,0 0 0-15,0 0-3 16,-30 50-3-16,30-50 2 15,0 0-4-15,0 0 3 16,54-12 2-16,-54 12-4 16,0 0-5-16,64-38 13 15,-64 38 0-15,0 0-1 16,0 0 3-16,56-38-2 16,-56 38 2-16,0 0-3 0,0 0 8 15,0 0-11-15,0 0-4 16,0 0 6-16,-11 51-2 15,11-51 0-15,0 0-2 16,0 0 3-16,0 0-4 16,0 0 2-16,0 0 3 15,58 14-4-15,-58-14-2 16,0 0 5-16,53-33-1 16,-53 33-1-16,0 0-1 15,0 0 2-15,0 0 3 16,0 0-3-16,0 0 4 15,0 0-4-15,0 0 1 16,0 0-1-16,0 0 2 0,0 0-2 16,0 0-3-16,51 63-4 15,-51-63-14-15,0 0-33 16,0 0-46-16,53 41-2 16,-53-41-4-16,0 0 7 15</inkml:trace>
        </inkml:traceGroup>
      </inkml:traceGroup>
      <inkml:traceGroup>
        <inkml:annotationXML>
          <emma:emma xmlns:emma="http://www.w3.org/2003/04/emma" version="1.0">
            <emma:interpretation id="{C7775BFF-EC06-4FCF-9DF5-5E782CBD3537}" emma:medium="tactile" emma:mode="ink">
              <msink:context xmlns:msink="http://schemas.microsoft.com/ink/2010/main" type="line" rotatedBoundingBox="8588,15024 9831,14998 9841,15491 8598,15516"/>
            </emma:interpretation>
          </emma:emma>
        </inkml:annotationXML>
        <inkml:traceGroup>
          <inkml:annotationXML>
            <emma:emma xmlns:emma="http://www.w3.org/2003/04/emma" version="1.0">
              <emma:interpretation id="{F45B942F-54E1-4411-9C2A-795C4242E199}" emma:medium="tactile" emma:mode="ink">
                <msink:context xmlns:msink="http://schemas.microsoft.com/ink/2010/main" type="inkWord" rotatedBoundingBox="8588,15024 9831,14998 9841,15491 8598,15516"/>
              </emma:interpretation>
              <emma:one-of disjunction-type="recognition" id="oneOf49">
                <emma:interpretation id="interp245" emma:lang="en-US" emma:confidence="0">
                  <emma:literal>okay</emma:literal>
                </emma:interpretation>
                <emma:interpretation id="interp246" emma:lang="en-US" emma:confidence="0">
                  <emma:literal>okra</emma:literal>
                </emma:interpretation>
                <emma:interpretation id="interp247" emma:lang="en-US" emma:confidence="0">
                  <emma:literal>took</emma:literal>
                </emma:interpretation>
                <emma:interpretation id="interp248" emma:lang="en-US" emma:confidence="0">
                  <emma:literal>Osaka</emma:literal>
                </emma:interpretation>
                <emma:interpretation id="interp249" emma:lang="en-US" emma:confidence="0">
                  <emma:literal>Ohka</emma:literal>
                </emma:interpretation>
              </emma:one-of>
            </emma:emma>
          </inkml:annotationXML>
          <inkml:trace contextRef="#ctx0" brushRef="#br1" timeOffset="1.78691E6">8696 8328 20 0,'12'-14'52'0,"-12"14"-20"16,0 0-5-16,0 0-3 15,12-12-3-15,-12 12-2 16,0 0 0-16,0 0 0 15,0 0 0-15,0 0 2 16,0 0-2-16,5-14 1 16,-5 14-2-16,0 0-1 15,0 0-1-15,0 0-3 16,0 0 0-16,-11 3-2 16,11-3-1-16,0 0-2 15,-9 12-1-15,9-12-1 0,-12 12-2 16,12-12-1-16,-14 17-1 15,14-17 0 1,-21 19 0-16,10-10 0 16,0 1 1-16,1-1 0 0,10-9 0 15,-19 16 0-15,19-16 1 16,-12 14-2-16,12-14 1 16,-7 12-1-16,7-12-1 15,0 0 0-15,0 0 1 16,0 0 1-16,0 0 0 15,0 0 0-15,13 9-1 16,-13-9 1-16,12 0 0 0,-12 0 0 16,14 3-1-1,-14-3 0-15,15 5-1 16,-15-5 0-16,15 7-1 16,-15-7 1-16,14 4-1 0,-14-4 1 15,13 1-1-15,-13-1 0 16,0 0 0-16,13-1-1 15,-13 1 0-15,0 0-3 16,0 0 0-16,0 0-2 16,0 0-3-16,0 0-2 15,9 12-3-15,-9-12-6 16,0 0-7-16,0 0-14 16,14 8-22-16,-14-8-24 0,0 0 0 15,15-2 1 1</inkml:trace>
          <inkml:trace contextRef="#ctx0" brushRef="#br1" timeOffset="1.76999E6">7985 8331 47 0,'3'-11'35'0,"-3"11"-1"16,1-18-2-16,-1 18-3 15,-1-13-1-15,1 13-5 16,0 0-3-16,0 0 0 0,0 0-3 16,0 0 0-16,0 0-2 15,0 0 1 1,0 0 0-16,-11-1 0 16,11 1-1-16,0 0 0 0,-13 18-3 15,3-4 0-15,0 1-3 16,-3 5-1-16,1 1-3 15,-1 4-1-15,-1-1-1 16,2 0 1-16,4-1-2 16,1-3 1-16,3 1 0 15,4-3-1-15,4-1 0 16,2-3 0-16,4-1 0 16,2-3 0-16,3-4 2 0,1-3 2 15,1-8 1-15,-2-3 1 16,2-9 0-16,-2-3 1 15,-3-4 0 1,-1-2-1-16,-3-3-2 0,-3-2-1 16,-4 1-2-16,-2 4-1 15,-1 0-1-15,-2 6-1 16,-2 2-1-16,0 3-1 16,0 4-1-16,6 11-2 15,-15-6-3-15,15 6-2 16,-13 6-2-16,13-6-4 15,-11 16-5-15,11-16-6 0,-7 19-11 16,7-19-15-16,1 18-27 16,-1-18-12-1,5 17 3-15,-5-17 1 16</inkml:trace>
          <inkml:trace contextRef="#ctx0" brushRef="#br1" timeOffset="1.77106E6">8088 8508 56 0,'0'0'76'16,"0"0"0"-16,13 3-24 15,-13-3-6-15,24-4-5 0,-9 3-10 16,7-4-6-16,-4 2-7 15,2-1-4-15,-3 0-7 16,-1 0-7-16,-4 3-11 16,-12 1-11-16,12 1-16 15,-12-1-18-15,0 0-30 16,-5 12-4-16,5-12 4 16,0 0 34-16</inkml:trace>
          <inkml:trace contextRef="#ctx0" brushRef="#br1" timeOffset="1.7707E6">8212 8305 28 0,'0'0'73'0,"0"0"1"16,0 0-22-16,12-13-7 15,-12 13-9-15,0 0-7 16,0 0-7-16,0 0-4 16,0 0-5-16,-12 10-3 15,12-10-2-15,-19 12-1 16,7-4-1-16,-3 1-2 16,1 3 0-16,0-1-2 15,0 2 1-15,2-2-1 16,2 3 1-16,4-2-2 0,4 3 0 15,2-4 0-15,0-11-1 16,11 18 2-16,0-13-2 16,1-3 2-16,1-3-1 15,2-2 2-15,-1-3-2 16,-1-1 1-16,-2-1-1 16,-11 8-4-16,16-14-6 15,-16 14-8-15,0 0-11 16,0 0-16-16,0 0-17 15,0 0-27-15,0 0 1 16,0 0 0-16</inkml:trace>
          <inkml:trace contextRef="#ctx0" brushRef="#br1" timeOffset="1.77179E6">8423 8219 90 0,'0'0'50'0,"0"0"0"15,0 0-2-15,0 0-3 16,0 0-1-16,0 0-6 16,0 0-7-16,-10 17-8 0,5-2-4 15,1 2-5-15,0 6-3 16,-1 1-3-16,-1 4-4 15,1-1-1-15,-1 1-3 16,0-1 0-16,0-4-1 16,0-4-1-16,1-4-1 15,-1-2-3-15,6-13-3 16,-9 17-3-16,9-17-3 16,0 0-4-16,0 0-2 15,0 0-4-15,0 0 0 16,0 0-1-16,0 0 3 15,0 0 3-15,20-20 4 0,-20 20 5 16,22-23 3-16,-9 9 8 16,1-5 6-16,2 2 4 15,-2-4 6-15,2 2-1 16,-3 1 4-16,2 2-3 16,-5 3 4-16,2 2-8 15,-12 11 2-15,11-11-4 16,-11 11 0-16,0 0-2 15,0 0-1-15,-12 11 0 16,12-11-1-16,-22 13 3 16,10-3-4-16,-2-2 3 15,1 3-5-15,1-4 4 16,-1 8-5-16,13-15 5 0,-18 20-5 16,10-9 1-16,2 1 0 15,3 0 0 1,0 2 0-16,3-3 1 15,0 0 1-15,0-11-1 0,8 15 3 16,-8-15-1-16,13 7-1 16,-13-7 1-16,17-1-5 15,-17 1-4-15,18-5-9 16,-18 5-11-16,16-2-13 16,-16 2-20-16,0 0-36 15,13 8-7-15,-13-8 3 16,13 3 9-16</inkml:trace>
          <inkml:trace contextRef="#ctx0" brushRef="#br1" timeOffset="1.8291E6">8861 8407 80 0,'-12'1'55'0,"12"-1"0"16,-12 0-3-16,12 0-6 0,0 0-5 15,-16 5-5 1,16-5-3-16,0 0-6 16,15 0-3-16,-4 0-3 15,8-5 0-15,0 1-3 0,7-3-1 16,-1 1-5-16,0-3-2 16,1 3-8-16,-5-1-6 15,-1 2-6-15,-8 4-6 16,-1-1-6-16,-11 2-7 15,0 0-14-15,6 11-21 16,-6-11-30-16,0 0-4 16,0 0 5-16,0 0 17 15</inkml:trace>
          <inkml:trace contextRef="#ctx0" brushRef="#br1" timeOffset="1.82982E6">8972 8506 34 0,'0'0'77'15,"-1"-14"0"-15,1 14-28 16,0 0-10-16,0 0-7 15,0 0-9-15,-7-10-3 16,7 10-3-16,0 0-2 16,0 0-2-16,14-5 0 15,-14 5-1-15,24-9 1 16,-9 4-2-16,1-1-2 16,-1 3-4-16,-1-1 1 15,-14 4-3-15,15 0-1 0,-15 0-1 16,-3 13 0-16,-6-2-1 15,-3 3-2-15,-4-1 2 16,-2 3-2-16,-1-1 2 16,0 1-1-16,-1-2 1 15,5 1-1-15,-1-3 1 16,3 1 0-16,13-13 0 16,-16 21-1-16,16-21 1 15,-4 17 1-15,4-17 1 16,9 11 5-16,-9-11 2 15,18 1 3-15,-6-2 0 16,4-7 1-16,-2 2-1 0,4-3 0 16,-2 0-3-16,0-2-3 15,-1 4-9-15,-3 2-6 16,1 0-6 0,-13 5-5-16,15 2-7 0,-15-2-10 15,12 8-17-15,-10 4-15 16,-2-12-19-16,10 10-9 15,-10-10 6-15,11 5 42 16</inkml:trace>
          <inkml:trace contextRef="#ctx0" brushRef="#br1" timeOffset="1.82867E6">8946 8200 74 0,'0'0'34'0,"0"0"4"15,0 0 4-15,0 0-2 16,-6-12-3-16,6 12-6 15,0 0-2-15,0 0-4 16,0 0-4-16,-6 11-2 0,6-11-2 16,-2 12-4-1,2-12 1-15,0 17-2 16,0-17-2-16,-2 18-2 16,1-7-2-16,-3 0-1 0,0 0-3 15,-2 1 1-15,2 0-3 16,4-12 1-16,-11 19-1 15,11-19 0-15,-8 12 1 16,8-12 0-16,0 0 0 16,0 0 1-16,9-19 1 15,-3 6 1-15,1-4 0 16,0 0 0-16,3-3 0 16,-3 5-1-16,2-2 1 0,-3 2-1 15,0 3-2-15,-6 12 0 16,10-17 0-1,-10 17-1-15,7-11 0 16,-7 11 0-16,0 0 0 0,0 0 0 16,13-3 3-16,-13 3 1 15,0 0 0-15,7 12 3 16,-7-12 1-16,6 14 0 16,-6-14 0-16,5 17-1 15,-5-17 0-15,5 16-3 16,-5-16-1-16,6 13-2 15,-6-13-1-15,9 11-3 0,-9-11-1 16,0 0-3 0,13 13-4-16,-13-13-3 15,6 14-4-15,-6-14-6 16,4 14-10-16,-4-14-12 0,2 12-15 16,-2-12-17-16,0 0-21 15,0 0 6-15,0 0 4 16</inkml:trace>
        </inkml:traceGroup>
      </inkml:traceGroup>
    </inkml:traceGroup>
    <inkml:traceGroup>
      <inkml:annotationXML>
        <emma:emma xmlns:emma="http://www.w3.org/2003/04/emma" version="1.0">
          <emma:interpretation id="{91E6A8BF-844B-4607-B4A3-E086804D14E3}" emma:medium="tactile" emma:mode="ink">
            <msink:context xmlns:msink="http://schemas.microsoft.com/ink/2010/main" type="paragraph" rotatedBoundingBox="3894,15601 15796,15504 15807,16811 3905,1690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9EA4349-3C11-4A5D-A8F6-ACD84DA5B23C}" emma:medium="tactile" emma:mode="ink">
              <msink:context xmlns:msink="http://schemas.microsoft.com/ink/2010/main" type="line" rotatedBoundingBox="3894,15601 15796,15504 15807,16811 3905,16908"/>
            </emma:interpretation>
          </emma:emma>
        </inkml:annotationXML>
        <inkml:traceGroup>
          <inkml:annotationXML>
            <emma:emma xmlns:emma="http://www.w3.org/2003/04/emma" version="1.0">
              <emma:interpretation id="{8073A251-FC69-4E3F-ACEB-9F18C1935CF7}" emma:medium="tactile" emma:mode="ink">
                <msink:context xmlns:msink="http://schemas.microsoft.com/ink/2010/main" type="inkWord" rotatedBoundingBox="3894,15601 5904,15585 5909,16223 3899,16240"/>
              </emma:interpretation>
              <emma:one-of disjunction-type="recognition" id="oneOf50">
                <emma:interpretation id="interp250" emma:lang="en-US" emma:confidence="0.5">
                  <emma:literal>=an+dt</emma:literal>
                </emma:interpretation>
                <emma:interpretation id="interp251" emma:lang="en-US" emma:confidence="0">
                  <emma:literal>=an+d+</emma:literal>
                </emma:interpretation>
                <emma:interpretation id="interp252" emma:lang="en-US" emma:confidence="0">
                  <emma:literal>=an+ol+</emma:literal>
                </emma:interpretation>
                <emma:interpretation id="interp253" emma:lang="en-US" emma:confidence="0">
                  <emma:literal>Zandt</emma:literal>
                </emma:interpretation>
                <emma:interpretation id="interp254" emma:lang="en-US" emma:confidence="0">
                  <emma:literal>=an+cl+</emma:literal>
                </emma:interpretation>
              </emma:one-of>
            </emma:emma>
          </inkml:annotationXML>
          <inkml:trace contextRef="#ctx0" brushRef="#br1" timeOffset="1.85686E6">3164 9309 20 0,'0'0'76'16,"0"0"-6"-16,0 0-20 16,16 2-7-16,-16-2-4 15,21-8-5 1,-21 8-4-16,22-8-3 0,-11 5-5 15,4-1-1-15,-4 2-2 16,2-2-2-16,0 3-2 16,3 0-1-16,-2 0-3 15,3-4-2-15,0 4-1 16,1-3-2-16,-2 2-2 16,0-2-2-16,-3 2-4 15,-13 2-6-15,16-4-8 0,-16 4-4 16,0 0-7-16,0 0-7 15,-12 12-12-15,12-12-13 16,-16 13-15 0,16-13-19-16,-18 13 3 0,18-13 23 15</inkml:trace>
          <inkml:trace contextRef="#ctx0" brushRef="#br1" timeOffset="1.85785E6">3168 9148 19 0,'0'0'77'0,"0"0"0"16,0 0-24-16,0 0-7 16,-1-11-9-16,1 11-8 0,15-4-5 15,-3 4-5-15,4-3-2 16,1 3-1-1,2-1-3-15,-2 1-2 0,1-1-2 16,-2 1-2-16,-1-3-1 16,-3 3-3-16,-12 0 0 15,15-2-3-15,-15 2 0 16,0 0-1-16,14 0-1 16,-14 0-3-16,0 0-3 15,13 0-2-15,-13 0-5 16,0 0-8-16,12 0-9 15,-12 0-17-15,0 0-18 16,12 2-24-16,-12-2 0 0,0 0 20 16</inkml:trace>
          <inkml:trace contextRef="#ctx0" brushRef="#br1" timeOffset="1.85918E6">3720 9217 47 0,'0'0'53'0,"0"0"-7"16,0 0-4-16,11-1-3 0,-11 1-6 15,12-14-6-15,-12 14-6 16,13-20-3-16,-13 20-2 16,13-22-3-1,-13 22-2-15,11-23-2 0,-9 13 1 16,-1-5-2-16,-4 4-1 16,1-1 2-16,-3 0-1 15,5 12 0-15,-16-16-6 16,6 14 7-16,-5 4-9 15,1 4 4-15,-3 8-4 16,-1 3 0-16,-2 4-2 16,4 5 1-16,-3 0 4 15,6 3-5-15,1-1 3 0,3 0-2 16,6-5 2 0,4-1-1-16,6-7-1 15,4-4 1-15,8-7-2 16,3-8 5-16,3-6 2 0,0-5-2 15,0-6 2-15,-2-3-2 16,-3 0 3-16,-3 0-2 16,-7 2 2-16,-5 3-7 15,-3 7 1-15,-2 12 0 16,0 0 0-16,-13-4 1 16,13 4-1-16,-13 25 0 15,7-5 0-15,1 1 1 16,2 2-1-16,3 3 1 15,2-2-2-15,1-2 0 16,3-3 0-16,0-3 1 16,3-4-2-16,-1-1-3 0,-8-11-5 15,18 12-5-15,-18-12-7 16,15 3-9-16,-15-3-11 16,12-1-9-16,-12 1-13 15,0 0-5-15,11-14-11 16,-11 14 2-16</inkml:trace>
          <inkml:trace contextRef="#ctx0" brushRef="#br1" timeOffset="1.85964E6">3917 9270 108 0,'5'-11'53'0,"-5"11"1"0,0 0-7 16,0 0-6-16,0 0-10 15,0 0-6-15,0 0-5 16,-6 19-5-16,3-7-4 16,0 2-1-16,0-1-2 15,0 1 0-15,3-14-1 16,-3 13-1-16,3-13 0 16,0 0-2-16,10-13 1 15,-4-2-2-15,4-3-2 16,2-5-2-16,2-5 1 15,3-1-1-15,1-2 2 16,1 3 0-16,0 2 0 0,-4 5 2 16,0 5 1-16,-15 16 2 15,19-4 1-15,-13 14-1 16,-2 6 1-16,-2 6-2 16,3 3 1-16,-1 3-2 15,0-1 0-15,1-3-1 16,0-1-2-16,0-5 0 15,1-2-1-15,-6-16-2 16,7 19-3-16,-7-19-6 16,4 11-10-16,-4-11-13 15,0 0-28-15,0 0-38 16,0 0-4-16,11 11 1 0,-11-11 25 16</inkml:trace>
          <inkml:trace contextRef="#ctx0" brushRef="#br1" timeOffset="1.86121E6">4289 9198 48 0,'-11'-5'46'0,"11"5"-2"16,0 0 1-16,0 0-8 15,13-4 1-15,-13 4-8 16,24-4-5-16,-8 1-5 0,4 2-7 16,-1 1-2-16,0 0-7 15,-2 4-8-15,-1 0-12 16,-2 1-18-16,-3 1-17 15,-11-6-33-15,21 10 3 16,-21-10-2-16</inkml:trace>
          <inkml:trace contextRef="#ctx0" brushRef="#br1" timeOffset="1.86101E6">4376 9075 76 0,'0'0'77'16,"-9"17"-28"-16,9-17-2 16,-4 20-11-16,4-8-4 15,-3 1-10-15,4 1-2 16,1-2-3-16,1 1-6 16,1-1-1-16,-1 2-5 15,2 0 1-15,-2 2-7 16,0-1 1-16,-3 2-7 15,2-2-5-15,-4 1-5 16,2-6-5-16,-3 1-6 0,3-11-8 16,0 0-1-16,0 0-7 15,0 0-1-15,-15-11-4 16,9-2 0-16,-1 0 4 16</inkml:trace>
          <inkml:trace contextRef="#ctx0" brushRef="#br1" timeOffset="1.86231E6">4692 9212 89 0,'0'0'53'15,"0"0"-4"-15,6-15-4 16,-6 15-5-16,4-18-8 16,-2 5-6-16,-3 3-5 15,2-5-5-15,-4 4-3 16,-1-1-4-16,4 12-2 16,-14-18-3-16,3 14-1 15,-2 3-2-15,-3 6 1 16,-1 2-1-16,-1 5 0 0,0 4 0 15,0 2 0-15,2 4 0 16,1 0 1-16,3 1-2 16,4-3 0-16,2 2 0 15,5-4 0-15,3-1 0 16,5-5 0-16,4-5-1 16,6-4 2-16,2-7 2 15,3-4 1-15,5-9 2 16,2-4 2-16,2-8 1 15,0-3-1-15,2-10 2 16,-1-1-2-16,-2-5-1 16,-4-3-3-16,-5-3 0 15,-7-1-4-15,-6 4-1 0,-7 6 1 16,-8 10-3-16,-7 8 1 16,-8 15-1-16,-2 13 2 15,-1 12-1-15,1 15 2 16,2 7 0-16,4 11-1 15,7 4 1-15,5 2 1 16,7-3 0-16,8-1 1 16,4-2 1-16,4-2-2 15,2-4 2-15,3-7 1 16,-3-1-3-16,1-6-5 16,-3 1-5-16,-3-8-8 15,-6 1-9-15,3-8-16 0,-5 0-24 16,-6-12-31-16,14 5-2 15,-14-5 5-15</inkml:trace>
          <inkml:trace contextRef="#ctx0" brushRef="#br1" timeOffset="1.86256E6">4996 9234 83 0,'-11'-2'82'0,"11"2"-24"16,0 0-4-16,12-11-14 15,2 5-8-15,4 2-8 16,4-1-7 0,1 4-7-16,0 1-13 0,0 1-18 15,-2 5-34-15,-6 3-31 16,2-3-3-16,-17-6-4 15</inkml:trace>
          <inkml:trace contextRef="#ctx0" brushRef="#br1" timeOffset="1.86238E6">5058 9125 41 0,'5'-12'81'0,"-5"12"2"16,11-6-26-16,-11 6-6 16,0 0-11-16,13 12-6 15,-13-12-6-15,5 20-3 16,-2-7-6-16,-3 4-3 16,2-1-4-16,-1 2-4 0,0-1-4 15,2-2-6-15,-2 0-6 16,4-3-7-16,-4 2-5 15,-1-14-10-15,7 21-9 16,-7-21-15-16,8 12-9 16,-8-12-14-16,0 0-10 15,0 0 2-15</inkml:trace>
        </inkml:traceGroup>
        <inkml:traceGroup>
          <inkml:annotationXML>
            <emma:emma xmlns:emma="http://www.w3.org/2003/04/emma" version="1.0">
              <emma:interpretation id="{52F6A3B1-BA45-4A13-AE67-385EDE198059}" emma:medium="tactile" emma:mode="ink">
                <msink:context xmlns:msink="http://schemas.microsoft.com/ink/2010/main" type="inkWord" rotatedBoundingBox="6231,15654 7838,15641 7845,16505 6238,16518"/>
              </emma:interpretation>
              <emma:one-of disjunction-type="recognition" id="oneOf51">
                <emma:interpretation id="interp255" emma:lang="en-US" emma:confidence="0.5">
                  <emma:literal>Clint</emma:literal>
                </emma:interpretation>
                <emma:interpretation id="interp256" emma:lang="en-US" emma:confidence="0">
                  <emma:literal>Client</emma:literal>
                </emma:interpretation>
                <emma:interpretation id="interp257" emma:lang="en-US" emma:confidence="0">
                  <emma:literal>chit</emma:literal>
                </emma:interpretation>
                <emma:interpretation id="interp258" emma:lang="en-US" emma:confidence="0">
                  <emma:literal>Chit</emma:literal>
                </emma:interpretation>
                <emma:interpretation id="interp259" emma:lang="en-US" emma:confidence="0">
                  <emma:literal>c/f);</emma:literal>
                </emma:interpretation>
              </emma:one-of>
            </emma:emma>
          </inkml:annotationXML>
          <inkml:trace contextRef="#ctx0" brushRef="#br1" timeOffset="1.86379E6">5689 9098 1 0,'0'0'72'16,"6"-21"5"-16,-6 21 3 16,10-23-32-16,-2 7-6 15,-2 1-10-15,1-3-4 16,-3 4-5-16,1-4-3 15,-6 5-6-15,-1-4-1 16,2 17-4-16,-14-18-3 16,1 15-2-16,-4 5 0 0,-3 4-2 15,-1 7 1-15,-3 3 1 16,-2 5-2-16,2 5 3 16,1 0-2-16,4 3 2 15,2 2-2-15,6 0 2 16,7-4 0-16,4 2-1 15,6-4 1-15,5-2-2 16,4-4-1-16,2-4 0 16,2-3-3-16,0-4-6 15,-3-3-6-15,1-5-7 16,-4 1-9-16,2-7-17 16,-15 6-21-16,19-7-29 0,-19 7-4 15,18-15 7-15</inkml:trace>
          <inkml:trace contextRef="#ctx0" brushRef="#br1" timeOffset="1.86478E6">5902 8808 44 0,'0'0'67'16,"0"0"-18"-16,-13 0-4 15,13 0-6-15,-7 12-2 16,2 0-8-16,3-1-4 16,-2 4-3-16,4 1-3 15,-2 2-1-15,3 0 0 16,-1 4 0-16,3 1-2 16,-3 4 2-16,2-1-2 15,-2 7-1-15,2 1-2 16,-2 6-3-16,-1 2-1 15,-1 6-4-15,-1 2-1 0,0 2-3 16,-1 0 0-16,0 1-1 16,0-4-1-16,0-3-1 15,0-5 0-15,2-7 0 16,1-6-1-16,0-6 1 16,-1-4-2-16,2-7 2 15,0-11 0-15,2 12 1 16,-2-12 0-16,0 0-1 15,0 0 0-15,0 0 1 16,3-11 0-16,-3 11-1 16,0 0 1-16,0 0-1 15,3-11 0-15,-3 11 1 0,0 0 1 16,0 0-1-16,0 0 0 16,0 0 0-16,0 0 1 15,0 0-1-15,0 0 1 16,0 0 0-16,0 0 0 15,0 0 0-15,12-11 0 16,-12 11 1-16,0 0 1 16,13-6-1-16,-13 6 2 15,13-6-2-15,-13 6 3 16,17-5-3-16,-17 5 2 16,18-4-1-16,-18 4-1 15,18 0 0-15,-18 0 0 16,16 5-1-16,-16-5 0 0,0 0 0 15,13 9-1-15,-13-9 2 16,0 0-2 0,0 0-3-16,0 0-7 15,0 0-8-15,0 0-12 0,0 0-23 16,0 0-26-16,8-16-24 16,-8 16 4-16,3-16-1 15</inkml:trace>
          <inkml:trace contextRef="#ctx0" brushRef="#br1" timeOffset="1.86605E6">6033 9305 86 0,'0'0'80'0,"0"0"-19"0,0 0-8 16,-6-10-7-16,6 10-9 15,16-15-5-15,0 7-9 16,7-3-3-16,3 2-5 15,4 0-3-15,2 3-5 16,-2-2-3-16,-1 5-6 16,-3 0-3-16,-5 3-4 15,-5 3-2-15,-5-2-3 16,-11-1-7-16,0 0-5 16,0 0-14-16,0 0-17 15,10 11-30-15,-10-11 2 16,0 0-1-16</inkml:trace>
          <inkml:trace contextRef="#ctx0" brushRef="#br1" timeOffset="1.86668E6">6160 9441 1 0,'-5'-14'68'15,"5"14"3"-15,0 0-26 16,0 0-7-16,0 0-3 16,0 0-3-16,0 0-6 0,7-12-1 15,-7 12-5 1,21-9-2-16,-10 5-5 16,5 0-1-16,-3 3-5 15,1 1-1-15,-3 5-2 0,-11-5-2 16,12 18 0-16,-12-5-3 15,-6 3 3-15,-3 1-2 16,-6 2 3-16,-3-2-2 16,-4 1 2-16,1-2-1 15,-4-1 0-15,4-3 1 16,-1-1-1-16,4-4 0 16,3-1-1-16,15-6 0 15,-15 3-1-15,15-3 1 16,0 0 0-16,12-2 2 15,1 1 0-15,3 0 1 16,1 1 0-16,2 1 0 16,-1 1 1-16,-1 1-3 0,-1 0-1 15,-3 2-5-15,-1-2-5 16,-12-3-7-16,19 4-11 16,-19-4-19-16,18-1-23 15,-7-1-25-15,-11 2 0 16,20-10 1-16</inkml:trace>
          <inkml:trace contextRef="#ctx0" brushRef="#br1" timeOffset="1.86556E6">6147 8931 30 0,'0'-15'70'16,"0"15"1"-16,0 0-25 15,0 0-4-15,0 0-8 16,0 0-6-16,0 0-6 15,0 0-2-15,1 17-2 16,-1-17 0-16,-6 22-5 16,4-9-1-16,-2 1-3 15,1-1-3-15,2-2 0 16,0 1-2-16,1-1-1 16,0-11-2-16,2 14 1 0,-2-14-1 15,0 0 1-15,11 4-1 16,-11-4 0-16,12-11 1 15,-4 0 0-15,0-2 0 16,1-2 0-16,0-4 3 16,1 0-2-16,1-3 3 15,-2 4-1-15,2 1 0 16,-1 2 0-16,1 3-1 16,-11 12-1-16,18-9-1 15,-18 9-1-15,14 7-1 16,-14-7 2-16,10 17-1 15,-7-6 3-15,-1 1 1 16,-3 1 0-16,1 0-1 0,-3-1 1 16,2-1-1-16,0 0-1 15,1-11-3-15,-2 16-7 16,2-16-6-16,2 12-7 16,-2-12-10-16,0 0-19 15,7 14-26-15,-7-14-24 16,0 0-3-16,9 16 8 15</inkml:trace>
          <inkml:trace contextRef="#ctx0" brushRef="#br1" timeOffset="1.86805E6">6535 8878 35 0,'3'-21'58'0,"-3"21"-23"0,5-17 0 16,-5 17-7-16,4-12-3 16,-4 12-2-16,0 0 2 15,1-11 1 1,-1 11 0-16,0 0-2 0,0 0-3 16,0 0-1-16,-11 14-1 15,10-2-1-15,-2 7-2 16,3 3 0-16,-1 9-3 15,2 2 0-15,-2 8-3 16,2 0-1-16,-1 5-3 16,0 0-1-16,2 1-1 15,-2 1-3-15,0-3 1 0,0-2-2 16,0-4 0-16,1-3 0 16,0-4 0-16,0-5 0 15,-1-1-1 1,0-6 2-16,0 0-1 0,0-3 0 15,-1-2 1-15,0-1-2 16,0-2 1-16,-1-1 0 16,2-11 0-16,-1 14-1 15,1-14 0-15,0 0 0 16,0 0 1-16,1 11 0 16,-1-11-1-16,0 0 1 15,0 0-1-15,0 0 1 16,9 12-1-16,-9-12 1 0,0 0-1 15,0 0 1 1,0 0 0-16,0 0 0 16,0 0 1-16,0 0-2 15,0 0 1-15,0 0 0 0,0 0 0 16,0 0-1-16,0 0 1 16,0 0 0-16,-14 12 0 15,14-12 0-15,0 0 0 16,-12 11 0-16,12-11 0 15,0 0 1-15,0 0-2 16,0 0 2-16,0 0-1 16,-10 6 1-16,10-6 1 15,0 0 0-15,0 0 1 16,0 0 0-16,-14-8 0 16,14 8 1-16,-11-2 2 15,11 2 2-15,-14-1-2 0,14 1 4 16,-13 0-5-16,13 0 4 15,-16 0-4-15,16 0 3 16,-13 0-5-16,13 0-1 16,0 0-1-16,-15 1-5 15,15-1-5-15,0 0-9 16,0 0-8-16,0 0-10 16,0 0-19-16,0 0-25 15,0 0-30-15,0 0 2 0,0 0 3 16</inkml:trace>
          <inkml:trace contextRef="#ctx0" brushRef="#br1" timeOffset="1.86932E6">6895 9228 90 0,'-11'-2'42'0,"11"2"5"0,-20 0 0 15,20 0-5 1,-11 3-4-16,11-3-6 16,0 0-5-16,15 1-5 15,-3-1-4-15,7-4-2 0,3 1-4 16,6-3-1-16,-2 1-7 16,2-1-4-16,0 0-15 15,-6 4-26-15,-1-3-49 16,-5 3-8-16,-16 2 3 15,17-2-10-15</inkml:trace>
          <inkml:trace contextRef="#ctx0" brushRef="#br1" timeOffset="1.86912E6">7002 9101 22 0,'0'0'68'0,"0"0"-10"0,0 0-6 16,-6-12-4-16,6 12-7 15,0 0-6-15,0 0-7 16,0 0-4-16,0 0-8 15,0 0-3-15,-5 11-4 16,5-11-1-16,-3 22-2 16,1-9 1-16,0 3-2 15,1-1 0-15,-1 1-2 0,2 1-1 16,0-2 0-16,0-1-3 16,0-2-2-16,2 0-5 15,-2-12-3 1,0 21-5-16,0-21-4 0,0 14-6 15,0-14-4-15,0 0-8 16,0 0-1-16,0 0-5 16,0 0 1-16,-12 3-1 15,12-3 4-15,-12-15 4 16</inkml:trace>
        </inkml:traceGroup>
        <inkml:traceGroup>
          <inkml:annotationXML>
            <emma:emma xmlns:emma="http://www.w3.org/2003/04/emma" version="1.0">
              <emma:interpretation id="{96982A39-E162-4067-9661-1A895FB78728}" emma:medium="tactile" emma:mode="ink">
                <msink:context xmlns:msink="http://schemas.microsoft.com/ink/2010/main" type="inkWord" rotatedBoundingBox="8040,15572 8585,15567 8591,16273 8046,16278"/>
              </emma:interpretation>
              <emma:one-of disjunction-type="recognition" id="oneOf52">
                <emma:interpretation id="interp260" emma:lang="en-US" emma:confidence="0.5">
                  <emma:literal>*</emma:literal>
                </emma:interpretation>
                <emma:interpretation id="interp261" emma:lang="en-US" emma:confidence="0">
                  <emma:literal>#</emma:literal>
                </emma:interpretation>
                <emma:interpretation id="interp262" emma:lang="en-US" emma:confidence="0">
                  <emma:literal>☺</emma:literal>
                </emma:interpretation>
                <emma:interpretation id="interp263" emma:lang="en-US" emma:confidence="0">
                  <emma:literal>k</emma:literal>
                </emma:interpretation>
                <emma:interpretation id="interp264" emma:lang="en-US" emma:confidence="0">
                  <emma:literal>K</emma:literal>
                </emma:interpretation>
              </emma:one-of>
            </emma:emma>
          </inkml:annotationXML>
          <inkml:trace contextRef="#ctx0" brushRef="#br1" timeOffset="1.87356E6">7311 9435 1 0,'0'0'65'0,"0"0"16"16,21-4-16-16,-7 0-13 16,10-5-3-16,-1-1-5 15,9-3-8-15,-3 1-7 16,3-3-8-16,-1 4-6 15,0-1-4-15,-3 5-5 16,-3 3-2-16,-2 2-4 0,-2 3 1 16,-3 2-5-16,-3 0 2 15,0 0-5-15,-2 0-1 16,1 0-9-16,-14-3-7 16,20 1-21-16,-20-1-20 15,16 1-29-15,-16-1-1 16,0 0 8-16</inkml:trace>
          <inkml:trace contextRef="#ctx0" brushRef="#br1" timeOffset="1.87297E6">7436 8997 45 0,'0'0'75'16,"0"0"1"-16,-14-4-23 15,14 4-6 1,0 0-6-16,15-20-4 0,-4 13-8 15,6-4-4-15,0 1-7 16,2 0-1-16,0 0-7 16,2 0 0-16,-4 3-5 15,-2 2-1-15,-3 3-4 16,-12 2 1-16,15 5-1 16,-15-5-1-16,2 20 1 15,-5-3-2-15,-4 2 0 16,-3 4-1-16,-1 3 3 0,-2-2-4 15,-2 1 4-15,1 1-3 16,-2-5 2-16,0 0 0 16,2-4 1-1,-1-3 0-15,1-3 0 0,3-2-1 16,-1-3 1-16,12-6 0 16,-16 6 0-16,16-6-1 15,0 0 1-15,0 0 0 16,0 0 1-16,0 0 1 15,9 13 2-15,3-12 3 16,2 0 0-16,5-3 3 16,1 0-1-16,2-5 0 0,-2 1-1 15,1-1-1-15,-6 1-7 16,-1 3-3 0,-2-1-6-16,-12 4-4 15,13-1-6-15,-13 1-7 0,0 0-8 16,7 11-15-16,-7-11-14 15,14 3-31-15,-14-3 4 16,16 0 0-16,-16 0 43 16</inkml:trace>
          <inkml:trace contextRef="#ctx0" brushRef="#br1" timeOffset="2.07809E6">7443 8739 34 0,'0'0'33'16,"0"0"-3"-16,0 0-3 15,0 0-4-15,0-11-2 16,0 11-3-16,12 1-1 15,-12-1-2-15,15 21 0 16,-9-1-1-16,1 4 1 16,-2 10-2-16,0 4-2 0,-2 5-1 15,1 1-4-15,-2-2 0 16,3-2-3-16,0-4-3 16,1-5-5-16,2-5-13 15,2-4-17-15,-1-7-31 16,3-5-9-16,-12-10-2 15,19 13 43-15</inkml:trace>
          <inkml:trace contextRef="#ctx0" brushRef="#br1" timeOffset="2.1156E6">7770 9076 48 0,'0'0'42'15,"0"0"-3"-15,0 0-2 16,10-12-2-16,-10 12-1 16,0 0-4-16,5-12-3 15,-5 12-3-15,2-11-3 16,-2 11-1-16,2-13-2 15,-2 13-3-15,-4-15 0 16,4 15-4-16,-6-18 0 16,6 18-2-16,-10-17-1 0,10 17-2 15,-12-13 0-15,12 13-1 16,-16-4-3-16,16 4 1 16,-21 10-2-16,7-1 0 15,1 5-2-15,-4 3 1 16,2 1 0-16,-1 2-1 15,0 1 1-15,4-1-1 16,2-2 1-16,4 3 0 16,8-4 0-16,6 1 0 15,8-1 1-15,4-4-1 16,8 1 2-16,3-4-2 16,2-1 2-16,1-3-6 15,-5-2-5-15,-4-4-16 0,-8 2-33 16,-6 0-38-16,-11-2-4 15,0 0 2-15,0 0 19 16</inkml:trace>
        </inkml:traceGroup>
        <inkml:traceGroup>
          <inkml:annotationXML>
            <emma:emma xmlns:emma="http://www.w3.org/2003/04/emma" version="1.0">
              <emma:interpretation id="{9BA26377-7DA8-4E09-A03E-D9199A03E161}" emma:medium="tactile" emma:mode="ink">
                <msink:context xmlns:msink="http://schemas.microsoft.com/ink/2010/main" type="inkWord" rotatedBoundingBox="8696,15659 10730,15642 10740,16853 8706,16869"/>
              </emma:interpretation>
              <emma:one-of disjunction-type="recognition" id="oneOf53">
                <emma:interpretation id="interp265" emma:lang="en-US" emma:confidence="0.5">
                  <emma:literal>*lay-I)</emma:literal>
                </emma:interpretation>
                <emma:interpretation id="interp266" emma:lang="en-US" emma:confidence="0">
                  <emma:literal>*'lat-I)</emma:literal>
                </emma:interpretation>
                <emma:interpretation id="interp267" emma:lang="en-US" emma:confidence="0">
                  <emma:literal>*'lay-I'</emma:literal>
                </emma:interpretation>
                <emma:interpretation id="interp268" emma:lang="en-US" emma:confidence="0">
                  <emma:literal>*'lay-I</emma:literal>
                </emma:interpretation>
                <emma:interpretation id="interp269" emma:lang="en-US" emma:confidence="0">
                  <emma:literal>*'hay-I'</emma:literal>
                </emma:interpretation>
              </emma:one-of>
            </emma:emma>
          </inkml:annotationXML>
          <inkml:trace contextRef="#ctx0" brushRef="#br1" timeOffset="1.93219E6">8885 9525 48 0,'0'0'31'0,"0"0"0"15,-11-3-1-15,11 3-1 16,0 0-4-16,0 0-4 16,-12-8-2-16,12 8-5 15,0 0-3-15,0 0-2 16,0 0 0-16,0 0 0 15,0 0-1-15,0 0 1 16,0 0 1-16,11-4 2 16,-11 4-1-16,12-7 1 15,-12 7-2-15,15-8-1 16,-15 8-2-16,17-8 0 0,-17 8-1 16,18-5 0-16,-7 4 1 15,1-1-2-15,-1 2 4 16,3-2 1-16,-1 2-1 15,4-4 2-15,-1 1-1 16,3-2 2-16,-3 0-3 16,2-2 0-16,-1 2-1 15,1-2-3-15,-1 3 0 16,-1 0-5-16,-1 2 3 16,2 0-5-16,-2 0 4 15,2 1-3-15,-3 0 3 16,1 0-1-16,1-2 4 0,-1-1 0 15,1 1 0-15,0-2 0 16,1 2-2-16,-2-1 1 16,5 0-4-16,-4 2 2 15,1 0-2-15,-2 0 1 16,2 1-1-16,0 0 1 16,0 0 0-16,0-2 2 15,-1 2 1-15,3-1 0 16,-1-2 1-16,3 0 1 15,-4 1-1-15,4-2 1 16,-3 3-2-16,1-2 0 16,-2 3-3-16,-1 0 2 15,0-1-3-15,-3 2 0 0,1 0 0 16,0-1 1-16,-1 0-1 16,-1-2 2-16,3 0 0 15,0-1 4-15,0 2-4 16,2-3 5-16,-3 3-6 15,3-1 6-15,-2 2-2 16,0 1 0-16,-3 0 0 16,-1 0-13-16,-11 0 13 15,17 0-13-15,-17 0 14 16,16-2-12-16,-16 2 7 16,16-6-7-16,-16 6 8 15,15-8 0-15,-15 8 0 0,17-6 0 16,-17 6-2-16,13-2 0 15,-13 2 0-15,11-1-1 16,-11 1 1-16,0 0 0 16,0 0-1-16,0 0 0 15,0 0 2-15,11 0 0 16,-11 0 0-16,0 0 0 16,0 0 0-16,0 0 0 15,0 0 0-15,0 0 1 16,0 0-3-16,0 0 0 15,0 0 0-15,0 0 0 16,0 0-1-16,0 0 1 16,0 0-2-16,0 0 0 0,0 0 2 15,0 0-2-15,0 0-2 16,0 0-6-16,0 0-7 16,0 0-11-1,0 0-17-15,-5 14-33 0,5-14-38 16,0 0 3-16,0 0-3 15</inkml:trace>
          <inkml:trace contextRef="#ctx0" brushRef="#br1" timeOffset="1.91425E6">8958 9267 1 0,'0'0'56'0,"0"0"15"16,-11-5-26-16,11 5-4 15,0 0-6-15,7-12-4 16,-7 12-4-16,16-12-1 15,-16 12-7-15,23-16-1 0,-10 9-7 16,2-2 0-16,-2 3-5 16,0 0-2-16,-13 6-1 15,17-1-3 1,-17 1 0-16,6 11-1 0,-6-11 1 16,-7 23-1-16,-2-10 2 15,0 3-1-15,-5 0 1 16,2 0 0-16,-1-2 1 15,0 0-1-15,-1-3 1 16,4 0 1-16,-1-3-2 16,11-8 2-16,-11 13-1 15,11-13 2-15,0 0 0 16,0 0 1-16,14 9 0 0,-2-10 1 16,2-1-1-1,0-1 0-15,-1 1-1 16,2-2-1-16,-3 0-3 15,-12 4-3-15,19-4-6 0,-19 4-5 16,12-3-10-16,-12 3-16 16,0 0-21-16,15-5-33 15,-15 5 3-15,13-12-2 16</inkml:trace>
          <inkml:trace contextRef="#ctx0" brushRef="#br1" timeOffset="1.91658E6">9675 8949 71 0,'0'0'59'0,"0"0"-10"15,0 0-1-15,0 0-7 16,0 0-6-16,-1 13-4 16,1-13-2-16,-2 23-4 15,3-9-3-15,-2 5-4 0,3-2-1 16,-1 5-3-16,4-3-1 15,-1 3-4-15,1-3 0 16,-2 3-3 0,1-3-2-16,-1-1-2 0,1-2-2 15,-2-2-4-15,0 0-4 16,-2-14-3-16,2 20-5 16,-2-20-7-16,1 13-11 15,-1-13-17-15,0 0-23 16,0 0-21-16,0 0-3 15,0 0 11-15</inkml:trace>
          <inkml:trace contextRef="#ctx0" brushRef="#br1" timeOffset="1.91618E6">9437 9145 66 0,'0'0'90'15,"1"-12"3"-15,-1 12-33 16,7-14-10-16,-7 14-13 16,13-11-9-16,-13 11-8 15,18-8-4-15,-7 6-4 16,1-2-3-16,0 3-3 0,1 0-3 15,-1 2-1-15,0-1-1 16,-1 0-2-16,-11 0-1 16,15 2-3-1,-15-2-4-15,0 0-4 0,0 0-7 16,12 5-9-16,-12-5-14 16,0 0-19-16,0 0-32 15,0 0 0-15,0 0 1 16</inkml:trace>
          <inkml:trace contextRef="#ctx0" brushRef="#br1" timeOffset="1.93055E6">9210 8886 4 0,'0'0'6'16,"0"0"3"-16,0 0 4 15,0 0 1-15,0 0 5 16,0 0 3-16,0 0 5 15,0 0 3-15,-13-7 0 16,13 7-2-16,0 0-1 16,-12-2 2-16,12 2-5 15,0 0 0-15,-11-2-6 16,11 2-3-16,0 0-3 16,0 0 3-16,-11-1-4 15,11 1-1-15,0 0-1 16,0 0 1-16,0 0-1 0,0 0-1 15,0 0 1-15,0 0-4 16,0 0 5-16,16 3-4 16,-16-3 4-16,14-2-5 15,-14 2 2-15,20-2-3 16,-20 2 0-16,18 0-1 16,-18 0-2-16,17 2 1 15,-17-2-3-15,13 5 1 16,-13-5 0-16,0 0 1 15,12 10-1-15,-12-10 1 16,0 0 0-16,2 11 0 16,-2-11 1-16,-3 12 1 15,3-12 1-15,-5 20 0 0,1-5 2 16,2 2-2-16,0 2 0 16,0 2 0-16,1 0-2 15,-1 2-1-15,0 0 0 16,0 3-2-16,0 0 0 15,-1-2 0-15,0 2 1 16,-1-2 0-16,2-1 0 16,0-3 0-16,1-3 0 15,0-2 0-15,2-4 0 16,-1-11 1-16,0 13 0 16,0-13-1-16,0 0 1 15,0 0-1-15,0 0 0 0,-3 13 0 16,3-13-1-16,-3 14 0 15,3-14-1-15,-1 19 1 16,1-19-1-16,-1 18 1 16,1-18 0-16,-2 12 0 15,2-12-4-15,0 0-6 16,0 0-11-16,0 0-25 16,0 0-54-16,0 0-1 15,0 0-4-15,0 0 0 16</inkml:trace>
          <inkml:trace contextRef="#ctx0" brushRef="#br1" timeOffset="1.91715E6">9767 8835 13 0,'7'-12'70'0,"-7"12"6"16,0 0-29-16,0 0-1 15,10 23-8-15,1-11-2 16,-4 9-7-16,9-2-1 16,-5 8-3-16,7-1-18 15,-5 6 10-15,4-2-8 16,-6 1 2-16,0 1-17 15,-4-2 12-15,-2-1-6 0,-2-1 0 16,-4-2 9-16,0-3-11 16,-1 2-2-16,-2-5-5 15,-3 2 2 1,4-6-19-16,-8 3-20 0,5-8-35 16,-2 0-15-16,-4-4-1 15,0-1 5-15</inkml:trace>
          <inkml:trace contextRef="#ctx0" brushRef="#br1" timeOffset="1.90632E6">7968 9607 47 0,'0'0'42'0,"0"0"-3"16,15-6 0-16,7 4-3 15,4-2 2-15,13-3 1 16,3 1-2-16,10-5-1 15,1 0-9-15,8-3-1 16,-3 3-5-16,6-4-4 16,-5 5-4-16,2-4-3 0,-3 5-3 15,0-2-4 1,0 3 1-16,-1 1-3 16,-5-1 0-16,-4 1 1 15,-4-1-2-15,-5 1 1 0,-6-1-1 16,-6-1 0-16,-5 1-3 15,-5 0 1-15,-2 0-3 16,-4 3-1-16,1-1-2 16,-12 6 0-16,17-7-3 15,-17 7-1-15,13 0-1 16,-13 0-2-16,0 0-2 16,0 0-8-16,0 0-8 15,5 16-19-15,-5-16-29 16,0 0-8-16,-19 7 8 15,19-7 57-15</inkml:trace>
          <inkml:trace contextRef="#ctx0" brushRef="#br1" timeOffset="1.90712E6">8454 9669 28 0,'0'0'85'0,"11"-16"0"16,0 8-28-16,-11 8-6 15,25-17-7-15,-10 11-10 16,4-4-9-16,-2 4-7 0,3 3-5 16,-3 1-5-1,-2 2-2-15,-3 4-6 16,-12-4 2-16,10 16-2 15,-12-4 0-15,-4 2 2 0,-3 2-2 16,-6 1 1-16,-4 1-2 16,-4 0 0-16,-1 0 1 15,0 0-2-15,-1-2 3 16,5-1-4-16,0-2 4 16,5-2-3-16,6 0 7 15,9-11-1-15,0 14 4 16,0-14 4-16,26 11-2 15,-8-7 5-15,7-4-3 16,1 1 4-16,1-4-7 16,0 2 2-16,-1-2-7 15,-5 0-2-15,-3-1-3 16,-1 2-7-16,-5 2-6 0,1-2-5 16,-13 2-5-16,19-2-9 15,-19 2-13-15,15-1-26 16,-15 1-32-16,17-3 2 15,-17 3 4-15</inkml:trace>
          <inkml:trace contextRef="#ctx0" brushRef="#br1" timeOffset="1.91175E6">8992 8844 68 0,'0'0'46'0,"0"0"0"16,0-11-1-16,0 11-4 16,0 0-5-16,-2-12-4 15,2 12-7-15,0 0-4 16,0 0-6-16,-11-2-3 15,11 2-2-15,0 0 0 16,-16 6-1-16,16-6 0 16,-21 2-1-16,8-1 0 15,-3 2-1-15,-2-2-2 16,-1 0 0-16,0 0-2 16,0 0-1-16,3 2-1 15,1-1 0-15,4 1-1 0,11-3 0 16,-15 5-1-16,15-5 1 15,0 0 0-15,0 0-1 16,-11 10 1-16,11-10-1 16,0 0 2-16,0 0-2 15,0 0 1-15,0 0-1 16,0 0 2-16,0 0-1 16,0 0 0-16,0 0 0 15,0 0 0-15,11 8 1 16,-11-8-2-16,0 0 2 15,0 0-2-15,0 0 2 16,11 11-1-16,-11-11 0 0,0 0 1 16,0 0 0-16,1 12 2 15,-1-12-1-15,0 0 2 16,-2 15 0-16,2-15 2 16,-2 18 0-16,-1-5 1 15,0 2 0-15,1 6-1 16,-1 2 0-16,2 2 0 15,-3 3-2-15,3 0 0 16,-3-1-2-16,3 1 1 16,0-1 0-16,-2-4 0 15,2 0 0-15,1-2 0 16,0 0 0-16,0 0 0 0,1-2 0 16,-1 1-1-16,0-1-1 15,-1-1 0-15,2-4 0 16,-1-2-1-16,0-12 1 15,-1 16 0-15,1-16-1 16,0 0-1-16,0 0 1 16,0 0 0-16,2-13-2 15,-2 13 0-15,3-14-1 16,-3 14-2-16,2-11-2 16,-2 11-2-16,0 0-2 15,0 0-4-15,0 0-1 16,0 0-3-16,14-3-4 15,-14 3-3-15,0 0-9 0,0 0-13 16,0 0-25-16,0 0-20 16,12-5 2-16,-12 5 8 15</inkml:trace>
          <inkml:trace contextRef="#ctx0" brushRef="#br1" timeOffset="1.91362E6">8896 9163 56 0,'0'0'75'0,"0"0"-20"16,-14-3-5-16,14 3-7 15,0 0-6-15,10-13-5 16,-10 13-7 0,19-12-4-16,-9 7-4 0,6-2-3 15,-3 2-5-15,4 2-1 16,-2-1-4-16,2 1 0 16,0 1-3-16,-2 1-1 15,1 0-2-15,0-1-2 16,-2 1-3-16,-3 0-4 15,2-1-6-15,-13 2-15 16,15-4-14-16,-15 4-28 0,0 0-12 16,0 0-6-16,0 0 13 15</inkml:trace>
          <inkml:trace contextRef="#ctx0" brushRef="#br1" timeOffset="1.91294E6">8975 8908 20 0,'0'0'65'16,"0"0"-15"-16,0 0-7 15,0 0-1-15,-12-4-5 16,12 4-1-16,0 0-5 16,0 0-2-16,0 16-5 15,0-16-4-15,0 16-2 16,0-16-4-16,-3 20-2 16,2-9-3-16,-1 1-2 15,2-12-3-15,-7 20 0 16,7-20-2-16,-4 15 0 15,4-15-2-15,-4 11 1 16,4-11-2-16,0 0 0 0,0 0 1 16,0 0-2-16,0 0 3 15,0 0-2-15,0 0 2 16,0 0-2-16,12-10 2 16,-12 10 0-16,12-18-1 15,-12 18 0-15,15-24 1 16,-8 11-1-16,1-2 1 15,1 0-2-15,-1 1 2 0,1 1-1 16,-1 2 1-16,-8 11-1 16,13-15 1-1,-13 15-1-15,11-3 1 16,-11 3 0-16,0 0 1 0,12 10 0 16,-12-10 1-16,5 13 1 15,-5-13 0-15,3 15 1 16,-3-15 0-16,1 15 0 15,-1-15-2-15,1 18 1 16,-1-18-1-16,4 20-1 16,-4-20 0-16,5 19-2 15,-5-19-2-15,4 16-2 16,-4-16-4-16,6 12-4 16,-6-12-5-16,0 0-8 15,3 13-14-15,-3-13-15 16,0 0-23-16,0 0-16 15,0 0-2-15,0 0 7 0</inkml:trace>
          <inkml:trace contextRef="#ctx0" brushRef="#br1" timeOffset="1.90979E6">8708 8860 35 0,'1'-11'63'15,"0"0"-20"-15,2 0-6 16,-3 11-2-16,1-17-8 16,-1 17-1-16,0 0-4 0,0 0-1 15,0 0-3-15,-12 5 0 16,12-5 0-16,-15 25 2 15,9-9 0-15,-7 7 1 16,4 1 0-16,-3 10-2 16,3-1-2-16,-3 6-1 15,4 0-4-15,1 5-2 16,2-2-3-16,3 1-3 16,2 0-2-16,2-7 0 15,4-1 0-15,0-5 0 16,3-3-1-16,-1-6 0 15,2-2 1-15,1-7-1 0,-11-12 0 16,20 14-4-16,-20-14-4 16,21 3-5-16,-21-3-5 15,17-2-8-15,-17 2-10 16,13-5-19-16,-13 5-20 16,0 0-27-16,11-4 3 15,-11 4 4-15</inkml:trace>
          <inkml:trace contextRef="#ctx0" brushRef="#br1" timeOffset="1.90858E6">8741 8828 57 0,'0'0'39'15,"0"0"-3"-15,0 0-6 16,0 0-6-16,0 0-6 16,0 0-4-16,0 0-3 15,0 0-5-15,0 0-2 16,0 0-4-16,0 0 0 16,0 0-2-16,0 0-4 15,-6 11-3-15,6-11-11 16,0 0-15-16,0 0-28 0,0 0 0 15,0 0 23-15</inkml:trace>
          <inkml:trace contextRef="#ctx0" brushRef="#br1" timeOffset="2.07923E6">8518 9633 31 0,'0'0'73'0,"0"0"-13"15,0 0-10-15,0 0-6 16,0 0-10-16,12 18-8 0,-7 0-6 15,1 1-2-15,0 3-7 16,0 1 0-16,2 1-5 16,-1-2 1-1,0 1-4-15,1-1 2 0,1-2-3 16,-1 3-3-16,1-1-2 16,-2 2-5-16,0-2-4 15,-3 2-6-15,2-6-14 16,-2 3-19-16,0-8-36 15,-4-13-1-15,16 10 1 16,-4-15 74-16</inkml:trace>
        </inkml:traceGroup>
        <inkml:traceGroup>
          <inkml:annotationXML>
            <emma:emma xmlns:emma="http://www.w3.org/2003/04/emma" version="1.0">
              <emma:interpretation id="{6AAFDE25-1A62-40BF-AF41-9FD835FFF900}" emma:medium="tactile" emma:mode="ink">
                <msink:context xmlns:msink="http://schemas.microsoft.com/ink/2010/main" type="inkWord" rotatedBoundingBox="11213,15721 12647,15710 12651,16111 11216,16123"/>
              </emma:interpretation>
              <emma:one-of disjunction-type="recognition" id="oneOf54">
                <emma:interpretation id="interp270" emma:lang="en-US" emma:confidence="0.5">
                  <emma:literal>evaluate</emma:literal>
                </emma:interpretation>
                <emma:interpretation id="interp271" emma:lang="en-US" emma:confidence="0">
                  <emma:literal>{evaluate</emma:literal>
                </emma:interpretation>
                <emma:interpretation id="interp272" emma:lang="en-US" emma:confidence="0">
                  <emma:literal>orate</emma:literal>
                </emma:interpretation>
                <emma:interpretation id="interp273" emma:lang="en-US" emma:confidence="0">
                  <emma:literal>evacuate</emma:literal>
                </emma:interpretation>
                <emma:interpretation id="interp274" emma:lang="en-US" emma:confidence="0">
                  <emma:literal>eradiate</emma:literal>
                </emma:interpretation>
              </emma:one-of>
            </emma:emma>
          </inkml:annotationXML>
          <inkml:trace contextRef="#ctx0" brushRef="#br1" timeOffset="2.03989E6">10598 9072 43 0,'0'0'36'0,"0"0"1"15,-6-12-1 1,6 12-1-16,-6-11-5 16,6 11-1-16,0 0-4 15,-16-11-4-15,16 11-4 0,-11-2-3 16,11 2-4-16,-13 5-1 15,13-5-2-15,-15 10 0 16,15-10-1-16,-13 13-1 16,13-13-1-16,-14 13 0 15,14-13 1-15,-12 11-2 16,12-11 1-16,0 0-2 16,-12 11 0-16,12-11 0 15,0 0-1-15,0 0 0 16,0 0-1-16,0 0 1 15,0 0-1-15,0 0 0 16,0 0 0-16,0 0 0 16,0 0 1-16,12 2-1 0,-12-2 0 15,0 0 1-15,0 0-1 16,0 0 0-16,0 0 0 16,0 0-1-16,0 0 2 15,0 0-2-15,0 0 1 16,8-11 0-16,-8 11 0 15,0 0 0-15,0 0 0 16,0 0 0-16,0 0 0 16,0 0 1-16,0 0 0 15,0 0 1-15,0 0 0 16,0 0 0-16,0 0 0 16,0 0 1-16,0 0-2 0,0 0 0 15,0 0 0-15,0 0-1 16,-8 14 1-16,8-14-1 15,1 13 0-15,-1-13 0 16,1 17 1-16,-1-17-1 16,2 16 1-16,-2-16-1 15,3 12 0-15,-3-12 1 16,0 0-1-16,6 12 1 16,-6-12-1-16,0 0 0 15,0 0 1-15,13 8 0 16,-13-8-1-16,12 1 1 15,-12-1 0-15,15 2-1 16,-15-2 1-16,17-3-1 0,-17 3 1 16,19-6-1-1,-19 6 1-15,18-7-1 16,-18 7 1-16,17-9-1 16,-17 9 1-16,13-6-1 0,-13 6 1 15,0 0-1-15,11-3 0 16,-11 3-1-16,0 0-1 15,0 0-6-15,0 0-7 16,0 0-12-16,0 11-13 16,0-11-19-16,0 0-27 15,0 0-2-15,0 0 1 16</inkml:trace>
          <inkml:trace contextRef="#ctx0" brushRef="#br1" timeOffset="2.04072E6">10539 9117 37 0,'0'0'26'16,"0"0"0"-16,0 0 1 16,0 0 0-16,-11 6-1 15,11-6 0-15,0 0-2 16,0 0-1-16,0 0-3 15,0 0-2-15,11 0-3 16,-11 0-3-16,0 0-1 16,13 5-2-16,-13-5-1 15,11 6-2-15,-11-6 1 0,13 1-4 16,-13-1 3-16,16-2-1 16,-16 2 0-16,14-11-1 15,-14 11 0-15,10-16 0 16,-10 16-1-16,2-19 1 15,-4 8-2-15,2 11 0 16,-10-19-1-16,10 19-1 16,-13-14 0-16,13 14-1 0,-16-5-1 15,16 5-1-15,-13 5-1 16,13-5-2 0,-10 11 0-16,10-11-2 15,-6 13-5-15,6-13-8 0,-1 12-11 16,1-12-14-16,0 0-33 15,10 11 1-15,-10-11-2 16</inkml:trace>
          <inkml:trace contextRef="#ctx0" brushRef="#br1" timeOffset="2.04145E6">10761 9092 41 0,'0'0'61'15,"-5"-13"-15"-15,5 13-5 16,0 0-5-16,0 0-2 15,0 0-4-15,0 0-3 16,0 0-4-16,0 0-5 16,4 20-2-16,-3-6-2 15,1 0-1-15,-2 0-4 16,3-1-1-16,-2 1-1 16,-1-14-1-16,2 17-2 15,-2-17 0-15,0 0-1 16,0 0-1-16,0 0 0 15,0 0-2-15,0 0 1 0,0 0-1 16,0 0 1-16,0 0-1 16,0 0 1-16,9-14 0 15,-9 14 1-15,0 0 0 16,7-15 0 0,-7 15 0-16,7-14 0 0,-7 14 0 15,9-15-1-15,-9 15 2 16,14-21-2-16,-5 10 1 15,-2 0-1-15,3 0 0 16,-10 11-1-16,15-16-1 16,-15 16-1-16,12-10-3 15,-12 10-3-15,0 0-5 16,0 0-4-16,0 0-9 0,11 4-10 16,-11-4-13-16,0 0-15 15,5 10-22-15,-5-10 3 16,0 0 4-16</inkml:trace>
          <inkml:trace contextRef="#ctx0" brushRef="#br1" timeOffset="2.04233E6">10930 9095 44 0,'0'0'35'0,"16"-11"-1"16,-16 11-3-16,13-13-1 15,-13 13-3-15,15-16-1 16,-15 16 0-16,9-15-3 16,-9 15-3-16,1-14-1 15,-1 14-2-15,0 0-1 16,-19-3-2-16,8 5-2 15,-3 7-1-15,-2-1-1 16,-1 7-2-16,0-2-2 16,0 6 0-16,2 0-2 15,1 3-2-15,5-1 0 0,3-3-1 16,3-1-2-16,6-4 2 16,-3-13-1-16,17 13 0 15,-4-14 1 1,3-6 0-16,0-5-1 0,1-3 2 15,0-4 0-15,-1-2-1 16,-3 1 1-16,-3-2-1 16,-3 4 0-16,-2 1 0 15,-3 5 0-15,-2 12-1 16,-2-12 0-16,2 12 0 16,0 0-1-16,-13 18-1 15,7-5 1-15,1 6 0 0,-1 0-1 16,2 1 1-16,1 0-1 15,1-5 1 1,4 0 0-16,-2-15-1 16,8 18-2-16,-8-18-3 0,17 2-4 15,-5-6-4-15,-1-1-7 16,2-4-8-16,-2 1-6 16,2-4-5-16,-3 1-3 15,4-4 2-15,-4 0 2 16,2-6 8-16,-2-4 6 15,-2-2 14-15,0-2 10 16,-2-2 14-16,-4 1 8 16,-4 3 7-16,-2 3 6 15,-3 8 0-15,7 16 2 16,-17-12-3-16,17 12 1 16,-19 17-8-16,11-4 1 15,0 7-4-15,4-1-2 0,-2 4-1 16,5-1 0-16,0 1-2 15,2-3-2-15,1 1-3 16,2-3-3-16,0 1-2 16,-1-4-2-16,3 0-5 15,-2 1-4-15,1-4-5 16,-3 3-7-16,-2-15-6 16,5 24-13-16,-5-24-12 15,5 19-8-15,-5-19-3 16,12 9-1-16,-12-9 5 15,16-8 2-15</inkml:trace>
          <inkml:trace contextRef="#ctx0" brushRef="#br1" timeOffset="2.04278E6">11169 9082 38 0,'9'-15'25'16,"-4"1"4"-16,-5 14 1 16,7-18 3-16,-7 18-3 15,0 0-2-15,2-11 1 16,-2 11 0-16,0 0-2 15,-9 12-1-15,9-12-2 16,-10 21-2-16,4-9-2 16,0 7-4-16,1-3-2 15,1 7-4-15,4-5-3 16,0-1-2-16,4-3-2 16,1-3-2-16,-5-11 0 0,18 11-1 15,-6-11-1-15,-1-6 1 16,0-4 0-16,0-2-1 15,-1-1 0-15,-1-3-2 16,-2 0 1-16,-1 2 0 16,-3 1 0-16,-3 13 0 15,2-17 0-15,-2 17 1 16,0 0 0-16,0 0 1 16,-10 13 0-16,8-2 1 15,1 2 0-15,0 0 0 16,2 1 0-16,0-2 1 15,-1-12-1-15,7 17 0 0,-7-17-3 16,12 5-6-16,-12-5-7 16,16-3-14-16,-16 3-16 15,18-10-30-15,-18 10-12 16,22-14-3-16,-11 6 5 16</inkml:trace>
          <inkml:trace contextRef="#ctx0" brushRef="#br1" timeOffset="2.04406E6">11424 9075 1 0,'0'0'45'0,"10"-12"25"15,-10 12 0-15,6-12-33 16,-6 12-9-16,0 0-4 0,0 0-7 16,0 0-1-16,0 0-4 15,-15-4 1-15,15 4 0 16,-19 12 2-16,6-2 1 15,-2-3-1-15,0 6-1 16,0-1-4-16,-1 4-2 16,4-2-2-16,0 1-2 15,5-1-1-15,3 0-2 16,4-2-1-16,0-12-1 16,15 14 0-16,-3-12-1 15,4-5 1-15,-1-2 0 16,2-4 1-16,1-5-1 0,-3 0 1 15,-1-2 0-15,-4 0 1 16,-2-2 0-16,-3 4 0 16,-2 0 0-16,-3 14-1 15,-2-14-1-15,2 14 0 16,0 0 0-16,-10 7 0 16,5 5-1-16,2 0 0 15,0 5 0-15,2-1 0 16,1 0-1-16,1-1 0 15,2 0-2-15,-1-3-1 16,-2-12-5-16,14 16-2 16,-2-16-3-16,-12 0-1 15,26-8-4-15,-14 1-4 0,4-6-2 16,0-2-3-16,2-5 5 16,-1-1 2-16,1-5 3 15,-2-2 4 1,1-2 5-16,-3-2 8 0,-1 1 10 15,-1 1 10-15,-6 6 3 16,-2 1 5-16,-6 12 1 16,2 11 4-16,-12-4 0 15,12 4 0-15,-21 27-3 16,12-4-5-16,-2 7-2 16,2-1-3-16,2 5-2 15,5-4-2-15,1 3-3 0,3-4-2 16,2 0-3-16,2-7 0 15,0-1-3 1,1-4-2-16,0-4-5 16,-2-1-4-16,-5-12-6 0,6 11-7 15,-6-11-7-15,0 0-7 16,0 0-7-16,-8-14-3 16,4 3 1-16,-7 1 1 15,4-3 7-15,-5 1 8 16,2 0 15-16,-1 0 15 15,-1 2 17-15,12 10 9 16,-22-16 8-16,22 16 5 16,-15-9 1-16,15 9-1 15,0 0-5-15,0 0-7 16,0 0-10-16,0 0-3 16,21-5-6-16,-6 5-3 15,2 1-2-15,1 1-2 0,0 1-4 16,-1-1-3-16,-1-1-4 15,-4 3-3-15,0-3-2 16,-12-1-2-16,16 3 0 16,-16-3-1-16,0 0 1 15,13 0 3-15,-13 0 3 16,11-3 4-16,-11 3 2 16,0 0 1-16,15 0 2 15,-15 0 6-15,0 0 2 16,16 4 3-16,-16-4 3 15,13-1 3-15,-13 1 2 16,20-8 0-16,-9 2 1 0,4-3-7 16,-3-3 3-16,4-2-8 15,-4 0 3-15,0-1-8 16,-6 2 1-16,-2 0-6 16,-4 13 2-16,-10-14 2 15,-3 14-5-15,-3 5 5 16,-3 6-6-16,-2 5 5 15,3 3-4-15,0 5 8 16,4 2-5-16,6-1 4 16,7 2-1-16,6-4 0 15,8-3 1-15,6-2-6 16,5-4 0-16,0-2-14 16,6-8-22-16,-3 4-52 0,-2-7-1 15,-4 0-4-15,-8-2 7 16</inkml:trace>
        </inkml:traceGroup>
        <inkml:traceGroup>
          <inkml:annotationXML>
            <emma:emma xmlns:emma="http://www.w3.org/2003/04/emma" version="1.0">
              <emma:interpretation id="{C2B210CD-DB0E-4FF2-A448-5481C7D946C9}" emma:medium="tactile" emma:mode="ink">
                <msink:context xmlns:msink="http://schemas.microsoft.com/ink/2010/main" type="inkWord" rotatedBoundingBox="12947,15785 13812,15778 13815,16057 12950,16064"/>
              </emma:interpretation>
              <emma:one-of disjunction-type="recognition" id="oneOf55">
                <emma:interpretation id="interp275" emma:lang="en-US" emma:confidence="0.5">
                  <emma:literal>san</emma:literal>
                </emma:interpretation>
                <emma:interpretation id="interp276" emma:lang="en-US" emma:confidence="0">
                  <emma:literal>seem</emma:literal>
                </emma:interpretation>
                <emma:interpretation id="interp277" emma:lang="en-US" emma:confidence="0">
                  <emma:literal>Sam</emma:literal>
                </emma:interpretation>
                <emma:interpretation id="interp278" emma:lang="en-US" emma:confidence="0">
                  <emma:literal>sewn</emma:literal>
                </emma:interpretation>
                <emma:interpretation id="interp279" emma:lang="en-US" emma:confidence="0">
                  <emma:literal>serin</emma:literal>
                </emma:interpretation>
              </emma:one-of>
            </emma:emma>
          </inkml:annotationXML>
          <inkml:trace contextRef="#ctx0" brushRef="#br1" timeOffset="2.04495E6">12426 9006 92 0,'3'-20'80'16,"-2"10"-15"-16,-1 10-14 0,-4-20-12 15,4 20-5-15,-10-12-12 16,-1 10 0-16,11 2-10 16,-23-1 2-16,10 2-6 15,-4 5 4-15,-1-1-3 16,-2 3-1-16,0 1-2 16,1 1-1-16,2 3-2 15,3 1-2-15,5-1-1 16,4 2-1-16,5-2-2 15,5 2 1-15,4-2 1 16,5-2-1-16,-1-3 0 16,3-1 1-16,-1-1 1 15,1-1-1-15,-4 0 1 16,-12-5-1-16,17 6 1 16,-17-6-1-16,0 0 1 15,1 13-1-15,-1-13 1 16,-13 16 0-16,13-16 0 0,-18 20 1 15,7-12-1-15,-1 2 2 16,0-2-1-16,0-2 0 16,-2-1 0-16,2-3-1 15,1 1-2-15,11-3-4 16,-18 0-7-16,18 0-9 16,0 0-12-16,0 0-14 15,0 0-17-15,0 0-19 0,18 5-10 16,-3-4 4-1</inkml:trace>
          <inkml:trace contextRef="#ctx0" brushRef="#br1" timeOffset="2.04614E6">12418 9152 14 0,'21'-24'76'0,"-2"2"4"16,-4-2-32-16,4-1-7 15,-7 3-7-15,3 1-9 16,-9 7-3-16,1 0-5 15,-7 14-5-15,0 0 2 16,-12 4-4-16,1 7 6 16,-4 6-4-16,2 0 3 15,-5 3-3-15,4 0-3 0,-2 3-1 16,5-5-3 0,0 1 1-16,5-2-6 15,1-3 4-15,4-1-8 0,8-3 3 16,-7-10 3-16,17 15-5 15,-4-13 5-15,3-4-2 16,0-3 0-16,3-3 0 16,-3-3-7-16,0-5 8 15,0-1-11-15,-3-3 14 16,-4-1-14-16,0-1 11 16,-2 3-9-16,-3 3 8 15,-2 5-1-15,-2 11 1 16,-1-10-1-16,1 10 0 15,-5 13 10-15,1 0-9 16,-1 3 10-16,2 3-6 0,-1-2 9 16,2 2-9-16,1-2 10 15,-1-1-9-15,2-1-1 16,2-2-2-16,0-2-11 16,-2-11 4-16,7 14-14 15,-7-14 5-15,15 6-13 16,-3-8 5-16,-12 2-10 15,22-10 8-15,-22 10 3 16,25-20 3-16,-13 6 6 16,1 0 7-16,-2-3 11 15,-1 4 6-15,0-2 3 16,-6 4 2-16,-4 11 1 16,6-11 2-16,-6 11-1 0,0 0-3 15,-6 16-5-15,0-3-2 16,1 2-3-16,-1 2 0 15,0-2-1-15,3 1-2 16,3-3-1-16,0-13-1 16,2 17 0-16,-2-17 0 15,15 2 0-15,-3-7-2 16,3-4 1-16,1-2-1 16,1-3 1-16,1-3-3 15,2-1 2-15,-2-3-1 16,-4 4 1-16,-1 1-1 15,-2 2 1-15,-11 14-2 0,11-11 2 16,-11 11 2-16,-2 11-1 16,-2 3 0-16,-1 1 0 15,2 5 2-15,-3-2-1 16,3-1 1-16,1-3 0 16,2-2-1-16,0-12 0 15,12 12-1-15,-12-12 0 16,22-5-3-16,-7-2 2 15,1-2-2-15,1-4 0 16,1-1-2-16,0-1 1 16,-2 2 0-16,-4 1 1 15,-1 4 1-15,-11 8 0 16,14-9-1-16,-14 9 1 0,0 0 2 16,9 18 0-16,-6-6-1 15,1 3-2 1,1-2-7-16,-1 4-6 15,5-6-17-15,-2 3-33 0,8-4-30 16,-2-3 9-16,-1-2-12 16</inkml:trace>
        </inkml:traceGroup>
        <inkml:traceGroup>
          <inkml:annotationXML>
            <emma:emma xmlns:emma="http://www.w3.org/2003/04/emma" version="1.0">
              <emma:interpretation id="{AF0C3F56-4150-4D78-8532-6B23CDC8BB5B}" emma:medium="tactile" emma:mode="ink">
                <msink:context xmlns:msink="http://schemas.microsoft.com/ink/2010/main" type="inkWord" rotatedBoundingBox="14044,15673 14379,15670 14383,16134 14047,16136"/>
              </emma:interpretation>
              <emma:one-of disjunction-type="recognition" id="oneOf56">
                <emma:interpretation id="interp280" emma:lang="en-US" emma:confidence="0.5">
                  <emma:literal>of</emma:literal>
                </emma:interpretation>
                <emma:interpretation id="interp281" emma:lang="en-US" emma:confidence="0">
                  <emma:literal>oft</emma:literal>
                </emma:interpretation>
                <emma:interpretation id="interp282" emma:lang="en-US" emma:confidence="0">
                  <emma:literal>off</emma:literal>
                </emma:interpretation>
                <emma:interpretation id="interp283" emma:lang="en-US" emma:confidence="0">
                  <emma:literal>oof</emma:literal>
                </emma:interpretation>
                <emma:interpretation id="interp284" emma:lang="en-US" emma:confidence="0">
                  <emma:literal>oaf</emma:literal>
                </emma:interpretation>
              </emma:one-of>
            </emma:emma>
          </inkml:annotationXML>
          <inkml:trace contextRef="#ctx0" brushRef="#br1" timeOffset="2.04795E6">13414 9131 66 0,'0'0'43'16,"0"0"4"-16,2-14-4 16,-2 14-1-16,3-15-6 15,-3 15-1-15,2-15-5 16,-2 15-6-16,-2-16-4 16,2 16-17-16,0 0 10 15,-13-10-15-15,13 10 11 16,-19 9-15-16,8-2 13 15,-1 8-12-15,1-1 10 16,-1 5-1-16,3 0-1 16,-1 0-1-16,3-1-1 0,4-1 0 15,4-3 0-15,3-2-1 16,-4-12-1-16,18 13 1 16,-5-13 1-1,1-5 12-15,1-4-12 0,-1-3 13 16,-1-2-12-16,-2-2 12 15,-5 0-12-15,-4 1 1 16,-3 0-2-16,-4 3-12 16,5 12 13-16,-18-16-13 15,7 11 9-15,-1 4-14 16,12 1 7-16,-15 5-5 16,15-5-13-16,0 0-16 0,1 18-33 15,-1-18-8-15,20 12-12 16,-9-7 12-16</inkml:trace>
          <inkml:trace contextRef="#ctx0" brushRef="#br1" timeOffset="2.04845E6">13595 8997 25 0,'13'-23'71'16,"-3"-2"-25"-16,-1-3-3 15,-2 4-3-15,-3 0-2 16,-4 6-3-16,-1 2-3 0,1 16-3 16,-16-11-5-1,2 20-4-15,-2 4-2 16,1 10-3-16,0 2-1 16,1 10-1-16,0 2-5 0,2 4 2 15,4 1-10-15,3 0 4 16,2-1-5-16,2-3-1 15,4-3-5-15,0-7-1 16,2-4-1-16,4-9-3 16,-1-4 2-16,-8-11-5 15,11 5-1-15,-11-5-1 16,8-16 1-16,-6 2-1 16,-5 2-1-16,-3-4 0 15,-6 2 3-15,0-2 2 16,-1 0 11-16,-4 3-3 15,1 0 11-15,0 3 0 0,2 0 15 16,2 4-11-16,12 6 21 16,-12-11-3-16,12 11-6 15,14-8 3-15,4 2-11 16,5 2 5-16,7-2-18 16,3 1 2-16,2 4-49 15,-5-1-54-15,-3-1-2 16,-10 5-3-16,-17-2-1 15</inkml:trace>
        </inkml:traceGroup>
        <inkml:traceGroup>
          <inkml:annotationXML>
            <emma:emma xmlns:emma="http://www.w3.org/2003/04/emma" version="1.0">
              <emma:interpretation id="{AC77B39E-C104-4CCF-9847-4D3380595BFD}" emma:medium="tactile" emma:mode="ink">
                <msink:context xmlns:msink="http://schemas.microsoft.com/ink/2010/main" type="inkWord" rotatedBoundingBox="14569,15684 15798,15674 15805,16577 14576,16587"/>
              </emma:interpretation>
              <emma:one-of disjunction-type="recognition" id="oneOf57">
                <emma:interpretation id="interp285" emma:lang="en-US" emma:confidence="0.5">
                  <emma:literal>integers</emma:literal>
                </emma:interpretation>
                <emma:interpretation id="interp286" emma:lang="en-US" emma:confidence="0">
                  <emma:literal>integer</emma:literal>
                </emma:interpretation>
                <emma:interpretation id="interp287" emma:lang="en-US" emma:confidence="0">
                  <emma:literal>•Integers</emma:literal>
                </emma:interpretation>
                <emma:interpretation id="interp288" emma:lang="en-US" emma:confidence="0">
                  <emma:literal>•Integer</emma:literal>
                </emma:interpretation>
                <emma:interpretation id="interp289" emma:lang="en-US" emma:confidence="0">
                  <emma:literal>integral</emma:literal>
                </emma:interpretation>
              </emma:one-of>
            </emma:emma>
          </inkml:annotationXML>
          <inkml:trace contextRef="#ctx0" brushRef="#br1" timeOffset="2.05793E6">13846 9134 6 0,'-6'-12'54'16,"6"12"-22"-16,0 0-4 15,0 0-4-15,0 0 0 16,0 0 1-16,0 0 0 16,0 0 1-16,0 0-2 15,0 0 3-15,-3 14-1 16,3-14-1-16,2 15-6 15,-2-15-2-15,2 17-4 16,-2-17-3-16,1 21-5 16,0-10-2-16,2 0-7 0,-3 1-6 15,0-12-8-15,3 20-14 16,-3-20-15-16,6 16-24 16,-6-16-15-16,0 0-3 15,5 13 34-15</inkml:trace>
          <inkml:trace contextRef="#ctx0" brushRef="#br1" timeOffset="2.05819E6">13853 9040 78 0,'0'0'51'15,"0"0"0"-15,0 0-5 16,-4-11-7-16,4 11-8 16,0 0-6-16,0 0-10 15,0 0-7-15,0 0-10 16,0 0-11-16,13-9-14 16,-13 9-15-16,0 0-12 15,15 4-23-15,-15-4-1 16,13 6 28-16</inkml:trace>
          <inkml:trace contextRef="#ctx0" brushRef="#br1" timeOffset="2.05863E6">13956 9108 10 0,'0'0'70'0,"0"0"10"15,2 15-32-15,-2-15-8 16,0 19-8-16,0-5-6 15,-2 1-8-15,3 1-6 16,-2-1-2-16,1-1-3 16,1-3-1-16,-1-11 0 15,4 11-2-15,-4-11 1 16,0 0-3-16,10-12 1 0,-5 1-1 16,1-4-1-16,0 1-2 15,2-4 1-15,-2 0-1 16,2-1 0-1,-3 0 1-15,2 3-2 0,-2 2 5 16,-5 14-5-16,11-13 2 16,-11 13 1-16,0 0 2 15,5 14 0-15,-4 2 1 16,-1 0 3-16,-1 3-5 16,-1-2 4-16,2 0 0 15,2-2-1-15,-1-1 2 16,1-2-6-16,-2-12 0 15,4 17-10-15,-4-17-4 0,8 11-15 16,-8-11-11-16,12 1-21 16,-12-1-17-1,17-10-16-15,-17 10 8 16</inkml:trace>
          <inkml:trace contextRef="#ctx0" brushRef="#br1" timeOffset="2.05915E6">14095 9125 49 0,'-16'-7'52'15,"16"7"0"-15,0 0-5 0,0 0-2 16,-11 3-6-16,11-3-4 16,0 0-6-16,19 0-17 15,-19 0 4-15,22 1-13 16,-7 1 5-16,-1-2-13 15,2 0 4-15,0 1-14 16,3-1 1-16,-6 2-8 16,5-5-13-16,-18 3-9 0,26-1-9 15,-26 1-1 1,17-2-3-16,-17 2 4 16</inkml:trace>
          <inkml:trace contextRef="#ctx0" brushRef="#br1" timeOffset="2.05892E6">14161 8883 92 0,'1'-27'45'16,"-1"10"0"-16,0 17-3 15,0 0-4-15,0 0-4 0,-8 18-5 16,7 2-3-16,-4 9-2 16,5 1-2-16,-4 6-1 15,7-1-5 1,-3 4-4-16,3-3-4 0,2 1-4 15,-1 0-5-15,3-4-6 16,-3-2-4-16,0-7-7 16,-2-1-4-16,6-11-10 15,-9 0-8-15,1-12-9 16,0 0-2-16,0 0-5 16,-6-19 0-16,2 2-2 15</inkml:trace>
          <inkml:trace contextRef="#ctx0" brushRef="#br1" timeOffset="2.05962E6">14288 9124 39 0,'-12'-8'67'16,"12"8"-17"-16,0 0-6 15,0 0-7-15,0 0-6 16,0 0-9-16,0 0-5 15,0 0-4-15,11-9-4 16,-11 9-3-16,13-2-1 16,-13 2-1-16,18-5-1 0,-18 5 0 15,18-13 0-15,-18 13 0 16,14-20 0-16,-10 7 1 16,-1 1 0-16,-4-1-1 15,-2 1 1-15,-3 0 0 16,6 12-2-16,-22-11 2 15,10 12-1-15,-2 6-2 16,-3 5 1-16,4 4 0 16,-3 5 1-16,5 1-2 15,3 4 1-15,4 0-1 16,4 1 0-16,5-5 0 16,7-3-1-16,2-3 0 0,7-7-5 15,1-1-1-15,-1-7-5 16,0-1-2-16,1-5-9 15,-8 0-7-15,-1-3-11 16,-13 8-9-16,14-15-11 16,-14 15-22-16,6-14 1 15</inkml:trace>
          <inkml:trace contextRef="#ctx0" brushRef="#br1" timeOffset="2.06027E6">14516 9083 18 0,'4'-17'79'0,"-4"17"-3"15,-6-19-35-15,6 19-10 16,-5-13-10-16,5 13-7 16,0 0-4-16,-13-10-2 15,13 10 3-15,-14 6 2 16,2 4 2-16,1-3 0 15,-1 7 2-15,-1-2 1 16,0 7-3-16,1-5-1 16,2 4-4-16,2-3-3 15,4-1-2-15,4-1-1 16,0-13-3-16,8 17-1 0,-8-17-1 16,23 6-1-16,-9-8 0 15,-1-4-2-15,1-2 2 16,0-3 0-1,-1-3-2-15,-1 0 3 0,-2-4-1 16,-3 2 0-16,-1 0-1 16,-1 4 1-16,-5 1-1 15,0 11 1-15,0 0-1 16,0 0 1-16,-5 26 1 16,0-2 1-16,2 11 1 15,-1 7 0-15,2 11 1 16,-3 3-1-16,0 2 1 15,1 0-1-15,-1 1 1 16,-1-3-1-16,2-4-2 16,-4-9 1-16,1-7 0 0,-1-7 0 15,-2-7 0 1,0-5 1-16,-2-7 1 0,1-7-1 16,-2-8 2-16,-4-7-1 15,0-5-1-15,-2-6-2 16,4-6-1-16,-2-2-5 15,8-3-4-15,-3 4-4 16,11 0-9-16,-1 8-9 16,12 2-11-16,-2 9-13 15,8 3-17-15,3 6-12 0,-2 4 16 16</inkml:trace>
          <inkml:trace contextRef="#ctx0" brushRef="#br1" timeOffset="2.06103E6">14592 9278 26 0,'0'0'62'0,"0"0"-4"15,-11-9-7-15,11 9-8 16,0 0-6-16,0 0-8 0,0 0-7 15,0 0-7 1,0 0-5-16,0 0-5 16,17-11 0-16,-3 3-3 15,-1-4 11-15,3-3-12 0,3-2 13 16,-5 0-12-16,1-2 11 16,-3 1-11-16,1-1 11 15,-11-1-11-15,0 2 0 16,-7 1 0-16,-6 6-1 15,-2 3 0-15,-3 6-12 16,-3 4 13-16,0 6-13 16,2 7 11-16,1 2-12 15,4 7 12-15,2-2-13 16,8 3 11-16,1-1 0 16,5-3-3-16,5-2-2 15,4-4-2-15,0-2 9 0,4-7-13 16,0 1 9-16,1-9-14 15,1-1 11-15,1-5-11 16,-2-1 15-16,-3-4-9 16,0 0 4-16,-4 0 6 15,3-4 6-15,-7 6 3 16,-1-1 4-16,-6 12 2 16,3-12 0-16,-3 12 0 15,0 0 0-15,-8 12-5 16,2-1-1-16,1 1-1 15,0 1-2-15,-1 0-2 16,4 1 1-16,2-14 0 16,-3 18 0-16,3-18 1 0,0 0-1 15,0 0 0-15,13-8 0 16,-6-4 1-16,0-3-1 16,3-3-2-16,1-4 1 15,2 0-1-15,-1 0-1 16,0-1 0-16,2 5 0 15,-1 0 1-15,-4 7-3 16,-9 11 0-16,17-9-6 16,-17 9-5-16,0 0-12 15,16 14-14-15,-16-3-22 16,0-11-23-16,3 18-8 16,-3-18 8-16</inkml:trace>
          <inkml:trace contextRef="#ctx0" brushRef="#br1" timeOffset="2.06167E6">15020 9077 25 0,'18'-14'52'16,"-18"14"-14"-16,16-14 3 16,-16 14-3-16,11-11 2 15,-11 11-3-15,0 0-6 16,0 0-5-16,-20-1-2 15,6 5 1-15,-2 6-22 16,-4-1 18-16,-2 4-20 0,0 0 15 16,5 2-20-16,1-3 16 15,7 2-21 1,2-2 10-16,7-1 14 0,7 1-15 16,4-1 10-16,7 1-22 15,2-2 22-15,2 3-21 16,-3-3 20-16,2 0-19 15,-7 0 5-15,-1-1-6 16,-13-9 11-16,8 15 4 16,-8-15-1-16,-15 16 8 15,3-8-7-15,-6 1 6 16,-2-1-18-16,-3 0 10 0,5-2-34 16,0 4-26-16,1-7-41 15,5-6 2 1,1 1-8-16</inkml:trace>
        </inkml:traceGroup>
      </inkml:traceGroup>
      <inkml:traceGroup>
        <inkml:annotationXML>
          <emma:emma xmlns:emma="http://www.w3.org/2003/04/emma" version="1.0">
            <emma:interpretation id="{C58EF375-EBA3-435B-BD42-EF3C35080BB6}" emma:medium="tactile" emma:mode="ink">
              <msink:context xmlns:msink="http://schemas.microsoft.com/ink/2010/main" type="line" rotatedBoundingBox="11649,16188 14107,16202 14104,16785 11646,16771"/>
            </emma:interpretation>
          </emma:emma>
        </inkml:annotationXML>
        <inkml:traceGroup>
          <inkml:annotationXML>
            <emma:emma xmlns:emma="http://www.w3.org/2003/04/emma" version="1.0">
              <emma:interpretation id="{F8D7B7F6-0911-40D1-AE21-7EEEBAB82D8D}" emma:medium="tactile" emma:mode="ink">
                <msink:context xmlns:msink="http://schemas.microsoft.com/ink/2010/main" type="inkWord" rotatedBoundingBox="11648,16335 12109,16338 12106,16774 11646,16771"/>
              </emma:interpretation>
              <emma:one-of disjunction-type="recognition" id="oneOf58">
                <emma:interpretation id="interp290" emma:lang="en-US" emma:confidence="1">
                  <emma:literal>up</emma:literal>
                </emma:interpretation>
                <emma:interpretation id="interp291" emma:lang="en-US" emma:confidence="0">
                  <emma:literal>rep</emma:literal>
                </emma:interpretation>
                <emma:interpretation id="interp292" emma:lang="en-US" emma:confidence="0">
                  <emma:literal>rip</emma:literal>
                </emma:interpretation>
                <emma:interpretation id="interp293" emma:lang="en-US" emma:confidence="0">
                  <emma:literal>Up</emma:literal>
                </emma:interpretation>
                <emma:interpretation id="interp294" emma:lang="en-US" emma:confidence="0">
                  <emma:literal>ap</emma:literal>
                </emma:interpretation>
              </emma:one-of>
            </emma:emma>
          </inkml:annotationXML>
          <inkml:trace contextRef="#ctx0" brushRef="#br1" timeOffset="2.06269E6">10913 9582 36 0,'0'0'46'0,"7"-19"-1"16,-1 7-4-16,-1 1-3 16,0 0-3-16,-5 11-6 15,9-17-5-15,-9 17-4 16,0 0-3-16,0 0-4 15,0 0 0-15,0 0-3 16,0 0 1-16,-2 18 0 16,2-18 2-16,-2 22 0 0,2-22 0 15,-4 24-1-15,3-12-2 16,-5 4-1-16,5-1-3 16,-4 1 0-16,1-1-4 15,2-3 0-15,0-1-3 16,2-11 0-16,8 13-2 15,3-14 2-15,-11 1 0 16,25-12-2-16,-11 1 3 16,6-3-3-16,-3-1 4 15,1-2-3-15,-2-1 4 16,-3 1-2-16,-2 4 1 16,-4 0-1-16,-7 13 0 0,5-12 0 15,-5 12-1-15,0 0 0 16,-11 15 0-16,7-4 1 15,-1 2 0-15,3 3 1 16,1-3 0-16,2 0 0 16,3-2 1-16,-4-11-4 15,13 18-5-15,-13-18-7 16,16 12-10-16,-16-12-13 16,17 4-19-16,-17-4-25 15,15-4-14-15,-15 4 6 16,11-7 29-16</inkml:trace>
          <inkml:trace contextRef="#ctx0" brushRef="#br1" timeOffset="2.06318E6">11181 9606 59 0,'11'-11'76'16,"-11"11"0"-16,0 0-28 16,11-2-11-16,-11 2-7 15,5 16-10-15,-3-2-4 16,-4 8-4-16,-1 2-3 15,-2 6-2-15,-1 2-2 16,0 1-3-16,0 1-2 16,-1-1 0-16,1-4-2 15,1-5 2-15,1-3 0 16,1-7 1-16,2-3-2 0,1-11 1 16,0 0-1-16,0 0-1 15,0 0 1-15,6-24-2 16,-3 4 0-16,5-5-1 15,0-8 0-15,3-5 1 16,2-6 0-16,5-2 3 16,4 0-5-16,-1 2 8 15,2 4-5-15,-4 5 6 16,1 11-4-16,-3 10 5 16,-2 12-5-16,-15 2 5 15,13 19 0-15,-12 1 0 16,-2 0-1-16,-4 4 1 15,-1-3 1-15,-2-1-1 0,-4-3-1 16,-2-3 0-16,-1-3 3 16,-1-4-6-1,-1-2 1-15,3-4-11 16,-2 1-9-16,16-2-35 0,-15-9-34 16,15 9-2-16,5-11-7 15,-5 11 20-15</inkml:trace>
        </inkml:traceGroup>
        <inkml:traceGroup>
          <inkml:annotationXML>
            <emma:emma xmlns:emma="http://www.w3.org/2003/04/emma" version="1.0">
              <emma:interpretation id="{DA2334C5-1421-4B36-B816-BED5962D13B9}" emma:medium="tactile" emma:mode="ink">
                <msink:context xmlns:msink="http://schemas.microsoft.com/ink/2010/main" type="inkWord" rotatedBoundingBox="12399,16193 12765,16195 12763,16614 12397,16612"/>
              </emma:interpretation>
              <emma:one-of disjunction-type="recognition" id="oneOf59">
                <emma:interpretation id="interp295" emma:lang="en-US" emma:confidence="1">
                  <emma:literal>to</emma:literal>
                </emma:interpretation>
                <emma:interpretation id="interp296" emma:lang="en-US" emma:confidence="0">
                  <emma:literal>fo</emma:literal>
                </emma:interpretation>
                <emma:interpretation id="interp297" emma:lang="en-US" emma:confidence="0">
                  <emma:literal>t0</emma:literal>
                </emma:interpretation>
                <emma:interpretation id="interp298" emma:lang="en-US" emma:confidence="0">
                  <emma:literal>t,</emma:literal>
                </emma:interpretation>
                <emma:interpretation id="interp299" emma:lang="en-US" emma:confidence="0">
                  <emma:literal>f0</emma:literal>
                </emma:interpretation>
              </emma:one-of>
            </emma:emma>
          </inkml:annotationXML>
          <inkml:trace contextRef="#ctx0" brushRef="#br1" timeOffset="2.06424E6">11693 9617 2 0,'0'0'77'16,"-19"-12"3"-16,19 12-1 16,-11-6-32-16,11 6-13 15,0 0-11-15,13 1-10 16,2-1-3-16,2 0-8 15,3 1-4-15,4 1-6 16,1-1-7-16,0 0-8 16,-2 1-6-16,-1 0 1 0,-4 0-2 15,-3-2 4-15,-2 1 5 16,-3-2 5-16,-10 1 12 16,12-4 8-16,-12 4 12 15,11-7 0-15,-11 7 4 16,11-8 2-16,-11 8 1 15,12-10 1-15,-12 10-4 16,12-8 0-16,-12 8-5 16,0 0 2-16,0 0-1 15,0 0-2-15,0 0 0 16,0 0 0-16,0 0 1 16,-15 15-2-16,6-3-1 0,-5 2-1 15,4 1-2-15,-1 3-3 16,4 2 1-16,6-2-6 15,3-1 1-15,4-1-2 16,5-6 2-16,6-1-3 16,1-4-2-16,1-5 4 15,1-5-4-15,-5-2 5 16,-1-3-5-16,-5-3 5 16,-5-1-4-16,-6 0 5 15,-7-1-1-15,-3 2-3 16,-2 2-3-16,1 2-18 15,-2 4-18-15,15 5-61 16,-11-9-1-16,11 9-7 0,11-6 0 16</inkml:trace>
          <inkml:trace contextRef="#ctx0" brushRef="#br1" timeOffset="2.06369E6">11812 9426 85 0,'3'-24'78'0,"2"2"-15"16,-4 7-6-16,3 1-5 16,-4 14-10-16,0 0-7 15,-11 11-9-15,6 6-6 16,-5 11-5-16,1 2-4 15,-2 9 0-15,0 1-4 16,1 3-1-16,3-3-3 16,1-1-5-16,3-6-4 15,1-5-5-15,1-1-7 0,5-10-9 16,-5-2-7 0,1-15-17-16,7 12-13 15,-7-12-15-15,0 0-14 0,8-13 5 16</inkml:trace>
        </inkml:traceGroup>
        <inkml:traceGroup>
          <inkml:annotationXML>
            <emma:emma xmlns:emma="http://www.w3.org/2003/04/emma" version="1.0">
              <emma:interpretation id="{0AA0142E-4F39-436A-B2FC-859D17306366}" emma:medium="tactile" emma:mode="ink">
                <msink:context xmlns:msink="http://schemas.microsoft.com/ink/2010/main" type="inkWord" rotatedBoundingBox="13166,16199 14107,16204 14104,16785 13162,16779"/>
              </emma:interpretation>
              <emma:one-of disjunction-type="recognition" id="oneOf60">
                <emma:interpretation id="interp300" emma:lang="en-US" emma:confidence="0">
                  <emma:literal>(17-1</emma:literal>
                </emma:interpretation>
                <emma:interpretation id="interp301" emma:lang="en-US" emma:confidence="0">
                  <emma:literal>117-1</emma:literal>
                </emma:interpretation>
                <emma:interpretation id="interp302" emma:lang="en-US" emma:confidence="0">
                  <emma:literal>(17+1</emma:literal>
                </emma:interpretation>
                <emma:interpretation id="interp303" emma:lang="en-US" emma:confidence="0">
                  <emma:literal>¥171</emma:literal>
                </emma:interpretation>
                <emma:interpretation id="interp304" emma:lang="en-US" emma:confidence="0">
                  <emma:literal>felt</emma:literal>
                </emma:interpretation>
              </emma:one-of>
            </emma:emma>
          </inkml:annotationXML>
          <inkml:trace contextRef="#ctx0" brushRef="#br1" timeOffset="2.06578E6">12428 9937 44 0,'0'0'59'0,"0"0"0"16,0-11-4-16,3 0-4 15,-3 11-8-15,1-21-5 16,-1 10-10-16,3-4-5 15,-3 4-8-15,2-3-3 16,0 1-4-16,-1-3-1 16,0 0-2-16,1-3-1 0,1-3-1 15,-1-4 1-15,-1-3-1 16,2-4-1 0,-2-1 0-16,0 0 0 15,0 2-1-15,1 2 1 0,-1 4-1 16,1 4-1-16,-1 4 1 15,1 6-1-15,0 1 0 16,-2 11 0-16,4-15-1 16,-4 15 2-16,3-14-1 15,-3 14 1-15,3-14-1 16,-3 14 2-16,2-16-1 16,-2 16 1-16,3-13-1 15,-3 13-1-15,0 0 1 16,0 0-2-16,0 0 1 15,0 0-1-15,0 0 1 16,7 13 0-16,-7-13 0 16,2 11 0-16,-2-11 0 0,0 0 1 15,0 0-1-15,0 0 0 16,0 0 0-16,0 0 1 16,0 0-1-16,0 0 0 15,0 0 0-15,0 0 0 16,0 0 0-16,0 0 0 15,0 0 0-15,11 8 0 16,-11-8 1-16,0 0 1 16,0 0 2-16,11 0-1 15,-11 0 1-15,0 0 0 16,0 0-1-16,0 0 1 16,0 0-2-16,13-10 0 0,-13 10-2 15,0 0 1-15,11-3-2 16,-11 3 2-16,0 0-2 15,15-1 1-15,-15 1 1 16,0 0-1-16,12-4 1 16,-12 4-1-16,0 0 0 15,0 0 0-15,12-6 0 16,-12 6 0-16,0 0 0 16,12-2 0-16,-12 2-1 15,0 0 1-15,14 2-1 16,-14-2 2-16,0 0-1 15,11 2-2-15,-11-2-2 16,0 0-5-16,0 0-4 0,0 0-7 16,0 0-11-16,0 0-22 15,-5-15-39 1,5 15-6-16,0 0 6 16,-2-16-2-16</inkml:trace>
          <inkml:trace contextRef="#ctx0" brushRef="#br1" timeOffset="2.06699E6">12590 9704 57 0,'0'0'83'16,"0"0"5"-16,0 0-36 15,0 0-7-15,15-1-7 16,-3-3-7-16,0 4-8 16,5-2-7-16,-1-2-4 0,2 2-7 15,-2-2-2-15,0 2-9 16,-2-1-7-16,-14 3-13 16,21-3-20-16,-21 3-32 15,0 0-17-15,12-4 1 16,-12 4 0-16</inkml:trace>
          <inkml:trace contextRef="#ctx0" brushRef="#br1" timeOffset="2.06699E6">12645 9476 51 0,'0'0'82'0,"0"0"-2"16,0 0-25-16,0 0-11 16,0 0-12-16,0 0-9 15,7 17-5-15,-7-17-4 16,-2 23 0-16,1-11 0 15,-4 0-6-15,2-1 2 16,3-11-5-16,-7 17 2 16,7-17-5-16,-7 10 3 15,7-10-6-15,0 0 2 16,0 0 0-16,0 0-1 16,0 0 0-16,0 0 0 15,0 0 1-15,0-13-2 16,0 13 1-16,12-22-3 0,-2 9 2 15,-1 0-2-15,2-2 3 16,3 3-3-16,-4 1 2 16,2 4-2-16,-12 7 3 15,16-8-1-15,-16 8 0 16,0 0 2-16,0 0-1 16,9 17 0-16,-9-17 2 15,-4 19 1-15,2-7-1 16,0-1 1-16,1 1 0 15,1 0-1-15,0 0 0 16,1 0-2-16,2-1-2 16,-1 1-3-16,-2-12-3 15,4 17-4-15,-4-17-5 0,5 11-7 16,-5-11-17-16,0 0-15 16,0 0-36-16,0 0 3 15,0 0-1-15,2-13 60 16</inkml:trace>
          <inkml:trace contextRef="#ctx0" brushRef="#br1" timeOffset="2.06764E6">12661 9809 15 0,'0'0'75'0,"0"0"4"16,-5-11-29-16,5 11-9 0,11-7-6 16,-11 7-5-16,19-11-5 15,-19 11-4 1,24-12-5-16,-12 6-5 0,3 1-4 16,-4 0-3-16,-11 5-3 15,17-2-1-15,-17 2-1 16,0 0-1-16,2 17 0 15,-7-6 1-15,-3 1-1 16,-2 1 2-16,-4 2 0 16,0-1 0-16,-1-1 1 15,-1 1 1-15,1-2 1 16,3-1-4-16,1-3 6 0,11-8-2 16,-8 12 3-16,8-12-1 15,12 4 0 1,-1-3 1-16,5-2-1 15,1 0 3-15,1 1-3 0,0 0-2 16,-1 0-2-16,-5 1 0 16,-12-1-3-16,16 7-3 15,-16-7-5-15,0 0-7 16,4 17-13-16,-4-17-21 16,0 0-33-16,0 0-11 15,0 0 2-15,0 0 21 16</inkml:trace>
          <inkml:trace contextRef="#ctx0" brushRef="#br1" timeOffset="2.06849E6">12842 9410 12 0,'0'0'59'0,"0"0"-23"16,-8 16-1-16,8-16-2 15,0 0 2 1,1 11 0-16,-1-11-1 16,0 0-3-16,11-5-4 0,-11 5-4 15,18-17-5-15,-7 8-1 16,-11 9-7-16,20-17-1 16,-9 11-4-16,0 1-1 15,-11 5-2-15,19-3-1 16,-19 3 1-16,16 4 1 15,-16-4 0-15,12 4 2 16,-12-4 0-16,0 0 0 16,11 1 0-16,-11-1 1 0,0 0-2 15,0 0-2 1,0 0-1-16,0 0 0 16,0 0-2-16,-11 7 1 15,11-7 0-15,-7 15 0 0,7-15-1 16,-6 20 1-16,4-5 0 15,0-1 0-15,1 3 1 16,1 1 0-16,-1 3 2 16,1 0-1-16,-2 2 3 15,2 3-2-15,-1 3 4 16,1-1-3-16,0 1 1 16,0 0-2-16,0 1 0 15,0-1-2-15,0 0-1 16,1-4 0-16,-1-2-1 15,2-1-1-15,-2-4 0 16,0-1-1-16,0-5-1 16,-2-1 1-16,2-11-2 0,-1 13-1 15,1-13-1-15,0 0-2 16,0 0-1-16,0 0-3 16,0 0-3-16,0 0-5 15,0 0-3-15,0 0-5 16,0 0-7-16,0 0-5 15,0 0-8-15,0 0-8 16,0 0-21-16,14 4 4 16,-14-4 61-16</inkml:trace>
          <inkml:trace contextRef="#ctx0" brushRef="#br1" timeOffset="2.06894E6">13084 9739 66 0,'0'0'77'0,"0"0"-24"16,0 0-5-16,0 0-4 15,0 0-6-15,0 0-8 16,15-8-7-16,-3 3-5 16,-1 1-6-16,3 1-3 15,-2-2-6-15,0 1-2 16,0 0-9-16,-12 4-9 0,19-4-19 16,-19 4-19-16,12 0-31 15,-12 0-6-15,12-2 4 16</inkml:trace>
          <inkml:trace contextRef="#ctx0" brushRef="#br1" timeOffset="2.06926E6">13322 9535 63 0,'0'0'81'0,"0"0"9"15,0 0-33-15,0 0-11 16,0 0-8-16,0 0-7 16,2 12-7-16,-2-12-4 15,5 21-2-15,-2-8-5 16,-1 5-2-16,0 2-3 16,-1 3-5-16,2 2 0 15,-2 0-2-15,1-1-3 16,2 0-2-16,-2 0-5 15,2-3-4-15,-4-3-8 16,6-6-12-16,-6 3-19 16,0-15-24-16,11 13-22 15,-11-13 0-15,0 0 2 0</inkml:trace>
        </inkml:traceGroup>
      </inkml:traceGroup>
    </inkml:traceGroup>
    <inkml:traceGroup>
      <inkml:annotationXML>
        <emma:emma xmlns:emma="http://www.w3.org/2003/04/emma" version="1.0">
          <emma:interpretation id="{14B7AFC0-E361-4933-B3C6-64ACD80EFCCD}" emma:medium="tactile" emma:mode="ink">
            <msink:context xmlns:msink="http://schemas.microsoft.com/ink/2010/main" type="paragraph" rotatedBoundingBox="10831,16771 15014,16865 15002,17366 10820,17272" alignmentLevel="4"/>
          </emma:interpretation>
        </emma:emma>
      </inkml:annotationXML>
      <inkml:traceGroup>
        <inkml:annotationXML>
          <emma:emma xmlns:emma="http://www.w3.org/2003/04/emma" version="1.0">
            <emma:interpretation id="{CCC1BE71-B156-4B91-B064-928B6D50E9FF}" emma:medium="tactile" emma:mode="ink">
              <msink:context xmlns:msink="http://schemas.microsoft.com/ink/2010/main" type="inkBullet" rotatedBoundingBox="10832,16911 10865,16912 10863,16979 10831,16978"/>
            </emma:interpretation>
            <emma:one-of disjunction-type="recognition" id="oneOf61">
              <emma:interpretation id="interp305" emma:lang="en-US" emma:confidence="0.5">
                <emma:literal>•</emma:literal>
              </emma:interpretation>
              <emma:interpretation id="interp306" emma:lang="en-US" emma:confidence="0">
                <emma:literal>r</emma:literal>
              </emma:interpretation>
              <emma:interpretation id="interp307" emma:lang="en-US" emma:confidence="0">
                <emma:literal>M</emma:literal>
              </emma:interpretation>
              <emma:interpretation id="interp308" emma:lang="en-US" emma:confidence="0">
                <emma:literal>7</emma:literal>
              </emma:interpretation>
              <emma:interpretation id="interp309" emma:lang="en-US" emma:confidence="0">
                <emma:literal>f</emma:literal>
              </emma:interpretation>
            </emma:one-of>
          </emma:emma>
        </inkml:annotationXML>
        <inkml:trace contextRef="#ctx0" brushRef="#br1" timeOffset="2.2545E6">10105 10136 79 0,'0'0'67'16,"-8"-16"-16"-16,8 16-8 16,0-19-10-16,0 19-9 15,4-18-9-15,-4 18-9 16,6-13-11-16,-6 13-18 15,0 0-17-15,13-1-23 16,-13 1-15-16,10 12-4 16,-10-12 56-16</inkml:trace>
      </inkml:traceGroup>
      <inkml:traceGroup>
        <inkml:annotationXML>
          <emma:emma xmlns:emma="http://www.w3.org/2003/04/emma" version="1.0">
            <emma:interpretation id="{39F44C31-F982-4410-82AB-28E9ECF8383E}" emma:medium="tactile" emma:mode="ink">
              <msink:context xmlns:msink="http://schemas.microsoft.com/ink/2010/main" type="line" rotatedBoundingBox="10831,16771 15014,16865 15002,17366 10820,17272"/>
            </emma:interpretation>
          </emma:emma>
        </inkml:annotationXML>
        <inkml:traceGroup>
          <inkml:annotationXML>
            <emma:emma xmlns:emma="http://www.w3.org/2003/04/emma" version="1.0">
              <emma:interpretation id="{B5E2D07B-5ECF-4333-94C3-5D2579766DC1}" emma:medium="tactile" emma:mode="ink">
                <msink:context xmlns:msink="http://schemas.microsoft.com/ink/2010/main" type="inkWord" rotatedBoundingBox="10827,16976 11119,16982 11116,17144 10823,17137"/>
              </emma:interpretation>
              <emma:one-of disjunction-type="recognition" id="oneOf62">
                <emma:interpretation id="interp310" emma:lang="en-US" emma:confidence="0">
                  <emma:literal>in</emma:literal>
                </emma:interpretation>
                <emma:interpretation id="interp311" emma:lang="en-US" emma:confidence="0">
                  <emma:literal>on</emma:literal>
                </emma:interpretation>
                <emma:interpretation id="interp312" emma:lang="en-US" emma:confidence="0">
                  <emma:literal>In</emma:literal>
                </emma:interpretation>
                <emma:interpretation id="interp313" emma:lang="en-US" emma:confidence="0">
                  <emma:literal>it</emma:literal>
                </emma:interpretation>
                <emma:interpretation id="interp314" emma:lang="en-US" emma:confidence="0">
                  <emma:literal>is</emma:literal>
                </emma:interpretation>
              </emma:one-of>
            </emma:emma>
          </inkml:annotationXML>
          <inkml:trace contextRef="#ctx0" brushRef="#br1" timeOffset="2.25427E6">10090 10225 32 0,'0'0'52'15,"0"0"-7"-15,3-12-4 16,-3 12-6-16,0 0-6 16,0 0-6-16,0 0-2 15,0 0-5-15,0 0-4 16,0 0-1-16,0 0-3 16,2 18-2-16,-2-18-1 15,-4 18-2-15,4-18 0 16,-1 18-3-16,1-18-3 15,1 14-7-15,-1-14-7 0,0 0-11 16,6 13-16-16,-6-13-11 16,0 0-28-16,0 0 3 15</inkml:trace>
          <inkml:trace contextRef="#ctx0" brushRef="#br1" timeOffset="2.25501E6">10209 10182 1 0,'0'0'63'16,"8"12"12"-16,-8-12-27 15,2 14-9-15,-2-14-8 16,4 19-9-16,-4-8-7 16,1 1-3-16,-1 0-4 0,-1-1-2 15,1-11-2 1,0 14-1-16,0-14-1 16,0 0 0-16,0 0 1 15,0 0-2-15,12-16-1 0,-5 3-2 16,0-2 0-16,2-2-1 15,-1-1 1-15,1 0-1 16,-1 2 1-16,-2 3-1 16,0 2 2-16,-6 11 1 15,6-12 1-15,-6 12 3 16,0 0 1-16,4 13 1 16,-2-2 1-16,-1 3-1 15,4 1 0-15,-1 2-2 0,2-2-2 16,4 2-5-1,-4-1-6-15,6-3-20 16,-4 1-31-16,3-3-25 0,0-4-2 16,-11-7 3-16</inkml:trace>
        </inkml:traceGroup>
        <inkml:traceGroup>
          <inkml:annotationXML>
            <emma:emma xmlns:emma="http://www.w3.org/2003/04/emma" version="1.0">
              <emma:interpretation id="{2A573238-EE70-4472-AD59-0C73A38A4A48}" emma:medium="tactile" emma:mode="ink">
                <msink:context xmlns:msink="http://schemas.microsoft.com/ink/2010/main" type="inkWord" rotatedBoundingBox="11380,16844 12012,16858 12004,17183 11373,17169"/>
              </emma:interpretation>
              <emma:one-of disjunction-type="recognition" id="oneOf63">
                <emma:interpretation id="interp315" emma:lang="en-US" emma:confidence="1">
                  <emma:literal>both</emma:literal>
                </emma:interpretation>
                <emma:interpretation id="interp316" emma:lang="en-US" emma:confidence="0">
                  <emma:literal>bosh</emma:literal>
                </emma:interpretation>
                <emma:interpretation id="interp317" emma:lang="en-US" emma:confidence="0">
                  <emma:literal>broth</emma:literal>
                </emma:interpretation>
                <emma:interpretation id="interp318" emma:lang="en-US" emma:confidence="0">
                  <emma:literal>booth</emma:literal>
                </emma:interpretation>
                <emma:interpretation id="interp319" emma:lang="en-US" emma:confidence="0">
                  <emma:literal>bath</emma:literal>
                </emma:interpretation>
              </emma:one-of>
            </emma:emma>
          </inkml:annotationXML>
          <inkml:trace contextRef="#ctx0" brushRef="#br1" timeOffset="2.25611E6">10648 10053 1 0,'0'-12'60'0,"2"-1"-22"15,1 2 1-15,-3 11-4 16,5-15 0-16,-5 15-3 16,0 0-1-16,0 0-6 15,0 0-3-15,0 0-6 16,0 0-1-16,0 0-4 0,-2 12 0 15,0 2-2-15,1 0 1 16,-3 7-1-16,4-2-1 16,-2 5 0-16,0-1-3 15,1 1 1-15,0-2-4 16,0-3 0-16,1-3-2 16,-1-4-1-16,1-12 0 15,0 14-2-15,0-14 1 16,0 0-3-16,0 0 1 15,2-11-2-15,-2 11 2 16,5-16-2-16,-5 16 3 16,12-16 0-16,-12 16-2 15,18-11 3-15,-7 10-1 0,2 4 3 16,3 1-5-16,-2 4 7 16,1 1-5-16,-4 2 6 15,0 0 0-15,-5 1 2 16,-6-12-2-16,7 21 2 15,-7-21 0-15,-6 14-1 16,6-14 2-16,-17 9-3 16,5-7 0-16,-3-1-2 15,0-2 3-15,-1 0-4 16,0-2 4-16,3 1-5 16,2 0-3-16,11 2-5 15,-14-6-5-15,14 6-12 16,0 0-16-16,17-13-13 0,-17 13-16 15,24-4-20-15,-7 0 2 16</inkml:trace>
          <inkml:trace contextRef="#ctx0" brushRef="#br1" timeOffset="2.25654E6">10846 10240 55 0,'0'0'50'0,"16"-12"-8"16,-16 12-3-16,8-13-6 16,-8 13-5-16,4-15-5 0,-4 15-2 15,0 0-3 1,-9-10-5-16,9 10-2 16,-15 6-3-16,15-6-1 0,-19 18-1 15,11-6-3-15,0 4-1 16,3-2 0-16,2 2 0 15,3-3-1-15,3-1 0 16,-3-12-1-16,14 15 1 16,-3-13 1-16,-11-2-1 15,19-4 0-15,-19 4 0 16,15-12 1-16,-15 12-1 16,6-18 1-16,-6 18-1 0,-5-19 0 15,5 19-2-15,-11-17-2 16,11 17-5-16,-11-12-6 15,11 12-6 1,0 0-10-16,0 0-11 0,0 0-9 16,0 0-9-16,17-4-12 15,-6 5-5-15</inkml:trace>
          <inkml:trace contextRef="#ctx0" brushRef="#br1" timeOffset="2.25734E6">10979 10190 6 0,'18'-28'66'0,"-11"12"-20"16,0-3-8-16,-2 1-5 0,-1 0-7 16,-2 3-6-16,0 2-6 15,-1 2-4-15,-1 11 0 16,0 0 2 0,0 0 2-16,0 0-2 0,0 0-1 15,0 0 3-15,-9 22-2 16,8-9 1-16,-4 6-3 15,3 2-1-15,-2 4-3 16,2-1-1-16,-1 2-5 16,2-1-4-16,2-1-5 15,-1 2-6-15,4-8-2 16,-3 0-6-16,5-7-5 0,-6 0-5 16,0-11 4-16,0 0 1 15,0 0 4 1,0 0 5-16,0-17 2 15,-6 6 5-15,-2-1 5 0,-3 0 5 16,-1 1 4-16,-1 1 6 16,-1 2 3-16,3 2 1 15,1 3 0-15,10 3 2 16,-13-1 0-16,13 1-1 16,0 0-4-16,15 5-5 15,-1-4-1-15,5-2-5 16,5-2-2-16,0-1-3 15,2-4-1-15,-1 1-1 0,0-4-1 16,-3 0 1 0,-3-3 1-16,-3 1 9 15,-7-4 7-15,1 0 8 16,-5-1 3-16,0-2 6 0,-6 5 1 16,2-2 2-16,-4 6-2 15,1 0-5-15,2 11-4 16,0 0-5-16,0 0-2 15,-12 13-2-15,8 3 0 16,2 2-2-16,-3 5 0 16,1 0 0-16,-1 4-2 15,2-5 1-15,-1 3-1 16,3-6-3-16,0-1-1 16,2-5-2-16,-1-13-2 15,10 16-1-15,-10-16-1 16,17 2-2-16,-7-5 1 15,-10 3-1-15,21-11 2 0,-21 11 1 16,16-12 3-16,-16 12 3 16,0 0 3-16,13-5 0 15,-13 5 1-15,0 0 0 16,5 18-2-16,-5-18 0 16,9 18-6-16,-9-18-9 15,16 17-19-15,-7-5-27 16,-9-12-29-16,19 12-6 15,-19-12 3-15</inkml:trace>
        </inkml:traceGroup>
        <inkml:traceGroup>
          <inkml:annotationXML>
            <emma:emma xmlns:emma="http://www.w3.org/2003/04/emma" version="1.0">
              <emma:interpretation id="{D9172871-2DF8-4F5A-B376-2595B43FF6F3}" emma:medium="tactile" emma:mode="ink">
                <msink:context xmlns:msink="http://schemas.microsoft.com/ink/2010/main" type="inkWord" rotatedBoundingBox="12177,16935 12958,16953 12953,17166 12172,17148"/>
              </emma:interpretation>
              <emma:one-of disjunction-type="recognition" id="oneOf64">
                <emma:interpretation id="interp320" emma:lang="en-US" emma:confidence="0">
                  <emma:literal>even</emma:literal>
                </emma:interpretation>
                <emma:interpretation id="interp321" emma:lang="en-US" emma:confidence="0">
                  <emma:literal>ever</emma:literal>
                </emma:interpretation>
                <emma:interpretation id="interp322" emma:lang="en-US" emma:confidence="0">
                  <emma:literal>Cren</emma:literal>
                </emma:interpretation>
                <emma:interpretation id="interp323" emma:lang="en-US" emma:confidence="0">
                  <emma:literal>creel</emma:literal>
                </emma:interpretation>
                <emma:interpretation id="interp324" emma:lang="en-US" emma:confidence="0">
                  <emma:literal>era</emma:literal>
                </emma:interpretation>
              </emma:one-of>
            </emma:emma>
          </inkml:annotationXML>
          <inkml:trace contextRef="#ctx0" brushRef="#br1" timeOffset="2.25817E6">11542 10267 48 0,'0'0'71'0,"0"0"-29"16,0 0-4-16,0 0-7 15,0 0-3-15,0 0-6 16,0 0-4-16,13-19-5 16,-7 5-4-16,1 0-1 0,-1-3-2 15,-1-1 0-15,0-2-1 16,-4 1 0-16,-2 3-2 15,-4 3 2-15,5 13-2 16,-20-11 1-16,5 14 0 16,-3 8-1-16,1 2 0 15,-2 6 1-15,1 1 0 16,2 4-1-16,6-1 2 16,4-2-1-16,5-3 0 15,6-1 0-15,6-5 0 16,5-2-2-16,5-3-2 15,1-4-3-15,1-2-2 16,0-3-6-16,-4-1-3 0,1-2-7 16,-8 3-9-16,2-5-14 15,-14 7-10-15,12-9-16 16,-12 9-8 0,0 0 0-16</inkml:trace>
          <inkml:trace contextRef="#ctx0" brushRef="#br1" timeOffset="2.25856E6">11705 10207 87 0,'0'0'62'16,"0"0"-10"-16,0 0-5 15,0 0-10-15,-17 2-8 16,17-2-5-16,-9 14-5 0,9-14-3 16,-4 21-3-16,4-21-2 15,2 23-3 1,-2-23 0-16,7 19-3 15,-7-19 0-15,10 14-2 0,-10-14 0 16,0 0 0-16,0 0-2 16,12 6 2-16,-12-6-2 15,0 0 0-15,10-12 0 16,-10 12 0-16,11-17-1 16,-4 3 0-16,3 1 1 15,-2-1-1-15,2-1 0 16,-2 2 0-16,-1 1 0 15,-7 12-1-15,14-17 1 0,-14 17-3 16,0 0-3 0,12-6-6-16,-12 6-4 15,0 0-8-15,11 6-10 16,-11-6-10-16,0 0-12 0,15 1-1 16,-15-1-5-16,11-2 2 15</inkml:trace>
          <inkml:trace contextRef="#ctx0" brushRef="#br1" timeOffset="2.25947E6">11893 10222 26 0,'0'0'46'0,"0"0"-14"16,0 0-3-16,0 0-1 16,0 0-4-16,0 0 1 15,0 0-3-15,16-1 2 0,-16 1-3 16,18-16 1-16,-18 16-5 16,19-20 0-16,-10 8-3 15,1-2-1-15,-4 2-4 16,-3-1-1-16,-2 2-2 15,-1 11-3-15,-7-16 0 16,7 16-3-16,-17-3 2 16,6 6-1-16,-2 6 0 15,1 2-1-15,1 3 0 16,2 3 0-16,1 3-1 16,6-2 2-16,2 2-3 15,3-3 3-15,6-1-2 0,2-4 2 16,2-2-2-16,2-3 1 15,-1-4-2-15,1-1-2 16,-1-5-2-16,-3 1-2 16,1-4-3-16,-12 6-2 15,18-12 0-15,-18 12-2 16,13-16 2-16,-13 16 1 16,10-15 5-16,-10 15 4 15,6-12 6-15,-6 12 4 16,0 0 3-16,0 0 4 15,0 0-1-15,0 0 2 16,-17 20-2-16,17-20 0 16,-8 21-5-16,8-21-1 0,-4 20-2 15,4-20-3-15,0 0 2 16,17 8-6 0,-2-11 0-16,-1-3-4 15,4-5 3-15,0 0-4 0,3-5 3 16,-3 0-1-16,-1 0 1 15,-4 2 2-15,-3 2 5 16,-10 12 2-16,8-12 2 16,-8 12 0-16,0 0 2 15,-5 18-2-15,1-1 0 16,1-1-2-16,2 1-4 16,2 0-6-16,6-2-11 0,-3 1-21 15,7-5-48-15,-11-11-8 16,20 18-5-1,-20-18 19-15</inkml:trace>
        </inkml:traceGroup>
        <inkml:traceGroup>
          <inkml:annotationXML>
            <emma:emma xmlns:emma="http://www.w3.org/2003/04/emma" version="1.0">
              <emma:interpretation id="{DF41320C-17CE-433B-B68B-A6A48CF999DF}" emma:medium="tactile" emma:mode="ink">
                <msink:context xmlns:msink="http://schemas.microsoft.com/ink/2010/main" type="inkWord" rotatedBoundingBox="13101,16822 14008,16843 13997,17344 13090,17323"/>
              </emma:interpretation>
              <emma:one-of disjunction-type="recognition" id="oneOf65">
                <emma:interpretation id="interp325" emma:lang="en-US" emma:confidence="0">
                  <emma:literal>aid</emma:literal>
                </emma:interpretation>
                <emma:interpretation id="interp326" emma:lang="en-US" emma:confidence="0">
                  <emma:literal>aided</emma:literal>
                </emma:interpretation>
                <emma:interpretation id="interp327" emma:lang="en-US" emma:confidence="0">
                  <emma:literal>anode</emma:literal>
                </emma:interpretation>
                <emma:interpretation id="interp328" emma:lang="en-US" emma:confidence="0">
                  <emma:literal>fodd</emma:literal>
                </emma:interpretation>
                <emma:interpretation id="interp329" emma:lang="en-US" emma:confidence="0">
                  <emma:literal>abode</emma:literal>
                </emma:interpretation>
              </emma:one-of>
            </emma:emma>
          </inkml:annotationXML>
          <inkml:trace contextRef="#ctx0" brushRef="#br1" timeOffset="2.26091E6">12490 10248 28 0,'0'0'79'15,"4"-11"-3"-15,-4 11-33 16,0 0-10-16,-5-11-10 15,5 11-6-15,0 0-5 16,-15-6-2-16,15 6-2 16,-18 0 0-16,6 3 0 15,1 1 1-15,-3 2-2 16,2-1-2-16,-3 2 0 16,15-7-2-16,-20 16 0 15,20-16-2-15,-12 13 0 0,12-13-3 16,0 0 2-16,3 12-1 15,-3-12 0-15,17-1 0 16,-2-3-1-16,-2 1 1 16,1-3-1-16,-3 1 2 15,0-2-2-15,-11 7 3 16,16-11-2-16,-16 11 2 16,0 0 0-16,0 0 0 15,-5-11 2-15,5 11 0 16,-12 2 2-16,12-2-1 15,-16 8 3-15,16-8-1 16,-13 13 0-16,13-13-1 16,-7 16 0-16,7-16-1 0,-2 14-1 15,2-14-1-15,0 0-1 16,13 11 0 0,-13-11-1-16,14 1 2 15,-14-1-2-15,12-3 1 0,-12 3-3 16,15-5-1-16,-15 5-1 15,14-6-4-15,-14 6-3 16,13-4-7-16,-13 4-8 16,14-2-20-16,-14 2-27 15,12-4-19-15,-12 4 3 16,0 0 34-16</inkml:trace>
          <inkml:trace contextRef="#ctx0" brushRef="#br1" timeOffset="2.26125E6">12456 10365 1 0,'0'0'57'0,"0"0"28"16,-12-7 1-1,12 7-42-15,0 0-11 16,-7 16-6-16,7-16-5 16,-9 22-4-16,6-11-5 0,-4 5-2 15,1-4-4-15,1 1-3 16,0-2-7-16,5-11-10 15,-4 16-15-15,4-16-25 16,0 0-37-16,15 7-4 16,-15-7 0-16</inkml:trace>
          <inkml:trace contextRef="#ctx0" brushRef="#br1" timeOffset="2.26004E6">12479 10101 80 0,'0'0'85'16,"0"-19"-28"-16,0 19-4 16,1-13-12-16,-1 13-8 15,0 0-8-15,0 0-5 16,-14 13-6-16,10-2-4 15,-1 3-3-15,2 1-3 0,0-1-3 16,3 0-5 0,2-3-6-16,-1 0-11 15,-1-11-15-15,8 12-18 16,-8-12-28-16,14 2-13 0,-14-2 1 16</inkml:trace>
          <inkml:trace contextRef="#ctx0" brushRef="#br1" timeOffset="2.26209E6">12751 10298 8 0,'0'0'77'16,"0"0"5"-16,2-17-39 15,-2 17-4-15,6-13-7 16,-6 13 0-16,4-16-7 0,-4 16 1 15,-1-16-6-15,1 16-2 16,-10-15-2-16,10 15-1 16,-23-6-1-16,9 7-6 15,-6 3 1-15,2 3-8 16,-1 3 5-16,1 1-5 16,1 1 0-16,5 1-6 15,5-1 0-15,2 0-2 16,5-12-2-16,6 18 1 15,6-11-4-15,-1-2 3 16,7-1-4-16,-4-2 5 16,4 0-1-16,-2-4 5 15,-1 0-2-15,-3 0 5 0,-12 2-2 16,15-11 4-16,-15 11 1 16,8-14 2-16,-8 14 1 15,-4-18 2-15,4 18 1 16,-13-17 0-16,13 17-1 15,-17-12 1-15,5 9-2 16,1 0-4-16,-1 3 2 16,12 0-5-16,-16 4 3 15,16-4-5-15,0 0 2 16,0 0-6-16,0 0-2 16,0 0-4-16,0 0-18 15,12 8-22-15,-1-9-40 0,1-1-1 16,-1 2-1-16,1-3 58 15</inkml:trace>
          <inkml:trace contextRef="#ctx0" brushRef="#br1" timeOffset="2.26278E6">12909 10306 62 0,'0'0'53'0,"0"0"-1"16,9-15-6-16,-9 15-5 15,6-12-8-15,-6 12-7 16,2-14-5-16,-2 14-4 16,-1-13-4-16,1 13-3 0,0 0-3 15,-18-9-2-15,18 9-1 16,-22 3 1-16,9 2 5 15,-3 4-7 1,0 0 7-16,2 2-9 0,-1 1 8 16,2 2-9-16,3 1 8 15,3-3-10-15,4 2 2 16,3-14-3-16,2 18 4 16,-2-18-3-16,17 3-6 15,-1-7 7-15,2-7-6 16,2-4 9-16,2-4-8 15,3-3 10-15,2-6-8 16,-4-1 9-16,0-1 0 0,-4-4-1 16,-4 2 0-16,-6 0-1 15,0 3-2 1,-8 5-1-16,-6 7-1 16,5 17 0-16,-19-8 1 0,4 16-1 15,1 9 0-15,1 6-1 16,-1 5-2-16,3 3-3 15,3 2-3-15,5 0-5 16,1-3-5-16,8-5-9 16,-5 2-12-16,10-9-24 15,-2-3-27-15,-1-2 0 16,3-6 42-16</inkml:trace>
          <inkml:trace contextRef="#ctx0" brushRef="#br1" timeOffset="2.26342E6">13145 10331 11 0,'5'-12'82'0,"-5"12"-10"15,0 0-20-15,0-11-10 16,0 11-7-16,0 0-7 0,-8-11-5 16,8 11-5-16,0 0-1 15,-12-6-5-15,12 6 0 16,-17 4-3-16,5 1-1 15,-1-1-2-15,-2 5-2 16,0-1-1-16,3 2-2 16,0 1 2-16,12-11-3 15,-16 18 1-15,16-18-3 16,2 13 1-16,-2-13 0 16,21 1-1-16,-5-5 1 15,3-6-2-15,1-1 2 16,5-6-1-16,-2-2 4 0,-2-5-1 15,0-3 0-15,-1-2 1 16,-3-4-1-16,-2-2 1 16,-1-2-1-16,-3 1 0 15,-5 4-2-15,-2 5 1 16,-5 5 0-16,-4 11 0 16,5 11 1-16,-21 6-2 15,7 15 0-15,-3 8-2 16,2 7-4-16,1 7-7 15,5 1-5-15,0 3-4 16,9-6-8-16,-5 2-17 16,8-6-48-16,4-6 0 15,-3-4 2-15,7-9 91 0</inkml:trace>
        </inkml:traceGroup>
        <inkml:traceGroup>
          <inkml:annotationXML>
            <emma:emma xmlns:emma="http://www.w3.org/2003/04/emma" version="1.0">
              <emma:interpretation id="{2BC9036A-EEB5-4689-BA86-96DB8F92F72E}" emma:medium="tactile" emma:mode="ink">
                <msink:context xmlns:msink="http://schemas.microsoft.com/ink/2010/main" type="inkWord" rotatedBoundingBox="14135,16999 15010,17019 15005,17259 14130,17240"/>
              </emma:interpretation>
              <emma:one-of disjunction-type="recognition" id="oneOf66">
                <emma:interpretation id="interp330" emma:lang="en-US" emma:confidence="1">
                  <emma:literal>cases</emma:literal>
                </emma:interpretation>
                <emma:interpretation id="interp331" emma:lang="en-US" emma:confidence="0">
                  <emma:literal>Cases</emma:literal>
                </emma:interpretation>
                <emma:interpretation id="interp332" emma:lang="en-US" emma:confidence="0">
                  <emma:literal>eases</emma:literal>
                </emma:interpretation>
                <emma:interpretation id="interp333" emma:lang="en-US" emma:confidence="0">
                  <emma:literal>gases</emma:literal>
                </emma:interpretation>
                <emma:interpretation id="interp334" emma:lang="en-US" emma:confidence="0">
                  <emma:literal>Vases</emma:literal>
                </emma:interpretation>
              </emma:one-of>
            </emma:emma>
          </inkml:annotationXML>
          <inkml:trace contextRef="#ctx0" brushRef="#br1" timeOffset="2.26437E6">13558 10290 6 0,'11'-16'72'16,"-11"16"-8"-16,8-13-22 15,-8 13-4 1,4-15-8-16,-4 15-3 16,-6-10-5-16,6 10-2 0,-12-10-4 15,12 10 0-15,-21-5 1 16,10 3-3-16,-4 4-1 15,0 2-4-15,-3 4 0 16,0 1-4-16,3 3 0 16,0 0-2-16,3 3-2 15,0-1-2-15,4 0-1 16,2-1-2-16,7-2 0 0,1 0-2 16,-2-11 0-16,6 15-4 15,-6-15-5 1,17 11-5-16,-5-13-11 15,0 6-19-15,1-4-25 0,6-4-17 16,-3 3 7-16,5-5 58 16</inkml:trace>
          <inkml:trace contextRef="#ctx0" brushRef="#br1" timeOffset="2.26488E6">13728 10248 30 0,'1'-14'41'0,"-1"14"5"16,0 0 1-16,0 0-6 0,-12-5 1 16,12 5-5-16,-15 5-16 15,1-1 6-15,3 6-17 16,-3-3 7-16,-2 5-17 15,3-1 9-15,0 2-15 16,2-2 9-16,1 0-2 16,7 0-4-16,3-11 2 15,-3 17-6-15,3-17 11 16,16 6-11-16,-4-8 8 16,0 0-11-16,4-5 11 15,-2-2-6-15,-1-2 9 16,3-1-7-16,-6 0 0 0,1 0 3 15,-5-1 0-15,-6 13 3 16,7-19 0-16,-7 19-1 16,0 0 2-16,-4-11-1 15,4 11 0-15,-7 11 2 16,2-1 1-16,3 1-3 16,-2 4-1-16,2-1 1 15,3 1-1-15,-1-2-1 16,4-2-4-16,-4-11-21 15,13 14-16-15,-13-14-29 16,13 8-18-16,-2-16-7 16,-11 8 35-16</inkml:trace>
          <inkml:trace contextRef="#ctx0" brushRef="#br1" timeOffset="2.26529E6">13879 10182 1 0,'0'0'5'0,"0"0"70"16,0 0 2-16,0 0-34 15,0 0-8-15,-16-1-5 16,16 1-1-16,-20 7 0 16,8-3-6-16,-3 2-1 15,15-6-3-15,-21 12-3 0,10-7-7 16,11-5 1-16,-10 12-6 15,10-12-4-15,5 11-2 16,-5-11 0-16,22 11-5 16,-7-6-4-16,4-1 0 15,-1 1-4-15,0 0 0 16,-1-2 4-16,-5 1 3 16,-1 0-4-16,-11-4 7 15,0 0 4-15,-8 13 3 16,-4-7 1-16,-1 0 5 15,-3 3-2-15,-2-1-1 16,1 1 4-16,2-2-7 16,15-7-13-16,-19 12-18 0,19-12-28 15,0 0-32-15,0 0-4 16,0 0 11-16</inkml:trace>
          <inkml:trace contextRef="#ctx0" brushRef="#br1" timeOffset="2.26572E6">13921 10353 7 0,'0'0'73'0,"0"0"-28"0,0 0-5 15,0 0-4-15,0 0-6 16,0 0-5-16,14-18-4 15,-14 18-7-15,18-21-4 16,-7 10-2-16,0-5-2 16,-1 1 0-16,3-2-3 15,-13 17 1-15,13-36 16 16,-12 20-17-16,-3 1 2 16,2 15 3-16,-18-16-2 15,4 16-1-15,-1 2 2 16,-1 6-2-16,-2 6-19 15,4 1 19-15,4 2-1 16,5 3-6-16,1-2 1 0,8 0-2 16,3-1-1-16,6-3-2 15,3 0 2 1,-16-14-6-16,0 0 16 16,58 15-19-16,-58-15 11 0,0 0-17 15,59-5-23-15,-59 5-18 16,0 0-26-16,0 0 2 15</inkml:trace>
          <inkml:trace contextRef="#ctx0" brushRef="#br1" timeOffset="2.26614E6">14275 10210 84 0,'0'0'82'15,"0"0"-1"-15,0 0 7 0,0 0-58 16,0 0-8-16,0 0-9 16,0 0-2-16,-49-35 1 15,49 35 5-15,-58 15 0 16,28-7-2-16,-3 3-19 16,10 1 5-16,-2 0-8 15,25-12 2-15,0 0 8 16,0 0-7-16,0 0-5 15,17 54-1-15,-17-54 19 0,60 14-8 16,-60-14 5 0,73 12-1-16,-73-12-8 15,59 16 3-15,-59-16 3 16,0 0 8-16,0 0-4 0,0 0 8 16,0 0 3-16,-39 51 2 15,39-51-6-15,-64 14 1 16,35-12-2-16,29-2-23 15,0 0 6-15,-53 15-17 16,53-15-28-16,0 0-48 16,-19 1-22-16,19-1 2 15,0 0-6-15</inkml:trace>
        </inkml:traceGroup>
      </inkml:traceGroup>
    </inkml:traceGroup>
    <inkml:traceGroup>
      <inkml:annotationXML>
        <emma:emma xmlns:emma="http://www.w3.org/2003/04/emma" version="1.0">
          <emma:interpretation id="{1598E489-359F-43A4-8F1D-840FA3E663C1}" emma:medium="tactile" emma:mode="ink">
            <msink:context xmlns:msink="http://schemas.microsoft.com/ink/2010/main" type="paragraph" rotatedBoundingBox="4247,17873 12318,17663 12334,18271 4263,1848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029433C-D2AE-44AA-B523-C8257CBE8DF5}" emma:medium="tactile" emma:mode="ink">
              <msink:context xmlns:msink="http://schemas.microsoft.com/ink/2010/main" type="line" rotatedBoundingBox="4247,17873 12318,17663 12334,18271 4263,18481"/>
            </emma:interpretation>
          </emma:emma>
        </inkml:annotationXML>
        <inkml:traceGroup>
          <inkml:annotationXML>
            <emma:emma xmlns:emma="http://www.w3.org/2003/04/emma" version="1.0">
              <emma:interpretation id="{D6AF2B7D-759E-4A21-AE9C-D8A26E28863D}" emma:medium="tactile" emma:mode="ink">
                <msink:context xmlns:msink="http://schemas.microsoft.com/ink/2010/main" type="inkWord" rotatedBoundingBox="4251,18010 4662,17999 4672,18390 4261,18401"/>
              </emma:interpretation>
              <emma:one-of disjunction-type="recognition" id="oneOf67">
                <emma:interpretation id="interp335" emma:lang="en-US" emma:confidence="1">
                  <emma:literal>So</emma:literal>
                </emma:interpretation>
                <emma:interpretation id="interp336" emma:lang="en-US" emma:confidence="0">
                  <emma:literal>so</emma:literal>
                </emma:interpretation>
                <emma:interpretation id="interp337" emma:lang="en-US" emma:confidence="0">
                  <emma:literal>•o</emma:literal>
                </emma:interpretation>
                <emma:interpretation id="interp338" emma:lang="en-US" emma:confidence="0">
                  <emma:literal>To</emma:literal>
                </emma:interpretation>
                <emma:interpretation id="interp339" emma:lang="en-US" emma:confidence="0">
                  <emma:literal>Xo</emma:literal>
                </emma:interpretation>
              </emma:one-of>
            </emma:emma>
          </inkml:annotationXML>
          <inkml:trace contextRef="#ctx0" brushRef="#br1" timeOffset="2.27328E6">3709 11247 32 0,'0'0'64'16,"0"0"-13"-16,8-19-6 16,-8 19 0-16,1-13-4 0,-1 13-2 15,-4-16-5-15,4 16-6 16,-8-16-5-1,8 16-6-15,-12-14-3 16,12 14-4-16,-22-6-2 0,7 7-3 16,-2 3-2-16,-2 2 0 15,0 3-1-15,-2-1 1 16,3 2-1-16,1-2 1 16,4 1-1-16,13-9 0 15,-15 13-2-15,15-13 2 16,5 13-2-16,-5-13-1 15,24 13 1-15,-3-4-2 16,3 2 1-16,1 2-1 0,2-1 2 16,-2 3-3-16,0-1 3 15,-5 1-1 1,-2-1 2-16,-4-1 1 16,-5 0 2-16,-9-13 1 0,10 19 0 15,-10-19 1-15,1 16-1 16,-1-16 1-16,-7 16-2 15,7-16 0-15,-17 17 0 16,5-8-2-16,-4-1 0 16,-3 1 1-16,-2-2-1 15,-2-2 0-15,0-2-1 16,3 0 1-16,-1-4-2 0,6-1 0 16,0-1-4-16,15 3-4 15,0 0-5-15,-4-17-7 16,4 17-7-1,20-11-10-15,-9 11-9 0,9-6-8 16,-4 6-4-16,7-4-1 16,-7 6 5-16,2-6 7 15,-3 4 10-15,1-4 13 16,-1 1 14-16,-2-2 11 16,1-1 9-16,-2-1 6 15,3 1 5-15,-4-3 1 16,2 2 3-16,-13 7 0 15,22-16 3-15,-22 16 1 0,13-12 3 16,-13 12 2 0,7-12-2-16,-7 12-1 15,0 0-3-15,0 0-5 16,-6-12-3-16,6 12-5 0,0 0-2 16,-15 19-4-16,10-5 1 15,-1 4-3-15,2 1-1 16,1 1 0-16,1 1-2 15,4 1 0-15,4-3-2 16,2-3-1-16,3-4-1 16,2-1 0-16,3-6 1 15,2-5 1-15,-1-2 3 16,-1-6 6-16,-3-2-2 16,-5-3-1-16,-2-4 1 15,-7-1 0-15,-2-1-1 16,-8 0-1-16,-1 0-2 0,-3 2-10 15,-1 3 0-15,4 0-5 16,-1 7-9-16,13 7-13 16,-14-5-26-16,14 5-39 15,0 0-6-15,14 11 3 16,-14-11-6-16</inkml:trace>
        </inkml:traceGroup>
        <inkml:traceGroup>
          <inkml:annotationXML>
            <emma:emma xmlns:emma="http://www.w3.org/2003/04/emma" version="1.0">
              <emma:interpretation id="{B88AA16A-8CD7-45B6-B5A2-D3CF90E0F094}" emma:medium="tactile" emma:mode="ink">
                <msink:context xmlns:msink="http://schemas.microsoft.com/ink/2010/main" type="inkWord" rotatedBoundingBox="4976,17989 5365,17979 5376,18374 4986,18384"/>
              </emma:interpretation>
              <emma:one-of disjunction-type="recognition" id="oneOf68">
                <emma:interpretation id="interp340" emma:lang="en-US" emma:confidence="1">
                  <emma:literal>if</emma:literal>
                </emma:interpretation>
                <emma:interpretation id="interp341" emma:lang="en-US" emma:confidence="0">
                  <emma:literal>'if</emma:literal>
                </emma:interpretation>
                <emma:interpretation id="interp342" emma:lang="en-US" emma:confidence="0">
                  <emma:literal>it</emma:literal>
                </emma:interpretation>
                <emma:interpretation id="interp343" emma:lang="en-US" emma:confidence="0">
                  <emma:literal>"if</emma:literal>
                </emma:interpretation>
                <emma:interpretation id="interp344" emma:lang="en-US" emma:confidence="0">
                  <emma:literal>If</emma:literal>
                </emma:interpretation>
              </emma:one-of>
            </emma:emma>
          </inkml:annotationXML>
          <inkml:trace contextRef="#ctx0" brushRef="#br1" timeOffset="2.27411E6">4271 11376 59 0,'0'0'79'16,"0"0"4"-1,0 0-18-15,0 0-16 16,0 0-7-16,0 0-10 0,-12 11-6 16,12-11-6-16,-4 14-3 15,4-14-7-15,-2 16-2 16,2-16-4-16,-1 18-6 16,-1-7-5-16,2-11-8 15,0 23-8-15,0-23-15 16,3 22-14-16,-3-22-22 15,8 14-17-15,-8-14 3 16,12 5 2-16</inkml:trace>
          <inkml:trace contextRef="#ctx0" brushRef="#br1" timeOffset="2.2743E6">4283 11301 49 0,'-5'-13'73'0,"5"13"5"15,-9-17-21-15,9 17-11 16,-2-15-12-16,2 15-8 16,8-14-10-16,-8 14-13 15,12-12-23-15,-12 12-32 16,15-3-28-16,-15 3-4 0,17 6-1 16</inkml:trace>
          <inkml:trace contextRef="#ctx0" brushRef="#br1" timeOffset="2.2749E6">4538 11313 1 0,'7'-11'47'0,"2"-1"15"16,-1 0-22-16,-3 1-2 15,1-2 2-15,-5 0-6 0,4-6 0 16,-6 4-7 0,2-5-4-16,-6 6-5 15,3-2-2-15,2 16-4 16,-15-17-3-16,15 17-2 0,-19-1-2 16,19 1 0-16,-19 17-2 15,11-3-1-15,1 3 0 16,2 5-1-16,4 2 1 15,2 3-1-15,3 4 0 16,1 1-1-16,2 0 1 16,0 1 0-16,1-2-1 15,0-2 0-15,-2-3-2 16,0-6-1-16,-1-4-4 16,-2-4-4-16,-3-12-7 15,4 11-7-15,-4-11-6 16,0 0-6-16,-12 1-4 0,12-1 1 15,-18-10-1-15,7 2 7 16,-3 1 5-16,-1-3 14 16,1 0 15-16,-2 0 15 15,3-1 10-15,-1 1 8 16,7-2 7-16,7 12 3 16,-7-21 4-16,7 21-5 15,11-19-5-15,0 12-10 16,7-4-6-16,0 4-6 15,5-2-5-15,0 4-8 16,-2 3-5-16,2 1-9 16,-5 3-18-16,3-2-37 15,-5 5-24-15,-3-1 0 0,-13-4-5 16</inkml:trace>
        </inkml:traceGroup>
        <inkml:traceGroup>
          <inkml:annotationXML>
            <emma:emma xmlns:emma="http://www.w3.org/2003/04/emma" version="1.0">
              <emma:interpretation id="{9ACCDBE2-FFF3-4143-AA9D-E62AD86B9E82}" emma:medium="tactile" emma:mode="ink">
                <msink:context xmlns:msink="http://schemas.microsoft.com/ink/2010/main" type="inkWord" rotatedBoundingBox="5701,18015 7192,17977 7203,18394 5712,18433"/>
              </emma:interpretation>
              <emma:one-of disjunction-type="recognition" id="oneOf69">
                <emma:interpretation id="interp345" emma:lang="en-US" emma:confidence="0">
                  <emma:literal>aula</emma:literal>
                </emma:interpretation>
                <emma:interpretation id="interp346" emma:lang="en-US" emma:confidence="0">
                  <emma:literal>aura</emma:literal>
                </emma:interpretation>
                <emma:interpretation id="interp347" emma:lang="en-US" emma:confidence="0">
                  <emma:literal>aha</emma:literal>
                </emma:interpretation>
                <emma:interpretation id="interp348" emma:lang="en-US" emma:confidence="0">
                  <emma:literal>calla</emma:literal>
                </emma:interpretation>
                <emma:interpretation id="interp349" emma:lang="en-US" emma:confidence="0">
                  <emma:literal>c&gt;,Ya</emma:literal>
                </emma:interpretation>
              </emma:one-of>
            </emma:emma>
          </inkml:annotationXML>
          <inkml:trace contextRef="#ctx0" brushRef="#br1" timeOffset="2.29646E6">5207 11308 34 0,'0'0'35'16,"0"0"-3"-16,0 0 3 16,0 0-2-16,0 0 2 15,1-11-2-15,-1 11 0 16,0-13-3-16,3 2-2 15,-3 11-3-15,-1-20-4 0,1 20-4 16,-4-23-2 0,4 23-4-16,-7-21-2 15,7 21-2-15,-10-17-2 16,10 17-1-16,-16-13 0 0,16 13-1 16,-19-7-1-16,8 4 1 15,0 3 0-15,-1 0 1 16,1 1 0-16,-1 2-1 15,1 1 1-15,1 3 0 16,-3 1 0-16,1 3 1 16,0 1-1-16,0 5 1 15,1 1 0-15,-2 2 0 16,3 0 1-16,1 2 0 16,3-2-1-16,1 0 0 15,4-2 0-15,3-2-1 16,6-3 1-16,6 0-2 15,4-3 0-15,5-1-1 0,2 0 0 16,4-3-2-16,-1 1 2 16,0-2-4-16,-4 1 1 15,-4-1-4-15,-4 0-3 16,-4-2-7-16,-12-3-5 16,15 9-11-16,-15-9-20 15,0 0-35-15,12 9-14 16,-12-9-1-16,16-1 2 15</inkml:trace>
          <inkml:trace contextRef="#ctx0" brushRef="#br1" timeOffset="2.29782E6">5385 11239 80 0,'-11'-9'50'16,"11"9"-6"-16,0 0-4 0,0 0-5 16,-4-11-5-16,4 11-4 15,0 0-7-15,0 0-3 16,0 0-4-16,15 14 1 15,-15-14 0-15,14 10 0 16,-14-10-1-16,21 6 0 16,-7-6 0-16,0 1-2 15,1-2 0-15,1 2-3 16,-2-1-1-16,1 1-3 16,-2 2 1-16,-1 0-3 0,-12-3 0 15,18 10-1 1,-18-10 1-16,14 12-1 15,-14-12 2-15,0 0-1 16,13 14 0-16,-13-14 1 0,0 0-1 16,11 4 0-16,-11-4 0 15,0 0 0-15,0 0-1 16,0 0 0-16,0 0 0 16,0 0 0-16,0 0 0 15,0 0 0-15,0 0 1 16,0 12-1-16,0-12 1 15,0 0 1-15,-11 9-1 0,11-9 1 16,-11 7 0-16,11-7 1 16,-16 9-1-16,6-5 1 15,-1 2 0 1,-3 0 0-16,0 1-1 0,-2-3 0 16,1 2 0-16,0 0 0 15,-1-1-1-15,3-1-1 16,2 0 0-16,11-4-1 15,-14 6-2-15,14-6-1 16,0 0-2-16,0 0-2 16,0 0-4-16,0 0-3 15,0 0-5-15,15 0-9 16,-15 0-10-16,14 3-15 16,-14-3-18-16,14 11-18 15,-14-11 2-15,15 11 18 16</inkml:trace>
          <inkml:trace contextRef="#ctx0" brushRef="#br1" timeOffset="2.29851E6">5701 11389 57 0,'0'0'46'16,"0"0"-3"-16,0 0 0 15,-13-8-5-15,13 8-2 16,0 0-4-16,0 0-2 16,-13-4-5-16,13 4-2 15,-11 2-3-15,11-2-1 16,-13 8-1-16,13-8-2 15,-19 13 0-15,19-13-3 16,-21 18-2-16,21-18-1 16,-23 22-2-16,11-12-2 0,-2 2-1 15,3-3-2-15,1 1-2 16,-1-3 0-16,11-7-2 16,-17 11-2-16,17-11-4 15,-12 9-4-15,12-9-3 16,0 0-5-16,0 0-6 15,0 0-8-15,0 0-13 16,8 14-18-16,-8-14-29 16,17 2 2-16,-17-2 0 15</inkml:trace>
          <inkml:trace contextRef="#ctx0" brushRef="#br1" timeOffset="2.30051E6">5866 11207 50 0,'0'0'47'16,"3"-20"-1"-16,-3 20-4 0,4-18-4 15,-4 18-8-15,5-14-3 16,-5 14-7-16,0 0-3 16,0 0-6-16,0 0-2 15,0 0-2-15,-3 13 3 16,3-13-1-16,-6 16 1 16,6-16 1-16,-7 17 0 15,7-17-1-15,-9 15 1 16,9-15 0-16,-9 19-2 15,9-19 0-15,-9 19-3 16,4-8-1-16,5-11-1 16,-6 18 0-16,6-18-3 0,0 17 0 15,0-17 1-15,5 12 0 16,-5-12 0-16,0 0 0 16,17 9 0-16,-17-9 1 15,17 8 0-15,-17-8 0 16,19 6-1-16,-19-6-1 15,20 8 1-15,-9-3 0 16,0 0 0-16,-1-1-2 16,1-2 1-16,3 0-1 15,-1-3 2-15,-1 1 2 16,-1-3-2-16,-11 3 1 16,18-7-1-16,-18 7 0 15,11-4-2-15,-11 4-4 0,0 0-4 16,0 0-1-16,0 0-2 15,-11 11-5-15,11-11 0 16,0 0 2-16,-11 12-1 16,11-12 6-16,0 0-1 15,0 0 1-15,0 0 2 16,6-12 5-16,-5 1-1 16,0-1 1-16,4-3 1 15,-2-2 0-15,2-1 2 16,-2-2 0-16,4 1 2 15,-2-1 2-15,4 2-1 16,-2 0 2-16,-2 3 0 0,1 3 0 16,-1 1-2-16,-5 11 1 15,0 0-1-15,0 0-1 16,0 0 0-16,0 0 3 16,-6 15 1-16,0 0 2 15,2 3 3-15,-1 5-1 16,2 2 4-16,-2 4-2 15,2 2 0-15,0 3-2 16,1 0-2-16,0-1-3 16,2-1-1-16,-1-3-2 15,1-3-2-15,0-4 0 16,0-4-1-16,0-6 0 16,0-12-1-16,5 14-3 0,-5-14-4 15,0 0-6-15,0 0-8 16,15-15-8-16,-15 15-14 15,12-20-19-15,-12 20-20 16,11-23-20-16,-5 12 5 16,2-1 23-16</inkml:trace>
          <inkml:trace contextRef="#ctx0" brushRef="#br1" timeOffset="2.30157E6">6269 11305 70 0,'0'0'47'16,"0"0"-2"-16,0 0-4 16,0 0-4-16,0 0-6 15,0 0-4-15,0 0-5 16,0 0-4-16,7 16-2 0,-7-16-3 16,6 19-1-16,-3-9-2 15,-2 3-1-15,0-3-1 16,-1-10-1-1,0 20-1-15,0-20 0 0,-1 12-2 16,1-12 1-16,0 0-2 16,0 0-1-16,0 0-1 15,0 0 0-15,0 0 0 16,0 0-1-16,0-16 0 16,0 16-1-16,5-12 1 15,-5 12 0-15,2-11-1 16,-2 11 1-16,0 0 0 0,0 0 0 15,1-11 0-15,-1 11 1 16,0 0-2 0,0 0 2-16,-1-15-1 15,1 15 1-15,-1-12-1 0,1 12 0 16,-1-11 0-16,1 11 0 16,-5-12 1-16,5 12 0 15,0 0 1-15,-16-11 1 16,16 11 1-16,-18-3 2 15,7 5 0-15,-1-1 2 16,-2 1-1-16,0 4 0 16,1-2-2-16,0 4 1 15,2 1-2-15,0 4 0 16,3 0-2-16,0 5-1 16,3 2 0-16,1 1 0 15,1 1 0-15,2 0-1 16,1-3 0-16,1-1 0 0,0-3 0 15,3-3-1-15,-4-12 2 16,10 12-1-16,-10-12 0 16,14-1 0-16,-14 1 0 15,22-9-1-15,-9 3 0 16,2-2 0-16,2-2 0 16,0 1-1-16,-2-4 0 15,2 1 0-15,-2-3 1 16,-1-1-1-16,-2-1 1 15,-2 0-1-15,-4 0 2 16,0 3-1-16,-4 0 2 16,0 4-1-16,-2 10 0 0,-4-12-1 15,4 12 1-15,0 0-1 16,-11 4 1-16,11-4 0 16,-5 16-1-16,4-3 2 15,2 3 1-15,1 0 0 16,0 1 1-16,3 1 0 15,2-1 0-15,1 2-1 16,3-3 1-16,1-2-2 16,2 0-1-16,1-2-3 15,0-3-5-15,1-1-9 16,-4 0-9-16,2-7-21 16,-14-1-44-16,18 6-14 15,-18-6-3-15,0 0 2 0</inkml:trace>
        </inkml:traceGroup>
        <inkml:traceGroup>
          <inkml:annotationXML>
            <emma:emma xmlns:emma="http://www.w3.org/2003/04/emma" version="1.0">
              <emma:interpretation id="{058D20B6-5AD2-4E6A-9A5C-935014F3B92A}" emma:medium="tactile" emma:mode="ink">
                <msink:context xmlns:msink="http://schemas.microsoft.com/ink/2010/main" type="inkWord" rotatedBoundingBox="7597,17894 8404,17873 8414,18288 7608,18309"/>
              </emma:interpretation>
              <emma:one-of disjunction-type="recognition" id="oneOf70">
                <emma:interpretation id="interp350" emma:lang="en-US" emma:confidence="1">
                  <emma:literal>this</emma:literal>
                </emma:interpretation>
                <emma:interpretation id="interp351" emma:lang="en-US" emma:confidence="0">
                  <emma:literal>This</emma:literal>
                </emma:interpretation>
                <emma:interpretation id="interp352" emma:lang="en-US" emma:confidence="0">
                  <emma:literal>thin</emma:literal>
                </emma:interpretation>
                <emma:interpretation id="interp353" emma:lang="en-US" emma:confidence="0">
                  <emma:literal>thins</emma:literal>
                </emma:interpretation>
                <emma:interpretation id="interp354" emma:lang="en-US" emma:confidence="0">
                  <emma:literal>•this</emma:literal>
                </emma:interpretation>
              </emma:one-of>
            </emma:emma>
          </inkml:annotationXML>
          <inkml:trace contextRef="#ctx0" brushRef="#br1" timeOffset="2.3035E6">6885 11276 83 0,'-17'-5'53'0,"17"5"-4"15,0 0-9-15,0 0-5 16,0 0-8-16,16 6-7 16,0-10-5-16,4 2-3 15,5-4-3-15,4 2-7 16,3-2-3-16,-1-1-8 15,-1 1-5-15,-1-1-7 16,-2 2-6-16,-4-4-5 16,-5 2-2-16,-1-4 2 15,-4 0 1-15,-1-3 8 16,-2-3 7-16,0-2 12 16,-2-2 10-16,-3 0 13 0,1 3 4 15,-4 1 3-15,1 4 1 16,-3 13 1-16,-3-11-1 15,3 11-5-15,-8 16-1 16,1 2-6-16,1 0 0 16,-3 8 0-16,3-1 2 15,-1 4-3-15,2 0 0 16,-1-3-3-16,4-3 0 16,-1 0-4-16,2-3-1 15,1-3-2-15,1-4-2 16,-1-13-4-16,5 18-3 15,-5-18-3-15,0 0-2 16,16 7-2-16,-16-7-1 0,13-11 0 16,-13 11 0-16,17-17 3 15,-10 5 3-15,0-1 4 16,0 2 5-16,-7 11 4 16,10-15 2-16,-10 15 2 15,0 0 2-15,0 0 0 16,12 8-1-16,-9 3 0 15,1 0-3-15,-1 1 2 16,1 0-5-16,-1-1 3 16,-3-11-6-16,9 17 5 15,-9-17-5-15,0 0 0 16,11 12-6-16,-11-12-5 16,0 0-6-16,14-4-10 0,-14 4-12 15,0 0-17-15,13-12-10 16,-13 12-17-1,13-14-8-15,-13 14 17 16</inkml:trace>
          <inkml:trace contextRef="#ctx0" brushRef="#br1" timeOffset="2.30282E6">6974 11186 63 0,'3'-20'50'0,"0"9"-3"16,2-4-2-16,-1 4-4 15,2-2-7-15,-6 13-6 16,7-14-6-16,-7 14-4 16,0 0-4-16,0 0-3 15,0 0-3-15,-5 21 0 16,3-7 1-16,-4 4 0 16,4 2 2-16,-5 4-2 15,4 2 0-15,0 2-2 16,5 1 0-16,-1 2-2 0,2-1-1 15,4-2-3-15,-1-1-5 16,2-7-2-16,0 1-5 16,2-9-6-16,-10-12-5 15,13 11-9-15,-13-11-6 16,0 0-9-16,-2-17-7 16,-3 1-8-16,-4-2-4 15,-6-3 3-15,-1 0 18 16</inkml:trace>
          <inkml:trace contextRef="#ctx0" brushRef="#br1" timeOffset="2.30386E6">7394 11209 27 0,'0'0'81'0,"-10"-12"-3"16,10 12-29-16,0 0-13 16,-1-13-13-16,1 13-13 15,12-10-18-15,-12 10-22 16,18-6-23-16,-6 2-24 15,-12 4-5-15,18 4 29 16</inkml:trace>
          <inkml:trace contextRef="#ctx0" brushRef="#br1" timeOffset="2.30369E6">7409 11265 10 0,'0'0'72'0,"0"0"-16"15,0 0-8-15,0 0-11 16,0 0-8-16,0 0-8 15,-3 15-5-15,3-15-3 0,-2 23-4 16,2-12-2-16,2 1-1 16,-2-12-4-16,5 15-6 15,-5-15-11-15,0 0-22 16,12 9-15-16,-12-9-29 16,0 0 0-16,10-8 26 15</inkml:trace>
          <inkml:trace contextRef="#ctx0" brushRef="#br1" timeOffset="2.30427E6">7568 11172 3 0,'20'-12'62'0,"-4"2"-29"0,-2 0-5 15,-3 3-4 1,-11 7-5-16,0 0 1 16,0 0-1-16,0 0 0 15,-16 0 0-15,1 7 0 0,-5 2 0 16,2 0 0-16,-1 2-1 16,3-2-3-16,1 0-3 15,2 1-4-15,13-10-1 16,-12 18-3-16,12-18-3 15,8 17-1-15,5-10-1 16,3 2 1-16,5-1-1 16,1 1 2-16,4-1-3 15,-2 2 2-15,-1 0 0 16,-5-1 2-16,-4 2 1 16,-8 0 1-16,-5 0 2 15,-1-11 1-15,-15 20 1 0,1-10-1 16,-4 0 1-16,-1-2-5 15,0-2-7-15,1 0-15 16,3-6-29-16,15 0-46 16,-17-3-2-16,17 3-1 15,-1-19 43-15</inkml:trace>
        </inkml:traceGroup>
        <inkml:traceGroup>
          <inkml:annotationXML>
            <emma:emma xmlns:emma="http://www.w3.org/2003/04/emma" version="1.0">
              <emma:interpretation id="{607A0283-CCB5-412D-8DC8-D330AC5C0EDC}" emma:medium="tactile" emma:mode="ink">
                <msink:context xmlns:msink="http://schemas.microsoft.com/ink/2010/main" type="inkWord" rotatedBoundingBox="8702,17757 10243,17717 10259,18315 8717,18355"/>
              </emma:interpretation>
              <emma:one-of disjunction-type="recognition" id="oneOf71">
                <emma:interpretation id="interp355" emma:lang="en-US" emma:confidence="1">
                  <emma:literal>works:</emma:literal>
                </emma:interpretation>
                <emma:interpretation id="interp356" emma:lang="en-US" emma:confidence="0">
                  <emma:literal>words:</emma:literal>
                </emma:interpretation>
                <emma:interpretation id="interp357" emma:lang="en-US" emma:confidence="0">
                  <emma:literal>wonks:</emma:literal>
                </emma:interpretation>
                <emma:interpretation id="interp358" emma:lang="en-US" emma:confidence="0">
                  <emma:literal>works!</emma:literal>
                </emma:interpretation>
                <emma:interpretation id="interp359" emma:lang="en-US" emma:confidence="0">
                  <emma:literal>words!</emma:literal>
                </emma:interpretation>
              </emma:one-of>
            </emma:emma>
          </inkml:annotationXML>
          <inkml:trace contextRef="#ctx0" brushRef="#br1" timeOffset="2.3055E6">8037 11177 47 0,'8'-14'85'0,"-1"2"-27"0,-7 12-6 16,8-18-8-16,-8 18-11 15,0 0-8-15,0 0-5 16,0 0-5-16,-14 12-3 15,5 0-1-15,-3 4-3 16,1 2 0-16,1 1-4 16,-1 2 1-16,2-1-4 15,4-1 2-15,3-1-3 16,4-3-1-16,-2-15 1 0,17 17-2 16,-3-13 3-16,1-7-3 15,2-4 3-15,3-4-3 16,-3-2 2-16,1-5 1 15,-5 3-2-15,-2 1 2 16,-4 1-2-16,-3 2 1 16,-4 11-1-16,0 0 1 15,0 0 0-15,-12 6-1 16,8 5 0-16,0 1 1 16,2 4 1-16,1-3 0 15,3 1 2-15,-2-14 1 16,11 18 1-16,-11-18 2 15,21 2-1-15,-9-10 1 0,2-1-2 16,1-6 1-16,-1 0-3 16,-2-2 0-16,-1-2-2 15,-4 1 0 1,-1 4-5-16,-6 1-3 0,0 2-6 16,0 11-8-16,-7-12-9 15,7 12-13-15,0 0-18 16,0 0-17-16,-5 10-21 15,5-10 4-15</inkml:trace>
          <inkml:trace contextRef="#ctx0" brushRef="#br1" timeOffset="2.30613E6">8371 11191 75 0,'0'0'85'0,"0"0"-29"16,10-16-12-16,-10 16-14 0,0 0-9 15,0 0-4-15,0 0-6 16,0 0-3-16,0 0-3 16,-16 10 1-16,16-10 1 15,-21 22 1-15,14-8 0 16,-1 2-1-16,3 2 1 16,2 1-2-16,6 1 0 15,3-3-2-15,7 0 1 16,2-5-2-16,0-3 1 15,3-4 1-15,2-5 0 0,-6-4 1 16,1-4 0 0,-7-3 1-16,-3-3-2 15,-5-1 2-15,-5-3-3 0,-5 4 0 16,-2-3-1-16,-1 1-3 16,0 1-3-16,2 3-5 15,0 4-4-15,11 8-5 16,0 0-3-16,1-13-5 15,-1 13-2-15,23 1-2 16,-8 5 0-16,4-4 4 16,-1 6 2-16,3-5 6 0,-4 3 5 15,-2-1 9 1,-1 0 7-16,-14-5 7 16,17 8 5-16,-17-8 5 15,3 11 2-15,-3-11 1 0,-7 17-2 16,1-4-4-16,2 1-4 15,-2 0-5-15,3 1-1 16,0-3-3-16,3-12 1 16,1 17-2-16,-1-17-1 15,0 0 1-15,19-15 0 16,-10 1 0-16,2-7 0 16,1-2-2-16,1-2 0 15,1-2 0-15,-2 3-1 16,2 4-2-16,-2 3-2 15,0 5 0-15,-12 12-7 16,21-13-3-16,-21 13-9 16,18 4-8-16,-18-4-22 0,12 13-33 15,-12-13-8-15,13 15-3 16,-13-15 68-16</inkml:trace>
          <inkml:trace contextRef="#ctx0" brushRef="#br1" timeOffset="2.30666E6">8907 10946 61 0,'10'-22'56'0,"-3"3"1"16,-6 8-2-16,-1 11-5 15,0 0-9-15,-14-4-9 16,1 16-7-16,0 4-4 15,-5 8-3-15,4 4-4 16,-3 7 0-16,2 1-3 0,0 7-1 16,3 0-2-16,0 4-4 15,2 1-3-15,0 1-4 16,1-5 0-16,1-4-5 16,2-5-4-16,5-8-5 15,1-8-2-15,0-19-5 16,16 9-1-16,1-21-4 15,-2-5-1-15,8-10 1 16,-1 1 3-16,6-7 4 16,-5 2 5-16,2 0 7 15,-4 2 6-15,-1 5 8 16,-5 2 6-16,-2 8 6 0,-3 1 2 16,-10 13 2-16,6-15 1 15,-6 15-2-15,0 0-1 16,-18-3-2-16,18 3-1 15,-25 4 0-15,11 1 0 16,-8 5 2-16,2 0-1 16,-4 4 2-16,2 1-4 15,-2 3 1-15,3 0-4 16,1 4-1-16,5-3-5 16,4 0-1-16,6-1-2 15,7-2-1-15,4-2-1 16,4-3-2-16,5 0-1 15,3-5-4-15,0 3-3 0,3-4-5 16,-3-1-6-16,4-2-13 16,-7 4-23-16,3-8-45 15,1 0 0 1,0-2 2-16,4-4 54 0</inkml:trace>
          <inkml:trace contextRef="#ctx0" brushRef="#br1" timeOffset="2.30713E6">9241 11169 37 0,'10'-14'87'0,"-3"3"5"16,-1 0-42-16,2-1-6 16,-8 12-11-16,6-15-6 15,-6 15-4-15,0 0-5 16,-23 3-1-16,7 2-5 15,-4 6-1-15,-3-2-2 16,-4 6-1-16,1-1-2 16,0 1-1-16,3 0-3 15,5 0 1-15,6-1-2 16,7 0-1-16,9 0 0 16,8-2-1-16,7 0 1 15,7-1-1-15,4 1 1 16,3-1-2-16,0 0 2 0,-2 0 0 15,-5 0 1-15,-5 0 0 16,-4 0 2-16,-8-1 1 16,-9-10 2-1,3 21 1-15,-3-21 0 0,-18 18 1 16,3-11-1-16,-4 1-1 16,-3-1-2-16,-5 0 0 15,-2 0-6-15,-1 1-3 16,-4 0-11-16,9-3-9 15,-5 3-22-15,12-5-43 16,3 2-22-16,15-5 0 16,0 0-1-16</inkml:trace>
          <inkml:trace contextRef="#ctx0" brushRef="#br1" timeOffset="2.3305E6">9461 11445 35 0,'-2'-12'92'16,"4"0"2"-16,3 1-29 0,-3 0-16 16,4-2-12-16,-6 13-11 15,7-16-7-15,-7 16-6 16,0 0-3-16,0 0-5 16,0 0-2-16,0 0-6 15,-5 12-6-15,5-12-7 16,-6 14-11-16,6-14-19 15,0 0-27-15,1 14-23 16,-1-14-1-16,0 0 17 16</inkml:trace>
          <inkml:trace contextRef="#ctx0" brushRef="#br1" timeOffset="2.33073E6">9481 11220 65 0,'0'0'97'0,"-11"-11"3"15,11 11-34-15,-4-16-14 16,4 16-17-16,8-15-10 16,-8 15-10-16,16-15-12 15,-16 15-14-15,15-7-18 16,-15 7-35-16,11 0-34 15,-11 0-3-15,0 0-3 0</inkml:trace>
        </inkml:traceGroup>
        <inkml:traceGroup>
          <inkml:annotationXML>
            <emma:emma xmlns:emma="http://www.w3.org/2003/04/emma" version="1.0">
              <emma:interpretation id="{5E2AAFCF-4F5E-441B-B6FB-CE9134C919B8}" emma:medium="tactile" emma:mode="ink">
                <msink:context xmlns:msink="http://schemas.microsoft.com/ink/2010/main" type="inkWord" rotatedBoundingBox="10644,17936 11012,17926 11021,18262 10652,18272"/>
              </emma:interpretation>
              <emma:one-of disjunction-type="recognition" id="oneOf72">
                <emma:interpretation id="interp360" emma:lang="en-US" emma:confidence="0">
                  <emma:literal>I</emma:literal>
                </emma:interpretation>
                <emma:interpretation id="interp361" emma:lang="en-US" emma:confidence="0">
                  <emma:literal>E</emma:literal>
                </emma:interpretation>
                <emma:interpretation id="interp362" emma:lang="en-US" emma:confidence="0">
                  <emma:literal>[</emma:literal>
                </emma:interpretation>
                <emma:interpretation id="interp363" emma:lang="en-US" emma:confidence="0">
                  <emma:literal>F</emma:literal>
                </emma:interpretation>
                <emma:interpretation id="interp364" emma:lang="en-US" emma:confidence="0">
                  <emma:literal>€</emma:literal>
                </emma:interpretation>
              </emma:one-of>
            </emma:emma>
          </inkml:annotationXML>
          <inkml:trace contextRef="#ctx0" brushRef="#br1" timeOffset="2.33217E6">10253 11094 59 0,'0'0'55'0,"0"0"-7"16,0 0-9-16,4-10-3 0,-4 10-6 16,0 0-5-16,-12 6-8 15,12-6 0-15,-21 6-3 16,7-4 0-16,-7 3-1 16,0-2-2-16,-7 2 0 15,1 1-2-15,-4 4 2 16,2 0-3-16,-2 3 0 15,4 0-1-15,2 3-1 16,4-2-2-16,5 1-1 16,5-1-1-16,4-1-1 15,5-3 0-15,2-10 0 16,9 14 0-16,2-11 0 16,3-1 1-16,3-2-1 0,3-2 1 15,3 1-1-15,4-1 0 16,0 0-1-16,2 0 0 15,2 0-3-15,-4 0-3 16,2-1-6-16,-6 3-5 16,3-3-10-16,-11 5-16 15,3-5-22-15,-5 3-30 16,-13 0 0-16,10 1 1 0</inkml:trace>
          <inkml:trace contextRef="#ctx0" brushRef="#br1" timeOffset="2.3325E6">9928 11418 10 0,'0'0'61'16,"0"0"-11"-16,-6 11 1 16,6-11-8-16,21-2-6 15,-3-4-4-15,3 1-5 16,5-4-5-16,1 4-7 0,1-2-3 16,-1 2-7-16,-1 2-2 15,-2 0-7-15,-5 3-7 16,-1 0-11-16,-6 3-20 15,0-3-38-15,1-1-12 16,-13 1 1-16,21-5 51 16</inkml:trace>
        </inkml:traceGroup>
        <inkml:traceGroup>
          <inkml:annotationXML>
            <emma:emma xmlns:emma="http://www.w3.org/2003/04/emma" version="1.0">
              <emma:interpretation id="{04B9F4D8-9DF5-4533-AF97-C5D52E4B7A60}" emma:medium="tactile" emma:mode="ink">
                <msink:context xmlns:msink="http://schemas.microsoft.com/ink/2010/main" type="inkWord" rotatedBoundingBox="11171,17747 12319,17717 12334,18271 11186,18300"/>
              </emma:interpretation>
              <emma:one-of disjunction-type="recognition" id="oneOf73">
                <emma:interpretation id="interp365" emma:lang="en-US" emma:confidence="0">
                  <emma:literal>end</emma:literal>
                </emma:interpretation>
                <emma:interpretation id="interp366" emma:lang="en-US" emma:confidence="0">
                  <emma:literal>and</emma:literal>
                </emma:interpretation>
                <emma:interpretation id="interp367" emma:lang="en-US" emma:confidence="0">
                  <emma:literal>cntd</emma:literal>
                </emma:interpretation>
                <emma:interpretation id="interp368" emma:lang="en-US" emma:confidence="0">
                  <emma:literal>entd</emma:literal>
                </emma:interpretation>
                <emma:interpretation id="interp369" emma:lang="en-US" emma:confidence="0">
                  <emma:literal>anted</emma:literal>
                </emma:interpretation>
              </emma:one-of>
            </emma:emma>
          </inkml:annotationXML>
          <inkml:trace contextRef="#ctx0" brushRef="#br1" timeOffset="2.33355E6">10647 11175 44 0,'0'0'80'0,"10"-19"-23"16,-10 19-7-16,8-22-9 0,-8 22-8 15,5-21-7 1,-6 8-6-16,0 3-5 15,1 10-5-15,-12-16-3 16,1 13-2-16,-2 2-1 0,-4 5 2 16,-4 2 1-16,-1 6-3 15,-2 1 5-15,0 7-2 16,2-1 5-16,2 1-5 16,4 2 4-16,4 1-6 15,6-1 2-15,4 0-2 16,5-4 0-16,7 0 0 15,4-2-6-15,2-3 3 16,3 0-9-16,2-3-2 16,-2-1-9-16,3-4 0 15,-5 4-13-15,2-8-12 16,-7 4-16-16,4-8-36 16,-3 0 0-16,2-2 4 0</inkml:trace>
          <inkml:trace contextRef="#ctx0" brushRef="#br1" timeOffset="2.33407E6">10820 11170 27 0,'0'0'80'0,"0"0"1"0,-18-4-32 16,18 4-11-1,-11 15-8-15,11-15-5 16,-7 23 0-16,6-9-4 15,-3 1-2-15,3 0-3 0,-2 1-2 16,2-3-2-16,-3 0-3 16,4-13-3-16,-4 18-2 15,4-18-2-15,0 0-2 16,0 0-2-16,0 0-1 16,0 0-1-16,-2-11-1 15,2 11-1-15,15-25 0 16,-3 8 1-16,4-1 0 15,2-3 3-15,4 0 0 16,-1 0 2-16,3 2 0 16,-2 3 2-16,-1 4 0 15,-4 4 0-15,-4 4 0 16,-13 4 2-16,14 7 0 0,-14-7 1 16,3 23 0-16,-3-8 0 15,-3 2 0-15,1-2 0 16,0 2 0-16,-1-2-2 15,1 0 0-15,-1-1-2 16,3-2-3-16,-2 1-4 16,2-13-5-16,-1 16-6 15,1-16-8-15,0 14-8 16,0-14-17-16,3 11-18 16,-3-11-28-16,0 0 2 15,11 7 26-15</inkml:trace>
          <inkml:trace contextRef="#ctx0" brushRef="#br1" timeOffset="2.33508E6">11194 11063 87 0,'8'-12'80'0,"-2"0"-27"16,-6 12-6-16,0 0-14 15,12-4-8-15,-15 15-4 16,2 4-2-16,-5 3 1 15,3 0-5-15,-4 4 3 16,4-4-8-16,-2 2 2 16,3-4-7-16,0 1 1 15,2-4-7-15,3-2-8 16,-1 2-6-16,-2-13-16 16,5 18-13-16,-5-18-17 0,5 11-8 15,-5-11-19-15,0 0-1 16</inkml:trace>
          <inkml:trace contextRef="#ctx0" brushRef="#br1" timeOffset="2.33527E6">11129 11189 96 0,'0'0'69'0,"0"0"-6"0,-13-8-14 16,13 8-10-1,0 0-12-15,16-4-7 16,-4 4-2-16,5 0-12 15,3 0-7-15,-1 1-18 0,6-2-19 16,-5 3-28-16,1-1-17 16,-1-1-5-16,-3 1-3 15</inkml:trace>
          <inkml:trace contextRef="#ctx0" brushRef="#br1" timeOffset="2.33587E6">11458 11177 71 0,'0'0'49'0,"11"-7"2"16,-11 7-3-16,0 0-2 0,6-13-5 16,-6 13-6-16,0 0-6 15,-15-11-4-15,15 11-5 16,-20-1-3-16,6 4-4 15,-3 3-2-15,-1 2-2 16,-1 4-1-16,0 3-2 16,-2 2-2-16,4 2-1 15,3 1-1-15,3-1-2 16,4 0 0-16,3-1 0 16,8-4-1-16,-4-14 1 15,20 15 0-15,-1-19 0 16,6-5 0-16,2-7 3 0,4-7 1 15,1-5 2-15,1-4 0 16,-2-7 2-16,-3 0-4 16,-5-3 5-16,-7 2-4 15,-5-1 1-15,-8 2-5 16,-6 4 1-16,-7 6-3 16,-3 8 1-16,-5 7-1 15,-3 11 0-15,-1 8 0 16,3 7 0-16,1 7 0 15,4 4 0-15,6 5 1 16,3 3 0-16,6 1 2 16,5 0-2-16,3 2 2 15,2 0-1-15,1 0 1 0,1 1-1 16,0-2 0-16,1 0 0 16,-1-4-5-16,-3 0-5 15,4-7-8-15,-5 3-10 16,6-9-23-16,-7 3-31 15,1-8-24-15,-9-11-2 16,11 16 1-16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203" units="cm"/>
          <inkml:channel name="Y" type="integer" max="2347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2729" units="1/cm"/>
          <inkml:channelProperty channel="Y" name="resolution" value="1000.0852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9-24T06:26:27.747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C24709EE-B53A-4777-A238-6EECA98640C4}" emma:medium="tactile" emma:mode="ink">
          <msink:context xmlns:msink="http://schemas.microsoft.com/ink/2010/main" type="writingRegion" rotatedBoundingBox="11412,14647 15085,14685 15075,15628 11402,15590"/>
        </emma:interpretation>
      </emma:emma>
    </inkml:annotationXML>
    <inkml:traceGroup>
      <inkml:annotationXML>
        <emma:emma xmlns:emma="http://www.w3.org/2003/04/emma" version="1.0">
          <emma:interpretation id="{A2E2492E-E3FA-4872-816B-6D7E40850063}" emma:medium="tactile" emma:mode="ink">
            <msink:context xmlns:msink="http://schemas.microsoft.com/ink/2010/main" type="paragraph" rotatedBoundingBox="11471,14647 15085,14685 15078,15287 11464,152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59C77BB-495F-4AC8-ACD7-33630AD0187F}" emma:medium="tactile" emma:mode="ink">
              <msink:context xmlns:msink="http://schemas.microsoft.com/ink/2010/main" type="line" rotatedBoundingBox="11471,14647 15085,14685 15078,15287 11464,15249"/>
            </emma:interpretation>
          </emma:emma>
        </inkml:annotationXML>
        <inkml:traceGroup>
          <inkml:annotationXML>
            <emma:emma xmlns:emma="http://www.w3.org/2003/04/emma" version="1.0">
              <emma:interpretation id="{A439EF65-32F4-45F9-9881-D1997B5A210A}" emma:medium="tactile" emma:mode="ink">
                <msink:context xmlns:msink="http://schemas.microsoft.com/ink/2010/main" type="inkWord" rotatedBoundingBox="11470,14720 12178,14728 12174,15097 11466,15089"/>
              </emma:interpretation>
              <emma:one-of disjunction-type="recognition" id="oneOf0">
                <emma:interpretation id="interp0" emma:lang="en-US" emma:confidence="1">
                  <emma:literal>each</emma:literal>
                </emma:interpretation>
                <emma:interpretation id="interp1" emma:lang="en-US" emma:confidence="0">
                  <emma:literal>laah</emma:literal>
                </emma:interpretation>
                <emma:interpretation id="interp2" emma:lang="en-US" emma:confidence="0">
                  <emma:literal>eaah</emma:literal>
                </emma:interpretation>
                <emma:interpretation id="interp3" emma:lang="en-US" emma:confidence="0">
                  <emma:literal>teah</emma:literal>
                </emma:interpretation>
                <emma:interpretation id="interp4" emma:lang="en-US" emma:confidence="0">
                  <emma:literal>loeah</emma:literal>
                </emma:interpretation>
              </emma:one-of>
            </emma:emma>
          </inkml:annotationXML>
          <inkml:trace contextRef="#ctx0" brushRef="#br0">10744 8194 56 0,'-12'-1'44'0,"12"1"3"0,0 0-7 15,0 0 0-15,0 0-3 16,0 0-3-16,0 0-4 16,0 0-1-16,0 0-5 15,15 1 0-15,-15-1-3 16,20-12-1-16,-20 12-5 15,23-24-2-15,-11 8-5 16,1-3 0-16,-1-2-4 16,-2 0 0-16,-2-2-3 15,-3 2 0-15,-5 0-2 16,-1 5 1-16,-5 2-1 16,6 14-1-16,-18-13 0 0,6 14-1 15,-2 6 2-15,2 6-2 16,0 3 3-16,1 5-3 15,4 2 3-15,1 1-1 16,4 0 1-16,3-1 1 16,4-2 0-16,2-4 1 15,3-2 1-15,2-3 0 16,1-1-1-16,1-3 1 16,2-5-3-16,-3 2-6 15,3-5-2-15,-5 5-12 16,4-9-9-16,-5 7-20 15,5-7-28-15,-3 3-20 16,-1-2 4-16,1-3 1 0</inkml:trace>
          <inkml:trace contextRef="#ctx0" brushRef="#br0" timeOffset="522.5763">11002 8158 1 0,'4'-11'53'0,"-4"11"18"15,4-16-2-15,-4 16-32 16,3-15-4-16,-3 15-4 16,4-17-4-16,-4 17-3 15,0-14-2-15,0 14-3 16,0 0-2-16,-11-4-2 0,11 4 0 16,-16 8-3-16,16-8-1 15,-20 19-2-15,9-8 0 16,-2 4-1-16,-2 2 1 15,4-3-3-15,-1 3 0 16,5-4-3-16,0 3 0 16,4-5 0-16,3-11-1 15,6 17 0-15,-6-17-2 16,21 2 1-16,-6-8 0 16,1 0 0-16,1-7 1 15,0 0-1-15,-3-4 1 16,1-2-1-16,-5 1 0 15,-2 1 1-15,-4 4 0 16,-3 2-1-16,-1 11 1 16,0 0 0-16,-12-5-1 15,12 5 0-15,-15 21 1 16,9-7-1-16,1 3 0 0,2 2 1 16,3-3-1-16,2 0 1 15,3-1-1-15,2-4-4 16,-7-11-4-16,17 14-9 15,-17-14-10-15,20 4-18 16,-20-4-19-16,15-2-25 16,-15 2 2-16,15-9-1 15</inkml:trace>
          <inkml:trace contextRef="#ctx0" brushRef="#br0" timeOffset="1047.2428">11170 8142 1 0,'0'0'66'0,"6"-13"5"16,-6 13-24-16,6-15-4 15,-6 15-7-15,2-14-3 16,-2 14-3-16,0 0-5 16,0 0-4-16,-14-10-5 15,14 10-2-15,-18 10-2 16,6-2 1-16,12-8-2 15,-22 22 0-15,13-10-3 16,-2 1 0-16,4-1-2 16,0 2-2-16,3-2 0 15,2-1-2-15,2-11 0 0,2 17-2 16,-2-17 1-16,0 0-1 16,12 9 1-16,-12-9 0 15,11-5 0-15,-11 5 0 16,0 0-1-16,9-15 1 15,-9 15-1-15,0 0 1 16,0 0-2-16,0 0 1 16,0 0 0-16,0 0 0 15,0 0-1-15,0 0 1 16,0 0 0-16,8 15 0 16,-8-15 0-16,10 9 0 15,-10-9 1-15,14 6-1 0,-14-6 1 16,12 4 0-16,-12-4-1 15,14 0-1-15,-14 0-3 16,12-3-5 0,-12 3-8-16,14-5-19 0,-14 5-29 15,0 0-28-15,0 0-2 16,12-13-1-16</inkml:trace>
          <inkml:trace contextRef="#ctx0" brushRef="#br0" timeOffset="1527.1275">11347 7927 2 0,'2'-16'81'0,"-2"3"4"15,0 13 2-15,-4-14-29 16,4 14-5-16,0 0-10 15,0 0-7-15,-13 23-5 16,11-7-7-16,-7 10-7 16,3 2-3-16,-3 5-4 15,2 0-4-15,-1 2-3 16,1-1-6-16,2-3-3 16,0-4-4-16,4-7-1 0,0-3-3 15,3-6-1-15,-2-11-2 16,0 0 1-1,15 10 1-15,-15-10 3 16,17-17 3-16,-5 5 1 0,-2-1 4 16,1-2 3-16,0 2 6 15,-1 2 2-15,-10 11 3 16,17-13 0-16,-17 13 1 16,11 3 0-16,-11-3-1 15,6 17-1-15,-3-6-3 16,0 2-3-16,0 1-5 15,2-2-6-15,-1 0-13 16,-4-12-26-16,14 16-48 16,-14-16 0-16,14 12-6 15,-14-12 1-15</inkml:trace>
        </inkml:traceGroup>
        <inkml:traceGroup>
          <inkml:annotationXML>
            <emma:emma xmlns:emma="http://www.w3.org/2003/04/emma" version="1.0">
              <emma:interpretation id="{7F62FBE6-B732-4F26-A8D5-1E91A6D0E214}" emma:medium="tactile" emma:mode="ink">
                <msink:context xmlns:msink="http://schemas.microsoft.com/ink/2010/main" type="inkWord" rotatedBoundingBox="12318,14656 13268,14666 13263,15085 12314,15075"/>
              </emma:interpretation>
              <emma:one-of disjunction-type="recognition" id="oneOf1">
                <emma:interpretation id="interp5" emma:lang="en-US" emma:confidence="1">
                  <emma:literal>term</emma:literal>
                </emma:interpretation>
                <emma:interpretation id="interp6" emma:lang="en-US" emma:confidence="0">
                  <emma:literal>Herm</emma:literal>
                </emma:interpretation>
                <emma:interpretation id="interp7" emma:lang="en-US" emma:confidence="0">
                  <emma:literal>Germ</emma:literal>
                </emma:interpretation>
                <emma:interpretation id="interp8" emma:lang="en-US" emma:confidence="0">
                  <emma:literal>Term</emma:literal>
                </emma:interpretation>
                <emma:interpretation id="interp9" emma:lang="en-US" emma:confidence="0">
                  <emma:literal>Perm</emma:literal>
                </emma:interpretation>
              </emma:one-of>
            </emma:emma>
          </inkml:annotationXML>
          <inkml:trace contextRef="#ctx0" brushRef="#br0" timeOffset="2185.9957">11725 7945 11 0,'1'-15'82'16,"0"0"0"-16,-1-1 0 15,1-3-39-15,-2 7-6 16,5-5-8-16,-4 6-5 16,2-1-5-16,-2 12-3 15,3-13-3-15,-3 13-1 16,0 0-2-16,-8 20-1 16,3-2-2-16,-2 8 0 15,1 4 0-15,-3 6 0 16,0 2-1-16,2 0-1 0,0-1-2 15,1-2-2-15,1-3-4 16,1-5-6-16,2-3-7 16,3-6-8-16,-2-1-12 15,1-17-16-15,5 21-14 16,-5-21-9-16,0 0-2 16,14 2-7-16</inkml:trace>
          <inkml:trace contextRef="#ctx0" brushRef="#br0" timeOffset="3314.6767">11620 8148 61 0,'-14'-3'75'15,"2"3"-9"-15,12 0-9 0,-14 2-10 16,14-2-12-16,0 0-7 16,13-1-12-16,-1-2-2 15,9 1-10-15,3-3-4 16,2 1-8-16,3-2-6 15,-3 5-9-15,4-4-14 16,-10 7-8-16,2-5-7 16,-10 6 1-16,-12-3 3 15,12 6 7-15,-12-6 14 16,0 0 16-16,0 0 17 16,-11 12 15-16,11-12 10 15,0 0 2-15,0 0 2 0,0 0-3 16,0 0-5-16,0 0-9 15,0 0-4-15,11 3-5 16,-11-3-4-16,18 0 1 16,-18 0 1-16,20 0 2 15,-9 0 4-15,0-3 2 16,-11 3 0-16,20-14 3 16,-11 4-1-16,3-7-1 15,-5-1-5-15,1-3-1 16,-2-1-4-16,-1 0-3 15,-4 3-1-15,-2 3-2 16,-5 6 1-16,6 10 0 16,-18-5 0-16,6 12 0 0,0 6 3 15,0 4 0-15,0 6 1 16,3-1 0-16,2 3 0 16,2-3 1-1,4 2 0-15,5-6-1 0,3-1-1 16,3-2-2-16,2-6-1 15,3 0-2-15,3-6-3 16,1 0-2-16,-1-4-4 16,-1-1-3-16,-1-4-3 15,-2 2 0-15,-1-5 1 16,-13 9 2-16,16-13 4 16,-16 13 4-16,8-11 4 0,-8 11 5 15,0 0 2-15,0 0 2 16,0 0 0-16,0 0 1 15,-13 2-2 1,13-2-1-16,-7 12-2 0,7-12 0 16,-6 15 0-16,6-15 0 15,-3 12 0-15,3-12 0 16,0 0 2-16,0 0-1 16,11 4 1-16,-11-4 1 15,15-12-1-15,-7-1 3 16,2 0-1-16,2-5 1 15,-1-2-1-15,1-2 2 16,-1 2-1-16,-1 1-1 0,-1 3-3 16,-1 4-1-16,-8 12-4 15,15-8-5-15,-15 8-5 16,16 10-4 0,-6-3-9-16,-6 5-6 0,8-5-15 15,-9 8-10-15,7-9-10 16,-8 5-9-16,-2-11-16 15,0 0-1-15,7 12 47 16</inkml:trace>
          <inkml:trace contextRef="#ctx0" brushRef="#br0" timeOffset="3902.2156">12216 8112 1 0,'11'-5'78'15,"-11"5"11"-15,0 0-2 0,12-7-33 16,-12 7-13-16,0 0-3 16,0 0-14-16,0 0-1 15,0 11-8-15,0-11-2 16,-5 17-4-16,5-17 2 16,-4 21-2-16,4-10-1 15,-2 0 0-15,2-11-2 16,-1 15-1-16,1-15-2 15,0 0 0-15,0 0-2 0,0 0-2 16,0 0-1-16,0 0-1 16,0 0-2-1,15 2 3-15,-15-2-2 16,13-14 1-16,-13 14-10 0,19-23 12 16,-8 8-9-16,1-1 12 15,0 2-10-15,-1 1 10 16,-2 2-8-16,-9 11 9 15,11-9-1-15,-11 9 1 16,0 0-1-16,-2 21 1 16,-1-9 0-16,-1 2-2 15,0 0 0-15,2-1 0 0,0-1 0 16,2-12-1 0,1 17 1-16,-1-17-2 15,0 0 0-15,16 4-1 16,-16-4 0-16,19-11 0 0,-8 2-1 15,1-3-1-15,0 0 1 16,2-1 0-16,-3-1 0 16,0 4 1-16,-11 10 0 15,13-17 1-15,-13 17 1 16,0 0 0-16,0 0 3 16,9 11 1-16,-9-11 1 15,0 21 0-15,2-7 1 16,2 0-1-16,1-1 1 15,1-1-2-15,1 1-4 16,-7-13-8-16,16 19-9 16,-5-13-18-16,-11-6-31 15,13 13-38-15,-13-13-1 0,13 5-4 16</inkml:trace>
        </inkml:traceGroup>
        <inkml:traceGroup>
          <inkml:annotationXML>
            <emma:emma xmlns:emma="http://www.w3.org/2003/04/emma" version="1.0">
              <emma:interpretation id="{97624B8C-70C4-4C42-816D-AF5777C83B69}" emma:medium="tactile" emma:mode="ink">
                <msink:context xmlns:msink="http://schemas.microsoft.com/ink/2010/main" type="inkWord" rotatedBoundingBox="13435,14717 13619,14719 13613,15272 13430,15270"/>
              </emma:interpretation>
              <emma:one-of disjunction-type="recognition" id="oneOf2">
                <emma:interpretation id="interp10" emma:lang="en-US" emma:confidence="0">
                  <emma:literal>&amp;</emma:literal>
                </emma:interpretation>
                <emma:interpretation id="interp11" emma:lang="en-US" emma:confidence="0">
                  <emma:literal>•</emma:literal>
                </emma:interpretation>
                <emma:interpretation id="interp12" emma:lang="en-US" emma:confidence="0">
                  <emma:literal>¥</emma:literal>
                </emma:interpretation>
                <emma:interpretation id="interp13" emma:lang="en-US" emma:confidence="0">
                  <emma:literal>!</emma:literal>
                </emma:interpretation>
                <emma:interpretation id="interp14" emma:lang="en-US" emma:confidence="0">
                  <emma:literal>h</emma:literal>
                </emma:interpretation>
              </emma:one-of>
            </emma:emma>
          </inkml:annotationXML>
          <inkml:trace contextRef="#ctx0" brushRef="#br0" timeOffset="5624.4881">12871 8135 70 0,'10'-21'78'0,"-10"21"-14"16,1-18-18-16,-1 7-9 15,0 11-10-15,-13-13-12 16,13 13 1-16,-18-4-10 15,3 8 4-15,3-2-8 16,-5 6 8-16,3-3-9 16,-3 3 8-16,2 0-2 15,-1 2 0-15,2-3-2 0,2 2-1 16,12-9-1-16,-17 16-1 16,17-16-1-16,-4 12-2 15,4-12 1-15,12 8-2 16,-1-6 1-16,3 0 0 15,-1-2 0-15,1-3-1 16,1 1 1-16,-3-2 1 16,-12 4-1-16,14-7 1 15,-14 7 1-15,0 0-1 16,0 0 0-16,0-12 1 16,0 12-1-16,-12-1-1 15,12 1 1-15,-14 3 0 0,14-3 0 16,-15 10 0-16,15-10 0 15,-17 14 1-15,17-14-1 16,-16 20 4-16,16-20-2 16,-15 20 2-16,15-20-2 15,-11 16 2-15,11-16-2 16,-2 12 1-16,2-12 0 16,14 4-6-16,-2-4-2 15,5-1-8-15,0 1-4 16,6-3-13-16,-4 4-7 15,3-3-27-15,-6 3-24 16,-16-1-5-16,17 0 8 16</inkml:trace>
          <inkml:trace contextRef="#ctx0" brushRef="#br0" timeOffset="5925.7129">12770 8299 53 0,'-2'11'91'0,"2"-11"2"15,-3 13-36-15,3-13-15 16,2 17-10-16,-2-17-9 15,6 22-8-15,-5-11-7 16,3 2-7-16,-5-2-11 16,1-11-15-16,3 21-25 15,-3-21-44-15,0 0-2 16,2 10-2-16,-2-10 57 16</inkml:trace>
          <inkml:trace contextRef="#ctx0" brushRef="#br0" timeOffset="4852.9182">12820 7914 10 0,'0'0'78'0,"0"0"-35"15,0 0-1-15,6-11 0 16,-6 11 0-16,0 0-2 0,5-16-3 16,-5 16-8-16,0 0-13 15,-7-11 1-15,7 11-1 16,0 0-3-1,0 0-1-15,-7 22-4 0,4-5-1 16,0 5-3-16,-1 3 0 16,-1 2-1-16,2-1-1 15,0 0 0-15,2-5-3 16,1-4-1-16,-1-5-6 16,1-12-6-16,2 15-11 15,-2-15-21-15,0 0-38 16,12-3-15-16,-12 3-2 15,0 0 15-15</inkml:trace>
        </inkml:traceGroup>
        <inkml:traceGroup>
          <inkml:annotationXML>
            <emma:emma xmlns:emma="http://www.w3.org/2003/04/emma" version="1.0">
              <emma:interpretation id="{0515D444-5108-4134-BBED-530F477255AC}" emma:medium="tactile" emma:mode="ink">
                <msink:context xmlns:msink="http://schemas.microsoft.com/ink/2010/main" type="inkWord" rotatedBoundingBox="13785,14758 14536,14766 14532,15113 13781,15105"/>
              </emma:interpretation>
              <emma:one-of disjunction-type="recognition" id="oneOf3">
                <emma:interpretation id="interp15" emma:lang="en-US" emma:confidence="1">
                  <emma:literal>look</emma:literal>
                </emma:interpretation>
                <emma:interpretation id="interp16" emma:lang="en-US" emma:confidence="0">
                  <emma:literal>looks</emma:literal>
                </emma:interpretation>
                <emma:interpretation id="interp17" emma:lang="en-US" emma:confidence="0">
                  <emma:literal>book</emma:literal>
                </emma:interpretation>
                <emma:interpretation id="interp18" emma:lang="en-US" emma:confidence="0">
                  <emma:literal>rook</emma:literal>
                </emma:interpretation>
                <emma:interpretation id="interp19" emma:lang="en-US" emma:confidence="0">
                  <emma:literal>hook</emma:literal>
                </emma:interpretation>
              </emma:one-of>
            </emma:emma>
          </inkml:annotationXML>
          <inkml:trace contextRef="#ctx0" brushRef="#br0" timeOffset="11392.4844">13115 7952 30 0,'0'0'68'16,"10"-13"-24"-16,-10 13 1 15,0 0-5-15,6-11-1 16,-6 11-6-16,0 0-1 16,0 0-6-16,0 0-3 15,0 0 2-15,-9 23-9 16,9-23 2-16,-10 27-6 15,5-13 2-15,0 6-6 16,3-3 3-16,-4-1-5 16,4 4-1-16,-2-3-2 15,0 1 0-15,1-1-2 0,-1 1-1 16,0-4-4-16,0 3 0 16,0-2-4-16,-1-2-3 15,5-13-4-15,-8 22-5 16,8-22-6-16,-5 14-6 15,5-14-6-15,0 0-9 16,1 11-10-16,-1-11-11 16,0 0-12-16,0 0 4 15</inkml:trace>
          <inkml:trace contextRef="#ctx0" brushRef="#br0" timeOffset="11862.829">13164 8188 58 0,'15'-12'57'15,"-15"12"-4"-15,12-13-6 16,-12 13-7-16,8-12-7 16,-8 12-4-16,0 0-7 15,0 0-5-15,0 0-2 16,0 0-1-16,0 0 0 15,-12 4-2-15,12-4 0 16,-11 12-1-16,11-12 0 16,-8 16-1-16,5-5-3 0,3-11-1 15,3 21-2-15,2-11-1 16,2 1-1-16,-7-11-1 16,23 17-2-16,-10-11 1 15,0-3 0-15,1-3 1 16,-2-4-1-16,-1-2 0 15,-11 6 2-15,10-20-2 16,-11 6 2-16,-2 1-1 16,-5 0 0-16,-1 1 0 15,-2 1-2-15,-1 2-1 16,1 2-3-16,0 2-3 16,11 5-7-16,-12-1-7 0,12 1-13 15,0 0-13-15,11 8-20 16,-11-8-24-16,20 11 0 15,-8-5 3-15</inkml:trace>
          <inkml:trace contextRef="#ctx0" brushRef="#br0" timeOffset="12335.1787">13397 8161 52 0,'0'0'52'0,"9"-10"0"16,-9 10-4-16,0 0-5 16,0 0-6-16,-6-11-7 15,6 11-7-15,0 0-3 16,-16 1-4-16,16-1-2 15,-15 8-2-15,15-8-2 16,-14 17-1-16,8-6-1 16,1 1-3-16,3 0-3 15,3 0 0-15,4-1-2 16,-5-11 0-16,14 16 0 16,-2-12 0-16,3-3 0 0,-1-4-1 15,0-1 3-15,-1-6 0 16,-13 10 3-16,14-21-1 15,-11 9 2 1,-6 0-1-16,0-1 1 0,-8 3 0 16,11 10-2-16,-21-17-3 15,21 17-6-15,-18-8-7 16,18 8-9-16,0 0-16 16,0 0-25-16,4 13-31 15,-4-13-3-15,26 13 2 16</inkml:trace>
          <inkml:trace contextRef="#ctx0" brushRef="#br0" timeOffset="12947.6349">13592 8096 1 0,'7'-26'63'0,"-2"1"11"16,1-4-1-16,0 3-43 15,-3 4-6-15,2 0-3 16,-1 9-3-16,1 2 1 15,-5 11 2-15,0 0 2 16,0 12 0-16,1 0 2 16,-8 7 1-16,3-3 0 15,-6 9-4-15,4-5-2 0,-3 6-5 16,1-5-3-16,0 3-4 16,3-3-3-1,0-2-6-15,2 1-6 16,3-5-5-16,-3 0-3 0,6-4-2 15,-2 1-4-15,-1-12-3 16,8 11-1-16,-8-11 1 16,16-3 1-16,-4-5 3 15,0 1 1-15,3-8 2 16,-2 3 3-16,5-4 3 16,-2 3 6-16,0-2 2 15,-4 3 7-15,0 3 1 16,-12 9 9-16,14-12-1 15,-14 12 7-15,0 0-2 16,0 0-1-16,-13 2 3 16,13-2-5-16,-21 11 2 15,21-11-4-15,-25 13 1 0,13-6-4 16,-1 4 1-16,2-1-2 16,-1 1-1-16,12-11-1 15,-17 20-2-15,17-20 0 16,-6 21-3-16,6-21 0 15,8 17-1-15,-8-17-1 16,23 16-1-16,-8-10-1 16,4 0-5-16,-2 0 1 15,5-3-11-15,-7 2-9 16,7-5-27-16,-7 5-46 16,0-5-3-16,-3 1 0 15,-1-2 2-15</inkml:trace>
        </inkml:traceGroup>
        <inkml:traceGroup>
          <inkml:annotationXML>
            <emma:emma xmlns:emma="http://www.w3.org/2003/04/emma" version="1.0">
              <emma:interpretation id="{13AED139-5D68-42E2-A21E-B1738E8050DC}" emma:medium="tactile" emma:mode="ink">
                <msink:context xmlns:msink="http://schemas.microsoft.com/ink/2010/main" type="inkWord" rotatedBoundingBox="14629,14762 15084,14766 15080,15149 14625,15145"/>
              </emma:interpretation>
              <emma:one-of disjunction-type="recognition" id="oneOf4">
                <emma:interpretation id="interp20" emma:lang="en-US" emma:confidence="1">
                  <emma:literal>at</emma:literal>
                </emma:interpretation>
                <emma:interpretation id="interp21" emma:lang="en-US" emma:confidence="0">
                  <emma:literal>a/t</emma:literal>
                </emma:interpretation>
                <emma:interpretation id="interp22" emma:lang="en-US" emma:confidence="0">
                  <emma:literal>aft</emma:literal>
                </emma:interpretation>
                <emma:interpretation id="interp23" emma:lang="en-US" emma:confidence="0">
                  <emma:literal>ate</emma:literal>
                </emma:interpretation>
                <emma:interpretation id="interp24" emma:lang="en-US" emma:confidence="0">
                  <emma:literal>amt</emma:literal>
                </emma:interpretation>
              </emma:one-of>
            </emma:emma>
          </inkml:annotationXML>
          <inkml:trace contextRef="#ctx0" brushRef="#br0" timeOffset="14656.4635">14037 8174 54 0,'11'-17'89'0,"-11"17"-1"0,6-19-32 16,-2 9-13-16,-4 10-9 15,-1-15-10-15,1 15-7 16,0 0-6-16,-14-6-5 16,14 6-3-16,-15 7 0 15,4-1-2-15,-2 4 2 16,-1 1-2-16,-4 2 2 15,0 0-1-15,1 4 0 16,3-1-2-16,0 0-1 0,6 0-2 16,1-3 0-16,4-1-1 15,3-12 0-15,10 14-1 16,-10-14 1 0,20 0 2-16,-5-6 0 0,-1-2 2 15,2-3-1-15,-1-1 2 16,-2-1-2-16,-1-1 2 15,-2 0-1-15,-3 2 0 16,-7 12 0-16,8-18 0 16,-8 18-1-16,0 0 1 15,0 0-1-15,0 0-1 16,0 0 1-16,-10 4 0 0,10-4-1 16,-7 19 1-1,7-19-1-15,-2 19 1 16,2-19 1-16,9 17-1 15,-9-17-1-15,19 14-1 0,-3-10-1 16,-1-2-1-16,5-2 0 16,0-2 1-16,1-5 0 15,-1-3 3-15,1-3 4 16,2-5 3-16,-6-3 1 16,4-4 2-16,-5-3-1 15,0-3 2-15,-5-2-4 16,-3 0 1-16,-6 3-5 15,-2 4 0-15,-4 5-1 16,-4 5 0-16,-5 11-1 16,0 9-1-16,0 9 2 15,0 8-1-15,3 5 0 16,1 6 0-16,4 3 0 0,2 1-1 16,5-1 0-16,3-3 1 15,1-1-2-15,4-6 1 16,0-2-2-16,0-1-3 15,1-6-5-15,-4-2-2 16,-7-14-1-16,11 18-2 16,-11-18-1-16,0 0-1 15,0 0 3-15,0 0 3 16,-18-14 5-16,6 2 3 16,0 0 2-16,-5-3 2 15,0 2 7-15,-3 0 4 16,1 1 6-16,5 0 0 0,-1 3 3 15,15 9-2-15,-12-14 1 16,12 14 1-16,18-9-7 16,4 4-5-16,4 3-12 15,4-1-7-15,2-1-21 16,1 5-47-16,-3-5-19 16,-4 2-4-16,-8-1-1 15</inkml:trace>
        </inkml:traceGroup>
      </inkml:traceGroup>
    </inkml:traceGroup>
    <inkml:traceGroup>
      <inkml:annotationXML>
        <emma:emma xmlns:emma="http://www.w3.org/2003/04/emma" version="1.0">
          <emma:interpretation id="{F0F48E22-0815-47DA-9AE9-91574EEF355B}" emma:medium="tactile" emma:mode="ink">
            <msink:context xmlns:msink="http://schemas.microsoft.com/ink/2010/main" type="paragraph" rotatedBoundingBox="11407,15160 14529,15198 14524,15623 11402,155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295A376-1DCE-4C4C-A6B7-446C3B9F9FB9}" emma:medium="tactile" emma:mode="ink">
              <msink:context xmlns:msink="http://schemas.microsoft.com/ink/2010/main" type="line" rotatedBoundingBox="11407,15160 14529,15198 14524,15623 11402,15585"/>
            </emma:interpretation>
          </emma:emma>
        </inkml:annotationXML>
        <inkml:traceGroup>
          <inkml:annotationXML>
            <emma:emma xmlns:emma="http://www.w3.org/2003/04/emma" version="1.0">
              <emma:interpretation id="{F8540B43-4367-4DF1-A04E-5441BB2A5D8E}" emma:medium="tactile" emma:mode="ink">
                <msink:context xmlns:msink="http://schemas.microsoft.com/ink/2010/main" type="inkWord" rotatedBoundingBox="11406,15267 12535,15280 12532,15538 11403,15524"/>
              </emma:interpretation>
              <emma:one-of disjunction-type="recognition" id="oneOf5">
                <emma:interpretation id="interp25" emma:lang="en-US" emma:confidence="0">
                  <emma:literal>cases</emma:literal>
                </emma:interpretation>
                <emma:interpretation id="interp26" emma:lang="en-US" emma:confidence="0">
                  <emma:literal>case</emma:literal>
                </emma:interpretation>
                <emma:interpretation id="interp27" emma:lang="en-US" emma:confidence="0">
                  <emma:literal>Cases</emma:literal>
                </emma:interpretation>
                <emma:interpretation id="interp28" emma:lang="en-US" emma:confidence="0">
                  <emma:literal>ceases</emma:literal>
                </emma:interpretation>
                <emma:interpretation id="interp29" emma:lang="en-US" emma:confidence="0">
                  <emma:literal>chases</emma:literal>
                </emma:interpretation>
              </emma:one-of>
            </emma:emma>
          </inkml:annotationXML>
          <inkml:trace contextRef="#ctx0" brushRef="#br0" timeOffset="15429.2881">10850 8549 64 0,'10'-12'51'16,"-10"12"-1"-16,9-16 1 15,-9 16-7-15,8-19-3 16,-8 19-9-16,5-19-7 0,-5 19-7 16,0-17-6-16,0 17-4 15,-3-13-3-15,3 13-1 16,-10-14-1-16,10 14 1 15,-18-9-1-15,6 6 1 16,-4 2 1-16,-2 2-1 16,-3 4 2-16,0 2 0 15,1 4-1-15,-1 4 0 16,4 0-2-16,1 3 0 16,6 2-1-16,1 0 0 15,9 1-2-15,2-2 0 16,4-1-1-16,7-3 1 15,1-1-1-15,5-5-1 0,0-1-3 16,4-4-5-16,-3-2-8 16,1-4-14-16,-5 2-21 15,0-4-33 1,-3-3-5-16,-13 7 2 0,18-11 18 16</inkml:trace>
          <inkml:trace contextRef="#ctx0" brushRef="#br0" timeOffset="16096.7823">11080 8548 59 0,'0'0'76'0,"10"-18"-27"15,-4 6-4-15,-6 12-7 16,8-23-5-16,-8 23-4 15,4-19-6-15,-4 19-4 16,-1-14-5-16,1 14-4 16,0 0-3-16,-15 0-3 15,5 6-3-15,-4 5 1 0,-1 2 1 16,-1 3-3-16,-4 2 3 16,2 0-3-16,3 3 3 15,3-3-3-15,2 1 4 16,6-3-6-16,4-1 0 15,0-15-1-15,14 18 1 16,-1-16-2-16,4-3-4 16,2-5 4-16,0-4-3 15,2-3 4-15,-2-3-3 16,-3-1 5-16,-1-2-4 16,-6 3 5-16,-2-1-1 15,-4 4 1-15,-3 2 0 0,0 11-1 16,-7-12 1-16,7 12-1 15,-14 4 0-15,14-4-1 16,-13 15 2-16,8-4-1 16,2 3 1-16,1 0-1 15,2 2 1-15,3-2-2 16,2 2-1-16,1-5-8 16,1 2-10-16,-7-13-14 15,19 18-21-15,-19-18-24 16,21 8-2-16,-10-8 6 15</inkml:trace>
          <inkml:trace contextRef="#ctx0" brushRef="#br0" timeOffset="16593.1479">11299 8491 34 0,'0'0'78'0,"0"0"2"15,0 0-21-15,-12-6-9 16,12 6-11-16,-12 1-9 16,12-1-8-16,-16 6-8 0,16-6-5 15,-16 11-4-15,16-11-2 16,-14 14-3-16,14-14 0 15,-9 13-1-15,9-13-1 16,-2 14-2-16,2-14 1 16,10 15-1-16,1-9-1 15,-1 1 1-15,5 0 1 16,-2 2 0-16,2-3-1 16,-2 1 3-16,-1-1-1 15,-12-6 2-15,13 12-1 16,-13-12 2-16,3 11 0 15,-3-11 1-15,0 0 1 16,-20 13 0-16,8-8 1 0,-2 1-1 16,-2-1 1-16,0 0-1 15,0 0 0 1,1-2-5-16,3 0-6 16,1 0-10-16,11-3-19 0,0 0-21 15,0 0-28-15,0 0 0 16,16 2-1-16</inkml:trace>
          <inkml:trace contextRef="#ctx0" brushRef="#br0" timeOffset="17025.4692">11374 8645 1 0,'13'-6'62'16,"-13"6"13"-16,0 0 3 15,0 0-34-15,0 0-11 16,0 0-5-16,12-8-10 15,-12 8-4-15,15 0-6 16,-3 0-3-16,1 0-3 16,4-3 1-16,1-1-1 15,0-3 2-15,0-2 0 16,-2-3 2-16,-3-1 1 16,-1-3-1-16,-4 1 1 15,-5-1-1-15,-4 1-1 16,-3 1-1-16,-4 3-1 15,-4 3-2-15,-3 5 0 0,-1 3-2 16,-3 5 0-16,1 6 0 16,1 2 1-16,2 3-1 15,3 3 0 1,3 3 0-16,7-2 0 0,3 3 0 16,5-3 1-16,6-2 0 15,3-4 0-15,3 0-1 16,2-7-2-16,0-2-3 15,1-5-7-15,-3-3-9 16,2-3-15-16,-3 0-29 16,-4-2-17-16,3-4-2 15,-6 2 3-15</inkml:trace>
          <inkml:trace contextRef="#ctx0" brushRef="#br0" timeOffset="17400.7469">11743 8505 19 0,'0'0'82'16,"0"0"2"-16,-12-13-1 15,12 13-39-15,-20-2-10 16,9 3-7-16,-6 3-4 16,4 1-2-16,-4 3-5 15,4 1-2-15,1 3-4 16,3 0-4-16,5 1-2 15,6-2-2-15,5 2-3 16,4-1-2-16,8 0-4 16,3 0-4-16,2-3 3 15,0 2-3-15,0-4 5 0,-3 1-4 16,-4-1 5-16,-5-1 0 16,-12-6 9-16,0 0 2 15,0 12 0-15,-11-10 3 16,-5 2-1-16,-3-1 4 15,-2 0-5-15,0 0-5 16,3-3-24-16,-1 3-40 16,6-4-26-16,13 1-4 15,-12-10-4-15</inkml:trace>
        </inkml:traceGroup>
        <inkml:traceGroup>
          <inkml:annotationXML>
            <emma:emma xmlns:emma="http://www.w3.org/2003/04/emma" version="1.0">
              <emma:interpretation id="{99E2435A-057D-4221-A138-A3542AAB9832}" emma:medium="tactile" emma:mode="ink">
                <msink:context xmlns:msink="http://schemas.microsoft.com/ink/2010/main" type="inkWord" rotatedBoundingBox="12815,15177 13463,15185 13459,15563 12810,15555"/>
              </emma:interpretation>
              <emma:one-of disjunction-type="recognition" id="oneOf6">
                <emma:interpretation id="interp30" emma:lang="en-US" emma:confidence="1">
                  <emma:literal>for</emma:literal>
                </emma:interpretation>
                <emma:interpretation id="interp31" emma:lang="en-US" emma:confidence="0">
                  <emma:literal>tor</emma:literal>
                </emma:interpretation>
                <emma:interpretation id="interp32" emma:lang="en-US" emma:confidence="0">
                  <emma:literal>For</emma:literal>
                </emma:interpretation>
                <emma:interpretation id="interp33" emma:lang="en-US" emma:confidence="0">
                  <emma:literal>ton</emma:literal>
                </emma:interpretation>
                <emma:interpretation id="interp34" emma:lang="en-US" emma:confidence="0">
                  <emma:literal>tow</emma:literal>
                </emma:interpretation>
              </emma:one-of>
            </emma:emma>
          </inkml:annotationXML>
          <inkml:trace contextRef="#ctx0" brushRef="#br0" timeOffset="18567.6075">12090 8633 70 0,'0'0'83'15,"-13"-4"2"-15,13 4-30 16,0 0-11-16,19-6-13 15,-4 6-10-15,6-3-6 16,4 2-6-16,4-1-8 16,1-1-10-16,-2 2-10 15,1-2-14-15,-6 3-8 0,2-6-16 16,-6 7-12-16,-1-8 2 16,-6 5 5-1</inkml:trace>
          <inkml:trace contextRef="#ctx0" brushRef="#br0" timeOffset="18353.4498">12287 8542 34 0,'0'0'66'0,"9"-19"-19"16,-8 8-5-16,1-3-1 15,-2 4-7-15,4-5-1 16,-3 3-4-16,3-4-4 16,-2 3-5-16,3-3-3 15,-4 1-4-15,1-1-4 16,-3 1-1-16,0 3-2 0,-5 1-1 16,6 11 0-16,-19-10-1 15,5 10 2-15,0 8-2 16,-1 2 1-16,1 7 0 15,1 1-2-15,2 6 0 16,2 2-1-16,4 5-1 16,3-2-2-16,3 1 1 15,2 1-3-15,2-2-1 16,-1 0-4-16,2-7-3 16,-1 1-6-16,2-10-9 15,-5 3-12-15,-2-16-19 16,5 12-24-16,-5-12-5 15,0 0 0-15</inkml:trace>
          <inkml:trace contextRef="#ctx0" brushRef="#br0" timeOffset="19180.3765">12407 8565 51 0,'2'-12'49'16,"-2"12"-1"-16,0 0-6 16,-6-11-6-16,6 11-6 15,-14 5 0-15,3 4-7 16,11-9-1-16,-23 20-3 16,13-9-1-16,-1 6-4 15,4-4 1-15,1 5-5 16,6-2-2-16,1 1-2 15,4-2-2-15,5-3-2 16,2-2 1-16,3-4-1 16,3-4-5-16,-1-3 4 15,0-4-3-15,-2-3 3 0,-4-3-2 16,-4-2 3-16,-5 0-2 16,-5-3 3-16,-6 4 1 15,-2-2-2-15,-1 1 4 16,1 5-7-16,1-1 2 15,10 9-8-15,0 0-5 16,0 0-4-16,0 0-3 16,19-7-2-16,-3 13-5 15,4-4 6-15,-1 6-1 16,1-5 10-16,-1 1 9 16,-4 2 7-16,-3-2 8 15,-12-4 5-15,13 11 3 0,-13-11 1 16,-1 15 1-16,-6-3-2 15,2-1-6-15,-4 2-4 16,3-2-4-16,0 3-1 16,6-14-3-16,-5 15-1 15,5-15-1-15,0 0 0 16,17-5 0-16,-6-5 1 16,2-5 2-16,3-4 1 15,2-3 3-15,2 0 0 16,-1-1 2-16,-1 5-2 15,-1-1 1-15,-3 8-4 16,0 3-8-16,-1 3-14 16,-13 5-23-16,17 3-58 0,-17-3-5 15,10 11-1-15,-10-11-4 16</inkml:trace>
        </inkml:traceGroup>
        <inkml:traceGroup>
          <inkml:annotationXML>
            <emma:emma xmlns:emma="http://www.w3.org/2003/04/emma" version="1.0">
              <emma:interpretation id="{0515215E-4B75-4BB6-A3F0-97BBFE3DC788}" emma:medium="tactile" emma:mode="ink">
                <msink:context xmlns:msink="http://schemas.microsoft.com/ink/2010/main" type="inkWord" rotatedBoundingBox="13610,15318 14528,15329 14524,15623 13607,15612"/>
              </emma:interpretation>
              <emma:one-of disjunction-type="recognition" id="oneOf7">
                <emma:interpretation id="interp35" emma:lang="en-US" emma:confidence="0">
                  <emma:literal>may</emma:literal>
                </emma:interpretation>
                <emma:interpretation id="interp36" emma:lang="en-US" emma:confidence="0">
                  <emma:literal>max</emma:literal>
                </emma:interpretation>
                <emma:interpretation id="interp37" emma:lang="en-US" emma:confidence="0">
                  <emma:literal>wax</emma:literal>
                </emma:interpretation>
                <emma:interpretation id="interp38" emma:lang="en-US" emma:confidence="0">
                  <emma:literal>maxi</emma:literal>
                </emma:interpretation>
                <emma:interpretation id="interp39" emma:lang="en-US" emma:confidence="0">
                  <emma:literal>max.</emma:literal>
                </emma:interpretation>
              </emma:one-of>
            </emma:emma>
          </inkml:annotationXML>
          <inkml:trace contextRef="#ctx0" brushRef="#br0" timeOffset="21129.2751">13793 8501 140 0,'0'0'95'0,"-8"-15"-1"0,8 15-31 16,-22 4-29-16,10 1-15 15,-5 7-7-15,-1 1-4 16,-5 5 5 0,0 3-8-16,-6 2 3 0,1 2-8 15,-1 1 0-15,-2 1-12 16,4-4-10-16,-4 4-22 15,9-8-45-15,1 2-11 16,8-7-2-16,5-2-2 16</inkml:trace>
          <inkml:trace contextRef="#ctx0" brushRef="#br0" timeOffset="20640.9129">13377 8584 1 0,'0'0'44'0,"19"-18"36"0,-19 18-1 15,13-19-34 1,-7 8-7-16,-6 11-7 16,5-15-3-16,-5 15-6 15,0 0-4-15,-18-1-4 0,7 6-3 16,-6 5-1-16,2 2-1 16,-5 2 0-16,6 1-2 15,-2 2 0-15,4 1-2 16,1-1-1-16,5-2 0 15,4 0-2-15,3-4 0 16,-1-11-1-16,13 13 0 16,-13-13-1-16,22 0 1 15,-9-6-2-15,2-4 2 16,-2 0-2-16,-1-4 1 16,0 0-1-16,-2-2 1 15,-3 0-2-15,-2 1 2 0,-2 1 0 16,-3 3-1-16,0 11 1 15,-3-13-1-15,3 13 0 16,-11 1 1-16,11-1-1 16,-7 16 0-16,4-5 1 15,3 2 1-15,4 1-1 16,1 0 2-16,4-3-1 16,2 1 0-16,3-4 0 15,-1 1 1-15,3-5-2 16,-4 0-2-16,0-4-8 15,-12 0-10-15,20-3-23 16,-20 3-31-16,15-5-21 16,-15 5-2-16,14-13 0 0</inkml:trace>
          <inkml:trace contextRef="#ctx0" brushRef="#br0" timeOffset="20883.0925">13569 8513 99 0,'0'0'89'0,"-11"5"4"16,11-5-14-16,0 15-46 16,2-1-14-16,8-2-5 15,-2 4-1-15,7-3 0 16,1 1-3-16,4-2 0 16,2-2-4-16,-2-1 2 0,0-3-5 15,-3-3 3-15,1 0-12 16,-7-1-6-16,2-2-24 15,-13 0-36-15,0 0-25 16,5 11-5-16,-5-11 2 16</inkml:trace>
          <inkml:trace contextRef="#ctx0" brushRef="#br0" timeOffset="20222.6038">12875 8555 13 0,'10'-17'89'0,"1"2"3"16,-3 0-1-16,6 2-33 15,-14 13-11-15,15-12-11 16,-15 12-11-16,0 0-5 16,10 22-5-16,-9-7-3 15,-3 5-1-15,-1 1-1 16,0 1-3-16,-1 0-1 0,1-4-3 16,-1-1 0-16,1-5-1 15,3-12-1-15,0 14-2 16,0-14-3-16,0 0 1 15,11-6-3-15,-11 6 0 16,15-18-2-16,-6 5 1 16,1 0 1-16,1-3-1 15,0 0 5-15,1 2 1 16,-1-1 4-16,-1 4 0 16,0 2 3-16,-10 9-1 15,16-9 2-15,-16 9 0 16,0 0-2-16,7 22 0 15,-7-8-2-15,-2 3-1 16,-2 2-1-16,1-1 0 16,0 0-1-16,0-5 1 15,1-2-1-15,2-11 1 16,0 0-1-16,0 0 0 0,20 0-8 16,-7-11 5-16,2-3-7 15,3-5 3-15,1 0-4 16,3-1 5-16,-3-1-6 15,0 3 6-15,-5 5 2 16,-3 1 3-16,-11 12 2 16,10-6 2-16,-10 6-1 15,-4 10 1-15,-1 1 0 16,-1 1 1-16,0 2-2 16,2-1 0-16,3-1-4 15,2 0-5-15,1-1-9 16,-2-11-17-16,11 18-22 0,-11-18-41 15,18 10-1-15,-7-8-4 16,-11-2 17-16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203" units="cm"/>
          <inkml:channel name="Y" type="integer" max="2347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2729" units="1/cm"/>
          <inkml:channelProperty channel="Y" name="resolution" value="1000.0852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9-24T06:30:14.933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C9586477-0D52-4D31-B3F6-BBB5E157D307}" emma:medium="tactile" emma:mode="ink">
          <msink:context xmlns:msink="http://schemas.microsoft.com/ink/2010/main" type="writingRegion" rotatedBoundingBox="3891,16904 6951,16653 7007,17328 3946,17579"/>
        </emma:interpretation>
      </emma:emma>
    </inkml:annotationXML>
    <inkml:traceGroup>
      <inkml:annotationXML>
        <emma:emma xmlns:emma="http://www.w3.org/2003/04/emma" version="1.0">
          <emma:interpretation id="{847B21EE-8A3F-421F-8D08-D78FE974A2A0}" emma:medium="tactile" emma:mode="ink">
            <msink:context xmlns:msink="http://schemas.microsoft.com/ink/2010/main" type="paragraph" rotatedBoundingBox="3891,16904 6951,16653 7007,17328 3946,175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9BED053-83AF-4758-937B-5BC48C039715}" emma:medium="tactile" emma:mode="ink">
              <msink:context xmlns:msink="http://schemas.microsoft.com/ink/2010/main" type="line" rotatedBoundingBox="3891,16904 6951,16653 7007,17328 3946,17579"/>
            </emma:interpretation>
          </emma:emma>
        </inkml:annotationXML>
        <inkml:traceGroup>
          <inkml:annotationXML>
            <emma:emma xmlns:emma="http://www.w3.org/2003/04/emma" version="1.0">
              <emma:interpretation id="{F9B9120E-8FB2-414E-943A-4FAB4853A766}" emma:medium="tactile" emma:mode="ink">
                <msink:context xmlns:msink="http://schemas.microsoft.com/ink/2010/main" type="inkWord" rotatedBoundingBox="3891,16904 6951,16653 7007,17328 3946,17579"/>
              </emma:interpretation>
              <emma:one-of disjunction-type="recognition" id="oneOf0">
                <emma:interpretation id="interp0" emma:lang="en-US" emma:confidence="0">
                  <emma:literal>&lt;_antd+3</emma:literal>
                </emma:interpretation>
                <emma:interpretation id="interp1" emma:lang="en-US" emma:confidence="0">
                  <emma:literal>sand x 3</emma:literal>
                </emma:interpretation>
                <emma:interpretation id="interp2" emma:lang="en-US" emma:confidence="0">
                  <emma:literal>Zandt 3</emma:literal>
                </emma:interpretation>
                <emma:interpretation id="interp3" emma:lang="en-US" emma:confidence="0">
                  <emma:literal>sand +3</emma:literal>
                </emma:interpretation>
                <emma:interpretation id="interp4" emma:lang="en-US" emma:confidence="0">
                  <emma:literal>eantd x 3</emma:literal>
                </emma:interpretation>
              </emma:one-of>
            </emma:emma>
          </inkml:annotationXML>
          <inkml:trace contextRef="#ctx0" brushRef="#br0">4008 10333 31 0,'0'0'72'0,"0"0"3"16,0 0-23-16,4-14-5 0,-4 14-2 15,2-11-8 1,-2 11-7-16,0-13-6 16,0 13-4-16,0-17-3 15,0 17-2-15,0-22-3 0,-3 11-2 16,2-2 0-16,1 13-2 16,-10-18 0-16,10 18-8 15,-19-7 5-15,7 10-7 16,-1 6 7-16,-3 4-7 15,-1 5 4-15,-1 4-5 16,1 3 4-16,0 4 2 16,1 1-1-16,1-2 0 15,3 0-2-15,3-5 0 16,4-3 1-16,5-4-1 16,0-16 0-16,19 10-1 15,-3-15 1-15,7-7 6 0,3-5-5 16,-1-2 5-16,0-4-6 15,0 0 6-15,-5 2-6 16,-4 2 7-16,-4 3-7 16,-12 16 0-16,7-13-1 15,-7 13 2-15,0 0-1 16,-11 16 1-16,6-2-1 16,1 2-1-16,0 2 1 15,3 2-2-15,2 1 2 16,4-2-2-16,1-1-2 15,2-3-4-15,1-1-4 16,2-3-7-16,-3 0-10 16,4-7-14-16,-12-4-19 0,17 6-34 15,-17-6 0-15,15-3 3 16,-15 3 8-16</inkml:trace>
          <inkml:trace contextRef="#ctx0" brushRef="#br0" timeOffset="488.3435">4168 10359 72 0,'0'0'78'0,"-2"-12"3"0,2 12-28 15,0 0-3-15,0 0-8 16,0 0-9-16,0 0-6 15,-5 24-4-15,5-10-2 16,-2 6-5-16,0-2-2 16,0 2-5-16,1-3 0 15,0 1-4-15,2-4-2 16,0-4-1-16,-1-10-1 16,11 9 0-16,-11-9-3 15,19-10 1-15,-7-2-2 16,3-6 0-16,-3-5 1 15,4-3-2-15,-3-2 0 16,-1-1 1-16,-1 3 0 0,-3 6 0 16,-3 4 2-16,-5 16 0 15,0 0 2-15,0 0-2 16,11 15 3-16,-9 5-1 16,2 3 0-16,3 1 0 15,2 0-1-15,0-1 0 16,3-2 0-16,1-2 0 15,-4-4-3-15,2-4-8 16,-4 1-9-16,-7-12-22 16,14 17-44-16,-14-17-12 15,8 11-4-15,-8-11-3 16</inkml:trace>
          <inkml:trace contextRef="#ctx0" brushRef="#br0" timeOffset="1304.9215">4521 10418 101 0,'0'0'89'0,"-11"4"-1"16,11-4-29-16,0 0-17 15,23-4-12-15,-4 3-7 16,8-4-9-16,1 1-3 16,2 1-13-16,3-2-10 15,-6 5-26-15,2-5-36 0,-6 5-21 16,-3 1-1-16,-8 2 0 15</inkml:trace>
          <inkml:trace contextRef="#ctx0" brushRef="#br0" timeOffset="1108.7828">4639 10286 94 0,'5'-12'91'0,"-5"12"-2"16,10-18-13-16,-10 18-29 16,0 0-4-16,10-11-12 15,-10 11-2-15,-4 15-6 16,-1 2-10-16,0 0 2 16,0 5-9-16,1 0 1 15,0 2-2-15,2-2-3 16,0 0-4-16,4-2-10 0,1-4 0 15,-3-1-9 1,0-15-17-16,9 21-23 16,-9-21-44-16,12 9 2 15,-12-9-1-15,0 0 8 0</inkml:trace>
          <inkml:trace contextRef="#ctx0" brushRef="#br0" timeOffset="1990.0805">5001 10401 27 0,'0'0'75'0,"10"-12"1"15,-10 12-25-15,10-13-7 16,-1 2-4-16,-9 11-6 15,8-20-3-15,-8 20-5 16,6-20-2-16,-6 20-5 16,3-18-2-16,-3 18-2 15,-10-12-4-15,-1 11-1 16,-5 3-3-16,-3 5-1 16,-5 4-2-16,-4 5 0 0,-1 3-2 15,-2 5 1-15,2 0-2 16,3 4 1-16,6-1-2 15,3-3 1-15,7-2-1 16,8-5 1 0,7-4-2-16,8-6 0 0,6-7-1 15,9-8 0-15,2-7 2 16,5-8 1-16,3-6 3 16,-1-7-1-16,1-5 3 15,-6-4-1-15,-2-6 1 16,-7-3-1-16,-5-3-1 15,-6 1-2-15,-4-1-2 16,-8 6 0-16,-6 6-1 0,-4 12 0 16,-4 10-1-16,-3 15 2 15,-3 13 0 1,1 16 1-16,0 11-1 0,3 9 0 16,4 9-1-16,6 3 1 15,7 3-1-15,5-2-1 16,7 0 0-16,5-3-1 15,3-4-4-15,3-6-7 16,-1-1-8-16,5-8-25 16,-6 0-59-16,-2-8-1 15,-3-1-5-15,-2-9 0 16</inkml:trace>
          <inkml:trace contextRef="#ctx0" brushRef="#br0" timeOffset="2933.5452">5485 10400 61 0,'-12'-6'91'0,"12"6"5"15,-21-5-19-15,21 5-21 16,0 0-11-16,0 0-9 16,0 0-7-16,23-17-5 15,-5 12-8-15,9-1-4 16,3 3-6-16,2 0-9 16,1 2-13-16,-4 5-9 15,2-3-20-15,-12 8-36 16,3-3-25-16,-8 0-6 15,-3-6 1-15</inkml:trace>
          <inkml:trace contextRef="#ctx0" brushRef="#br0" timeOffset="2721.2382">5579 10280 22 0,'0'0'88'16,"-9"-13"1"-16,9 13 0 15,0 0-40-15,0-17-8 16,0 17-7-16,0 0-5 16,0 0-3-16,12 5-5 15,-14 8-4-15,2 2-4 0,-1 6-1 16,0 1-4-16,-3 3-1 16,2-3-4-16,0 1-2 15,0-3-5-15,6-5-6 16,-3-1-7-16,-1-14-12 15,11 18-10-15,-11-18-20 16,12 10-20-16,-12-10-25 16,0 0 2-16,0 0 5 15</inkml:trace>
          <inkml:trace contextRef="#ctx0" brushRef="#br0" timeOffset="17069.2913">6037 10146 57 0,'-12'-17'58'0,"12"17"-5"15,-8-12-7-15,8 12-6 16,-3-19-9-16,4 7-2 16,1 0-6-16,2-2-4 15,2 2-3-15,8-2-5 0,-1 2 1 16,5-4-4-16,3 5 1 16,2-1-5-16,0 4 0 15,1-1-1-15,-3 4-1 16,-2 2-2-16,-5 3 0 15,-14 0 1-15,13 13-2 16,-14-2 1-16,-5 5 1 16,-2-1 1-16,-6 5 0 15,-1 1 2-15,-2 1-1 16,0-3 0-16,-1 1 0 16,3-3 1-16,2-2-2 15,2-3-1-15,4 1 0 0,3-3-2 16,4-10 1-16,1 20-1 15,-1-20 0-15,15 17 1 16,-4-10-2-16,1 0 1 16,4-1-1-16,-1 1 1 15,3 2-1-15,-3 1 1 16,1 2-1-16,-4 3 1 16,-3 1 0-16,-3 6 2 0,-3-1 0 15,-2 0 3 1,-6 1 1-16,0-5 2 15,-4 1 3-15,-2-7-3 16,-5 2 3-16,0-6-2 16,-4-2 0-16,-1-1-2 0,0-3-1 15,-1-1-1-15,1-1-3 16,0-5-2-16,6 1-9 16,-2-2-2-16,17 7-11 15,-16-15-12-15,16 15-26 16,5-11-38-16,-5 11-5 15,21-5 2-15,-9 1 38 16</inkml:trace>
          <inkml:trace contextRef="#ctx0" brushRef="#br0" timeOffset="-1800.272">3437 10266 67 0,'0'0'75'0,"5"-12"6"16,-5 12-24-16,6-16-5 16,-6 16-9-16,9-13-8 15,-9 13-5-15,5-11-5 16,-5 11-3-16,0 0-4 0,0 0-3 16,-17 11-2-1,6-2-2-15,-5 3-2 16,0 2 0-16,-3 1 0 15,0-1-4-15,-4 0 0 0,0-1 2 16,-1 3-2-16,2-1 2 16,1-1-3-16,3-1 2 15,1 1-4-15,3-2 3 16,5-1-2-16,9-11-1 16,-7 15 0-16,7-15 0 15,11 6-1-15,4-4 1 16,3-2 2-16,3 0-3 0,2-2 3 15,5 2-4 1,-1 0 2-16,-2 3-4 16,-1-1 3-16,-4 1-3 15,-1 2 0-15,-6-1-2 0,2 0-1 16,-15-4-4-16,19 7-4 16,-19-7-6-16,13 3-9 15,-13-3-9-15,0 0-20 16,0 0-19-16,0 0-30 15,0 0 5-15,-7 10 1 16,7-10 21-16</inkml:trace>
          <inkml:trace contextRef="#ctx0" brushRef="#br0" timeOffset="-1492.0571">3273 10568 74 0,'-15'3'76'15,"0"0"-9"-15,15-3-14 16,-21 6-14-16,21-6 1 16,-12 7-11-16,12-7 2 15,0 0-8-15,9 11 0 16,-9-11 1-16,24 7-6 16,-11-1 5-16,8-5-5 15,-3 4 2-15,4-4-7 16,-1 3 2-16,2-2-7 15,-2 2-3-15,-1 0-2 16,1-2-7-16,-3 3-6 16,1-4-11-16,-4 5-11 0,4-7-26 15,-19 1-36-15,23 5-15 16,-23-5 1-16,15-4-1 16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203" units="cm"/>
          <inkml:channel name="Y" type="integer" max="2347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2729" units="1/cm"/>
          <inkml:channelProperty channel="Y" name="resolution" value="1000.0852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9-24T06:24:50.453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37E8D35A-BA4B-4611-948B-0558B9ED01A5}" emma:medium="tactile" emma:mode="ink">
          <msink:context xmlns:msink="http://schemas.microsoft.com/ink/2010/main" type="writingRegion" rotatedBoundingBox="6613,17538 8959,15394 9528,16017 7183,18161"/>
        </emma:interpretation>
      </emma:emma>
    </inkml:annotationXML>
    <inkml:traceGroup>
      <inkml:annotationXML>
        <emma:emma xmlns:emma="http://www.w3.org/2003/04/emma" version="1.0">
          <emma:interpretation id="{805E2CEF-EFA7-44B0-B889-09A1DA76786A}" emma:medium="tactile" emma:mode="ink">
            <msink:context xmlns:msink="http://schemas.microsoft.com/ink/2010/main" type="paragraph" rotatedBoundingBox="6613,17538 8959,15394 9528,16017 7183,181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7B8B7E1-F02A-432D-BCCC-35EC84E4887A}" emma:medium="tactile" emma:mode="ink">
              <msink:context xmlns:msink="http://schemas.microsoft.com/ink/2010/main" type="line" rotatedBoundingBox="6613,17538 8959,15394 9528,16017 7183,18161"/>
            </emma:interpretation>
          </emma:emma>
        </inkml:annotationXML>
        <inkml:traceGroup>
          <inkml:annotationXML>
            <emma:emma xmlns:emma="http://www.w3.org/2003/04/emma" version="1.0">
              <emma:interpretation id="{D62F5D13-CD6B-46D7-84F3-F141551FAE23}" emma:medium="tactile" emma:mode="ink">
                <msink:context xmlns:msink="http://schemas.microsoft.com/ink/2010/main" type="inkWord" rotatedBoundingBox="8426,15905 8971,15408 9490,15976 8946,16474"/>
              </emma:interpretation>
              <emma:one-of disjunction-type="recognition" id="oneOf0">
                <emma:interpretation id="interp0" emma:lang="en-US" emma:confidence="0">
                  <emma:literal>ins</emma:literal>
                </emma:interpretation>
                <emma:interpretation id="interp1" emma:lang="en-US" emma:confidence="0">
                  <emma:literal>ions</emma:literal>
                </emma:interpretation>
                <emma:interpretation id="interp2" emma:lang="en-US" emma:confidence="0">
                  <emma:literal>inns</emma:literal>
                </emma:interpretation>
                <emma:interpretation id="interp3" emma:lang="en-US" emma:confidence="0">
                  <emma:literal>iris</emma:literal>
                </emma:interpretation>
                <emma:interpretation id="interp4" emma:lang="en-US" emma:confidence="0">
                  <emma:literal>Fans</emma:literal>
                </emma:interpretation>
              </emma:one-of>
            </emma:emma>
          </inkml:annotationXML>
          <inkml:trace contextRef="#ctx0" brushRef="#br0">2033-1918 27 0,'0'0'36'0,"0"0"-1"16,0 0-3-16,-6-11-1 15,6 11-4-15,0 0-4 0,0 0-2 16,0 0-4-16,0 0-4 15,-15-6-2-15,15 6 0 16,0 0-2 0,-16 2 1-16,16-2 0 0,-13 4-1 15,13-4 0-15,-14 2-2 16,14-2 0-16,-15 1-1 16,15-1-1-16,-11 2-2 15,11-2 0-15,-11 1-2 16,11-1 2-16,0 0-2 15,-12 1-1-15,12-1 0 16,0 0 0-16,0 0-1 16,-13 6 1-16,13-6 0 15,0 0-1-15,0 0 1 16,0 0 1-16,0 0-1 16,-11 4 0-16,11-4 0 15,0 0 1-15,0 0-1 0,0 0 0 16,0 0 0-16,0 0 0 15,0 0 0-15,0 0 0 16,0 0-1-16,0 0 1 16,0 0 0-16,0 0-1 15,0 0 2-15,0 0-1 16,0 0 0-16,0 0 2 16,0 0 1-16,0 0 0 0,0 0 2 15,9 18 2 1,-7-6 0-16,-1 4 0 15,2 1 1-15,-1 4 0 16,2 2-2-16,-3 1-1 0,1 1-1 16,0-1-2-16,0-1-1 15,-2 0-1-15,1 0 0 16,-1 1-1-16,-1-3 1 16,0 1-1-16,0 0 0 15,-1-2 1-15,1 1-1 16,0-3 1-16,0 0 0 15,0-2 0-15,1-3 0 16,-2-2 0-16,2-11 0 16,-1 16 0-16,1-16 0 15,0 0 0-15,1 13 0 16,-1-13 0-16,0 0 0 16,0 0 0-16,3 12-1 0,-3-12 0 15,0 0 1-15,0 12 0 16,0-12-1-16,0 0 1 15,0 11 0-15,0-11-1 16,0 0 1-16,0 0 0 16,0 0 1-16,0 0-1 15,0 0 0-15,0 0 0 16,0 0-1-16,0 0 1 16,0 0-1-16,0 0 1 15,5-12-1-15,-5 12 1 16,0 0-1-16,0 0 1 15,0 0 0-15,0 0-1 0,0 0 1 16,0 0 0-16,0 0 0 16,0 0-1-16,0 0 2 15,0 0-1 1,0 0 0-16,0 0-1 0,0 0 1 16,0 0 0-16,10-5 0 15,-10 5 0-15,0 0 1 16,0 0-1-16,0 0 0 15,13 12 0-15,-13-12 1 16,0 0-1-16,0 0 1 16,0 0-1-16,0 0-4 15,0 0-3-15,0 0-6 16,0 0-5-16,0 0-10 0,0-11-13 16,0 11-13-16,0 0-21 15,0 0-11-15,0 0 4 16</inkml:trace>
          <inkml:trace contextRef="#ctx0" brushRef="#br0" timeOffset="2590.3729">2099-1505 63 0,'0'0'47'0,"3"-12"-3"16,-3 12-4-16,0 0-4 0,10-14-2 15,-10 14-4-15,15-9-6 16,-15 9-4 0,14-10-5-16,-14 10-4 15,14-7-4-15,-14 7 0 0,14-3-4 16,-14 3-1-16,11 3-1 15,-11-3-1-15,0 0 0 16,12 13 0-16,-12-13 0 16,4 15-1-16,-4-15 1 15,-3 17-1-15,3-17 2 16,-7 16-1-16,7-16 0 16,-13 20-1-16,13-20 1 0,-17 17 0 15,17-17 0-15,-18 15-1 16,18-15 1-1,-15 12 0-15,15-12 0 16,0 0 1-16,0 0-1 0,-11 10 0 16,11-10 0-16,0 0 0 15,0 0 2-15,15 5 0 16,-15-5 2-16,16 1-1 16,-16-1 2-16,20-1 0 15,-20 1-1-15,21-1 0 16,-21 1-2-16,19-1-1 15,-19 1-2-15,15-2-2 16,-15 2-3-16,10 2-4 16,-10-2-6-16,0 0-8 15,11 1-13-15,-11-1-17 16,0 0-25-16,0 0-6 16,12 0 4-16</inkml:trace>
          <inkml:trace contextRef="#ctx0" brushRef="#br0" timeOffset="1850.8267">2077-1610 4 0,'0'0'74'0,"0"0"4"16,0 0-27-16,0 0-4 16,0 0-5-16,0 0-5 15,0 0-7-15,17-12-6 16,-17 12-6-16,12-8-6 16,-12 8-2-16,16-7-5 15,-16 7-1-15,19-5-1 16,-19 5-2-16,21-5-2 15,-10 3-3-15,0 1-1 16,0-2-3-16,-11 3-3 16,19-4-5-16,-19 4-3 15,16-4-10-15,-16 4-9 0,10 0-13 16,-10 0-18-16,0 0-12 16,0 0 1-16</inkml:trace>
          <inkml:trace contextRef="#ctx0" brushRef="#br0" timeOffset="1117.283">2093-1849 28 0,'-7'12'62'0,"7"-12"-17"16,-4 12-3-16,4-12-5 16,-2 13-4-16,2-13-5 0,0 13-5 15,0-13-4-15,-1 12-5 16,1-12-2-16,0 11-3 16,0-11-2-1,0 13 0-15,0-13-3 0,0 15-1 16,0-15-1-16,-2 16-1 15,2-16 0-15,0 13 0 16,0-13 1-16,0 0-1 16,0 0 1-16,0 0 0 15,0 0 2-15,0 0-1 16,11-12 0-16,-11 12-1 16,10-23 0-16,-5 10 1 0,1-3-2 15,0 1 1 1,0 0-1-16,-1 1 0 15,1 2 0-15,-6 12 0 16,9-18 0-16,-9 18 1 0,10-12 0 16,-10 12 0-16,0 0 0 15,15-8 1-15,-15 8 0 16,0 0 1-16,13 5-1 16,-13-5 0-16,7 12 0 15,-7-12-1-15,5 18 1 16,-3-7-1-16,-2-11-1 15,4 19 0-15,-4-19 0 16,2 16-2-16,-2-16 1 16,3 12-3-16,-3-12-2 15,0 0-7-15,0 12-6 16,0-12-16-16,0 0-15 16,2 11-25-16,-2-11-14 0,0 0 0 15,0 14 14-15</inkml:trace>
          <inkml:trace contextRef="#ctx0" brushRef="#br0" timeOffset="3903.5003">2254-1899 19 0,'0'0'73'0,"0"0"-1"16,0 0-21-16,0 0-11 0,3-15-8 15,-3 15-8-15,12-6-5 16,-12 6-6-16,15-3-4 16,-15 3-2-16,16 1-3 15,-16-1 1-15,17 4 0 16,-17-4 1-16,16 2 0 16,-16-2 0-16,16 1 1 15,-16-1-2-15,16-5 2 16,-16 5-2-16,14-9 1 15,-14 9-4-15,12-12 2 16,-12 12-2-16,14-11-4 16,-14 11 3-16,0 0-4 15,0 0 3-15,0 0-1 0,0 0 1 16,0 0-1-16,0 0 1 16,-3 16 2-16,3-16-3 15,-7 18 4-15,6-7-4 16,1-11 1-16,-3 21-1 15,3-10 3-15,2 4-1 16,-2-2 2-16,2 3 1 16,-1 1 1-16,0 4-1 15,2 3-2-15,-1 3 3 16,0 1-4-16,-1 2 1 16,1 1-2-16,-1 2 1 15,-1-2-3-15,2 0 3 0,-2-4-2 16,0-1 1-16,0-2 0 15,0-5 0-15,0-1 0 16,0-4-1-16,0-1 1 16,0-2 0-16,0-11 0 15,1 17-1-15,-1-17 1 16,2 14-1-16,-2-14-2 16,4 11 1-16,-4-11-1 15,0 0 2-15,0 0-4 16,7 13 5-16,-7-13-4 15,0 0 4-15,0 0-1 16,0 0 1-16,0 0 0 16,0 0-1-16,0 0 2 0,0 0-2 15,0 0 2-15,0 0-2 16,0 0 1 0,0 0-1-16,0 0 0 15,0 0 0-15,0 0 0 0,0 0 0 16,0 0 1-16,0 0 0 15,0 0-1-15,0 0 1 16,0 0 3-16,0 0-2 16,0 0 2-16,0 0-3 15,0 0 3-15,-11-4-5 16,11 4 4-16,0 0-7 16,0 0-6-16,0 0-3 15,0 0-8-15,12-10-12 16,-12 10-20-16,0 0-32 15,0 0-7-15,0 0 4 16,0 0 64-16</inkml:trace>
          <inkml:trace contextRef="#ctx0" brushRef="#br0" timeOffset="-26645.6908">1448-1184 9 0,'0'0'70'0,"5"-16"1"15,-5 16-24-15,5-12-7 0,-5 12-4 16,0 0-7-16,0 0-4 16,0 0-2-16,0 0-2 15,6 16-1 1,-5-5-2-16,-3 7 0 0,2 0-4 16,-5 6-2-16,3-1-1 15,-1 1-2-15,0-1-3 16,1-1-1-16,0-4-2 15,0-2-1-15,2-16 0 16,2 16 0-16,-2-16 0 16,0 0 0-16,10-5-2 15,-3-7 3-15,1-4-1 0,2-2 0 16,1-4 1-16,1-2-1 16,0 0 0-16,-1 1 0 15,-1 1 1-15,0 5-3 16,0 4 0-16,-10 13-1 15,17-13 2-15,-17 13-2 16,13 0 1-16,-13 0-1 16,14 11 2-16,-14-11-1 15,14 18 1-15,-9-7 1 16,2 2-1-16,-1 1 1 16,0 2-2-16,-1 1 1 15,1-1 0-15,-1-1 0 16,-2 0-2-16,0-1 0 0,-2 0 0 15,0-1-4-15,-2-1-3 16,0-1-4-16,-2 2-4 16,3-13-7-1,-5 22-8-15,5-22-13 0,2 17-21 16,-2-17-30-16,0 0-2 16,13 3 7-16,-13-3 56 15</inkml:trace>
          <inkml:trace contextRef="#ctx0" brushRef="#br0" timeOffset="342331.5203">-109-91 35 0,'-12'4'72'16,"12"-4"-25"-16,-19 11-6 16,19-11-5-16,0 0-4 15,0 0-3-15,0 0-4 16,22 0 0-16,-3-1-3 0,10-7-4 16,3 2 0-16,7-5-6 15,3 3-1-15,3-4-4 16,-4-1-1-1,0 4-6-15,-5 0-3 0,-7 1-3 16,-2 3-7-16,-9 3-6 16,0-2-13-16,-18 4-15 15,18 3-21-15,-18-3-25 16,12 5-1-16,-12-5 34 16</inkml:trace>
          <inkml:trace contextRef="#ctx0" brushRef="#br0" timeOffset="342873.952">78 31 48 0,'0'0'78'15,"8"-13"-29"-15,-8 13-5 0,0 0-8 16,8-11-8-16,-8 11-5 16,0 0-6-16,0 0-4 15,0 0-5 1,-11 18-3-16,-1-4 0 0,1 0-2 15,-3 2 1-15,0-3 0 16,2 2 0-16,12-15-1 16,-16 18 0-16,16-18-1 15,-4 11-2-15,4-11 1 16,18 0-3-16,-5-3 0 16,5 0 0-16,3-1-1 15,1 0 0-15,-1 2 3 16,-1-2-3-16,-3 4 2 15,-4-1-1-15,-13 1 1 0,17 2 0 16,-17-2 0 0,0 0-1-16,0 0-4 0,0 0-2 15,0 0-6-15,0 0-2 16,0 0-6-16,13 9-2 16,-13-9-1-16,15-5 1 15,-15 5 3-15,19-11 3 16,-19 11 7-16,21-19 6 15,-14 7 10-15,-1-3 8 16,-1 1 4-16,-3 0 4 16,-1 1-1-16,-1 13 2 0,-2-14-1 15,2 14 0 1,0 0-5-16,-12 15-1 16,8-1-2-16,-4 6 0 15,3 2 1-15,-4 6-1 0,3-3-1 16,-3 5-2-16,3-3 0 15,-2-1-4-15,4 1-1 16,0-3-5-16,2-3-3 16,2-4-6-16,0-3-5 15,0-14-11-15,6 19-20 16,-6-19-35-16,10 4-17 16,-10-4 1-16,0 0 38 15</inkml:trace>
          <inkml:trace contextRef="#ctx0" brushRef="#br0" timeOffset="344021.7621">711-292 25 0,'0'0'78'16,"-2"-14"-23"-16,2 14-2 16,0-20-9-16,0 9-1 15,1-7-6-15,-1 3-6 16,1-4-8-16,-2 3-4 15,0-1-5-15,-4 6-5 16,-1-1-2-16,6 12-4 16,-23-6 1-16,5 10-9 15,-1 6 5-15,-3 4-4 0,-2 5 6 16,-3 6-2-16,1 1 3 16,1 3-2-16,7 3 3 15,4-1 4 1,3-1-1-16,6-2 1 0,9-4-2 15,5-1-1-15,7-6-1 16,7 0 4-16,2-7-5 16,2-3 3-16,0-4-6 15,-2-1-3-15,-3-1-9 16,-3-4-6-16,-6 6-11 16,-1-9-22-16,-12 6-19 15,11 3-35-15,-11-3 4 0,0 0 2 16</inkml:trace>
          <inkml:trace contextRef="#ctx0" brushRef="#br0" timeOffset="344577.1563">818-260 63 0,'0'0'50'0,"0"0"-4"16,5-14-3-16,-5 14-2 16,0 0-7-16,0 0-2 0,0 0-5 15,-13 18-3 1,13-18-3-16,-10 25-1 16,4-9-3-16,-3 3-2 15,2 1-4-15,0-2-2 0,2-3-3 16,0-1-2-16,2-3 0 15,3-11-3-15,0 0 0 16,0 0-1-16,16-10 0 16,-5-5-1-16,1-3 0 15,3-5 0-15,-1-1-1 16,3-1 1-16,-1-2-1 16,2 2 1-16,-4 3 1 15,2 2-1-15,-3 5 0 16,1 4 1-16,-14 11-1 15,20-7 0-15,-20 7 1 16,13 10-1-16,-9 0 2 0,0 7 1 16,-1 2 4-16,0 3-1 15,-1 3 2-15,-1 1 1 16,3 0-1-16,0 3 0 16,0-3-1-16,4-2-3 15,-1-2-2-15,1-5-7 16,2-1-5-16,1-8-8 15,-3 3-7-15,3-11-16 16,-11 0-26-16,16 5-36 16,-16-5-1-16,11-6 3 15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203" units="cm"/>
          <inkml:channel name="Y" type="integer" max="2347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2729" units="1/cm"/>
          <inkml:channelProperty channel="Y" name="resolution" value="1000.0852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9-24T06:32:40.653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7354D40F-EB71-4CEA-96E4-84140E37C68B}" emma:medium="tactile" emma:mode="ink">
          <msink:context xmlns:msink="http://schemas.microsoft.com/ink/2010/main" type="writingRegion" rotatedBoundingBox="14539,8239 21217,7924 21328,10289 14651,10603"/>
        </emma:interpretation>
      </emma:emma>
    </inkml:annotationXML>
    <inkml:traceGroup>
      <inkml:annotationXML>
        <emma:emma xmlns:emma="http://www.w3.org/2003/04/emma" version="1.0">
          <emma:interpretation id="{97ECA371-CF3D-4A62-B34F-DAA9823569EF}" emma:medium="tactile" emma:mode="ink">
            <msink:context xmlns:msink="http://schemas.microsoft.com/ink/2010/main" type="paragraph" rotatedBoundingBox="14548,8333 20989,7892 21041,8653 14600,90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399E5C0-8D0A-4046-9608-C788E2AC5323}" emma:medium="tactile" emma:mode="ink">
              <msink:context xmlns:msink="http://schemas.microsoft.com/ink/2010/main" type="inkBullet" rotatedBoundingBox="14562,8536 15180,8494 15211,8940 14592,8982"/>
            </emma:interpretation>
            <emma:one-of disjunction-type="recognition" id="oneOf0">
              <emma:interpretation id="interp0" emma:lang="en-US" emma:confidence="0.5">
                <emma:literal>So,</emma:literal>
              </emma:interpretation>
              <emma:interpretation id="interp1" emma:lang="en-US" emma:confidence="0">
                <emma:literal>so,</emma:literal>
              </emma:interpretation>
              <emma:interpretation id="interp2" emma:lang="en-US" emma:confidence="0">
                <emma:literal>So.</emma:literal>
              </emma:interpretation>
              <emma:interpretation id="interp3" emma:lang="en-US" emma:confidence="0">
                <emma:literal>so.</emma:literal>
              </emma:interpretation>
              <emma:interpretation id="interp4" emma:lang="en-US" emma:confidence="0">
                <emma:literal>SO,</emma:literal>
              </emma:interpretation>
            </emma:one-of>
          </emma:emma>
        </inkml:annotationXML>
        <inkml:trace contextRef="#ctx0" brushRef="#br0">-102-76 18 0,'0'0'29'0,"0"0"-1"16,0 0-1-16,-3-12-1 15,3 12-2-15,0 0-3 16,0 0 0-16,-1-12 0 15,1 12-2-15,0 0 1 16,0 0-2-16,-4-15-1 16,4 15-2-16,0 0-1 15,-11-12-2-15,11 12-2 0,-12-5-2 16,12 5-1-16,-21 3-2 16,7 1-1-16,1 4-1 15,-1 0-1-15,2 1 0 16,-1-1-1-16,13-8 0 15,-14 16 0-15,14-16-1 16,0 12 0-16,0-12 1 16,13 11-1-16,-2-5 0 15,4 1 1-15,0 1-1 16,3 2 2-16,1 1 0 16,0 1 1-16,-1 2 0 15,-1 1 2-15,-3-1 0 0,0 2 0 16,-5 0 1-1,-3 0-2-15,-4 0 0 16,-4-1 1-16,-4-1-2 16,-3 0 0-16,-5-2-1 0,-3-2-1 15,-3-2 1-15,-3-3-2 16,-1-3 1-16,-3-2-2 16,4-2 1-16,2-3-3 15,2-3-1-15,6 0-4 16,6-3-7-16,7 11-10 15,2-21-17-15,-2 21-24 16,23-16-22-16,-8 9-1 16,2 1 1-16</inkml:trace>
        <inkml:trace contextRef="#ctx0" brushRef="#br0" timeOffset="1561.2886">62 0 29 0,'0'0'72'0,"0"0"-3"15,0 0-24-15,0 0-7 16,-12 5-9-1,12-5-7-15,-11 14-5 16,11-14-2-16,-13 24-2 0,5-12-2 16,1 4-1-16,2-1-2 15,3 0-2-15,1 1 0 16,3 1-1-16,4-4-1 16,4 2 0-16,4-3 0 15,6-1 0-15,1-4 0 16,1-4 3-16,1-3 1 15,-4-3 1-15,0-7 0 16,-9-2 1-16,-4-4-2 16,-9-2 1-16,-8-1-2 15,-7 1-2-15,-3-2-2 16,-3 4-5-16,-2 2-3 16,1 2-5-16,2 5-9 0,9 0-19 15,2 9-43-15,12-2-18 16,0 0 1-16,14 0-6 15</inkml:trace>
        <inkml:trace contextRef="#ctx0" brushRef="#br0" timeOffset="3848.466">323 181 108 0,'12'-8'66'0,"-12"8"-11"15,0 0-6-15,16 2-8 16,-16-2-9-16,4 12-7 16,-4-1-8-16,0-11-4 15,-3 23-5-15,-2-11-3 0,-1 0-3 16,0 0-2-16,6-12-4 16,-13 19-7-16,13-19-9 15,-11 10-16-15,11-10-22 16,0 0-28-16,0 0-3 15,0 0 0-15</inkml:trace>
      </inkml:traceGroup>
      <inkml:traceGroup>
        <inkml:annotationXML>
          <emma:emma xmlns:emma="http://www.w3.org/2003/04/emma" version="1.0">
            <emma:interpretation id="{EFD93F8F-5D12-4FEB-864B-251C0F9B5FFB}" emma:medium="tactile" emma:mode="ink">
              <msink:context xmlns:msink="http://schemas.microsoft.com/ink/2010/main" type="line" rotatedBoundingBox="15414,8274 20989,7892 21041,8653 15467,9035"/>
            </emma:interpretation>
          </emma:emma>
        </inkml:annotationXML>
        <inkml:traceGroup>
          <inkml:annotationXML>
            <emma:emma xmlns:emma="http://www.w3.org/2003/04/emma" version="1.0">
              <emma:interpretation id="{FD84DEE2-6FD3-4AD1-A3A5-A2AB4B8706A7}" emma:medium="tactile" emma:mode="ink">
                <msink:context xmlns:msink="http://schemas.microsoft.com/ink/2010/main" type="inkWord" rotatedBoundingBox="15419,8335 15900,8303 15930,8738 15448,8771"/>
              </emma:interpretation>
              <emma:one-of disjunction-type="recognition" id="oneOf1">
                <emma:interpretation id="interp5" emma:lang="en-US" emma:confidence="1">
                  <emma:literal>I</emma:literal>
                </emma:interpretation>
                <emma:interpretation id="interp6" emma:lang="en-US" emma:confidence="0">
                  <emma:literal>E</emma:literal>
                </emma:interpretation>
                <emma:interpretation id="interp7" emma:lang="en-US" emma:confidence="0">
                  <emma:literal>IF</emma:literal>
                </emma:interpretation>
                <emma:interpretation id="interp8" emma:lang="en-US" emma:confidence="0">
                  <emma:literal>IT</emma:literal>
                </emma:interpretation>
                <emma:interpretation id="interp9" emma:lang="en-US" emma:confidence="0">
                  <emma:literal>IS</emma:literal>
                </emma:interpretation>
              </emma:one-of>
            </emma:emma>
          </inkml:annotationXML>
          <inkml:trace contextRef="#ctx0" brushRef="#br0" timeOffset="4601.4165">784-189 41 0,'3'-18'75'0,"-3"18"1"16,2-17-26-16,-2 17-7 16,4-15-8-16,-4 15-7 15,0 0-5-15,9-12-5 16,-9 12-4-16,0 0-2 15,0 0-2-15,10 16 0 16,-9-2-1-16,0 0-3 0,-2 6-1 16,0 1-2-16,-3 5-1 15,0-2-2 1,0 2-3-16,-3 0-4 16,3-2-5-16,-2-1-5 0,6-5-10 15,-4-1-10-15,4-17-15 16,3 18-13-16,-3-18-21 15,0 0 3-15,0 0 13 16</inkml:trace>
          <inkml:trace contextRef="#ctx0" brushRef="#br0" timeOffset="4842.5873">657-187 5 0,'0'0'71'16,"0"0"4"-16,-10-5-4 0,10 5-25 16,14-11-8-16,4-1-7 15,8 1-10-15,10-7-8 16,4 1-1-16,7-4-10 16,2 1-5-16,-2 2-17 15,0 1-18-15,-9 7-41 16,-10 3-1-16,-14 6 0 15,-14 1-4-15</inkml:trace>
          <inkml:trace contextRef="#ctx0" brushRef="#br0" timeOffset="5099.7695">596 70 49 0,'0'0'85'16,"1"11"4"-16,-1-11-4 16,22-5-42-16,-4 4-6 15,11-7-10-15,2 7-7 16,7-4-10-16,0 4-2 0,1 0-11 16,1 2-3-1,-6 4-15-15,0-4-16 16,-11 9-26-16,-2-8-26 15,-7 4 0-15,-4-3-2 0</inkml:trace>
        </inkml:traceGroup>
        <inkml:traceGroup>
          <inkml:annotationXML>
            <emma:emma xmlns:emma="http://www.w3.org/2003/04/emma" version="1.0">
              <emma:interpretation id="{E01DBED6-B3CA-4582-9F70-17662579E930}" emma:medium="tactile" emma:mode="ink">
                <msink:context xmlns:msink="http://schemas.microsoft.com/ink/2010/main" type="inkWord" rotatedBoundingBox="15956,8540 16711,8488 16729,8751 15974,8803"/>
              </emma:interpretation>
              <emma:one-of disjunction-type="recognition" id="oneOf2">
                <emma:interpretation id="interp10" emma:lang="en-US" emma:confidence="1">
                  <emma:literal>can</emma:literal>
                </emma:interpretation>
                <emma:interpretation id="interp11" emma:lang="en-US" emma:confidence="0">
                  <emma:literal>Can</emma:literal>
                </emma:interpretation>
                <emma:interpretation id="interp12" emma:lang="en-US" emma:confidence="0">
                  <emma:literal>an</emma:literal>
                </emma:interpretation>
                <emma:interpretation id="interp13" emma:lang="en-US" emma:confidence="0">
                  <emma:literal>cans</emma:literal>
                </emma:interpretation>
                <emma:interpretation id="interp14" emma:lang="en-US" emma:confidence="0">
                  <emma:literal>cam</emma:literal>
                </emma:interpretation>
              </emma:one-of>
            </emma:emma>
          </inkml:annotationXML>
          <inkml:trace contextRef="#ctx0" brushRef="#br0" timeOffset="5689.1853">1325-5 1 0,'2'-19'42'16,"-2"19"25"-16,1-21-3 0,1 8-26 15,-2 13-5-15,0-21-5 16,0 21-5-16,-2-20-2 16,2 20-3-16,-9-17-1 15,9 17 0-15,-19-11-3 16,5 9 0-16,-1 2-3 16,-4 4-1-16,-2 4-2 15,-2 4-1-15,0 2-2 16,3 5-1-16,0 1-2 15,5 2 0-15,5 1-1 16,6-2-1-16,8 1 0 16,7-5-2-16,6-3-2 0,5-6-3 15,2 0-6-15,4-7-13 16,-7 2-15-16,5-8-24 16,-9 1-21-16,-2-2 2 15,-15 6-2-15</inkml:trace>
          <inkml:trace contextRef="#ctx0" brushRef="#br0" timeOffset="6649.8646">1460-78 1 0,'7'-15'36'0,"-7"15"31"15,1-12 2 1,-1 12-30-16,0 0-3 16,0 0-6-16,0 0-5 0,0 0-5 15,-18 2-4-15,18-2 0 16,-20 19-4-16,6-5 0 16,1 0-5-16,2 1 1 15,-1 0-4-15,4 2 0 16,2-2-3-16,3 1 0 15,3-4-1-15,4 0 0 16,-4-12 1-16,17 17-4 0,-5-15 3 16,1-1-3-16,1-3 3 15,2-5-2 1,-3-2 2-16,1-5-2 16,-5-2 2-16,1-1 1 15,-3-1 0-15,-3-1-1 0,-2 2 1 16,-2-2-1-16,0 6 1 15,-2 1-2-15,2 12 1 16,-7-11 0-16,7 11-1 16,0 0 1-16,-11 12-1 15,11-12 1-15,-4 22 1 16,3-6-1-16,2-1 1 16,0 0 1-16,2 1 0 15,0-1 2-15,1-1-1 16,0-2 1-16,1-1-1 15,-5-11 0-15,12 14-1 16,-12-14 0-16,15 6-1 0,-15-6 1 16,21-6-2-16,-10-1 1 15,0-3-1-15,-1-3 0 16,0-2-1-16,-1 0 0 16,-3-3 0-16,-2 2 0 15,0 1 0-15,-3 2 0 16,-1 13 0-16,3-17 1 15,-3 17 0-15,0 0 1 16,0 0 0-16,5 13 0 0,-5 0 2 16,1 0 0-1,0 3 0-15,-1-1 1 16,0 1 0-16,0-3 0 0,1-1 0 16,-1-12 0-16,5 14-1 15,-5-14 0-15,15-2-1 16,-15 2 1-16,21-16-2 15,-6 3 1-15,0-2-1 16,0-2 1-16,1-1-2 16,-3 1 1-16,-1 5-1 15,-12 12 1-15,17-12 2 16,-17 12 1-16,5 10 1 0,-4 4 1 16,-1 4 0-1,2 2 0-15,1 2 0 16,3 0-1-16,1-3-3 15,3-1-3-15,3-4-5 0,-1-3-5 16,3-7-9-16,-15-4-18 16,24 5-46-16,-24-5-13 15,18-6 0-15,-18 6-4 16</inkml:trace>
        </inkml:traceGroup>
        <inkml:traceGroup>
          <inkml:annotationXML>
            <emma:emma xmlns:emma="http://www.w3.org/2003/04/emma" version="1.0">
              <emma:interpretation id="{CC5A1EC7-BF6B-46E4-B02C-F9E36F923798}" emma:medium="tactile" emma:mode="ink">
                <msink:context xmlns:msink="http://schemas.microsoft.com/ink/2010/main" type="inkWord" rotatedBoundingBox="16978,8236 18273,8147 18309,8662 17013,8751"/>
              </emma:interpretation>
              <emma:one-of disjunction-type="recognition" id="oneOf3">
                <emma:interpretation id="interp15" emma:lang="en-US" emma:confidence="1">
                  <emma:literal>choose</emma:literal>
                </emma:interpretation>
                <emma:interpretation id="interp16" emma:lang="en-US" emma:confidence="0">
                  <emma:literal>chose</emma:literal>
                </emma:interpretation>
                <emma:interpretation id="interp17" emma:lang="en-US" emma:confidence="0">
                  <emma:literal>Choose</emma:literal>
                </emma:interpretation>
                <emma:interpretation id="interp18" emma:lang="en-US" emma:confidence="0">
                  <emma:literal>choosy</emma:literal>
                </emma:interpretation>
                <emma:interpretation id="interp19" emma:lang="en-US" emma:confidence="0">
                  <emma:literal>Chose</emma:literal>
                </emma:interpretation>
              </emma:one-of>
            </emma:emma>
          </inkml:annotationXML>
          <inkml:trace contextRef="#ctx0" brushRef="#br0" timeOffset="7523.5889">2356-145 45 0,'3'-12'75'0,"-3"12"1"15,4-20-29-15,-4 20-8 16,0-14-7-16,0 14-4 16,-10-11-6-16,10 11-4 15,-16-6-2-15,2 6-1 0,0 0-1 16,-4 4-1-16,-2 0-3 15,-1 6-1 1,0 2-3-16,0 3-1 16,3 2-1-16,3 2-1 0,3 1-2 15,6 2 0-15,2 0-1 16,6-2 0-16,4-3-1 16,6-1 0-16,3-4-1 15,4-5-4-15,2-4-2 16,4-7-8-16,-2-1-8 15,6-9-18-15,-7 4-21 16,6-10-27-16,-5 0 1 0,3-4 1 16</inkml:trace>
          <inkml:trace contextRef="#ctx0" brushRef="#br0" timeOffset="8413.2619">2523-427 60 0,'-9'-14'80'15,"9"14"2"-15,-16-6-1 16,16 6-38-16,-12 17-12 16,10-4-7-16,-3 9-7 15,3 1-1-15,-3 6-4 16,1 0-2-16,-2 5-2 16,0-1-2-16,-2 2-1 0,-1-1-3 15,1-4-1-15,0-2-2 16,4-6 0-1,1-5-1-15,4-6-1 16,-1-11 0-16,16 5-2 0,-4-12 0 16,5-3-1-16,1-4 2 15,2-1-2-15,-1-2 2 16,-1 1 0-16,-3 3 3 16,-3 3 0-16,-12 10 2 15,13-5 0-15,-13 5 1 16,2 16 1-16,-2-3 0 15,-1 4 0-15,1 1 0 16,1 0-1-16,2-1 0 16,0-2 0-16,3-3-1 15,-6-12-1-15,16 14 0 16,-5-11-3-16,-11-3-4 0,20-4-8 16,-20 4-12-16,21-12-15 15,-21 12-18-15,18-16-24 16,-18 16-5-16,16-18 4 15</inkml:trace>
          <inkml:trace contextRef="#ctx0" brushRef="#br0" timeOffset="8414.2658">2740-151 1 0,'0'0'59'0,"0"-16"13"16,0 16 4-16,0 0-33 15,-13-11-5-15,13 11-10 16,-17 6-7-16,17-6-7 15,-17 18-3-15,7-3-2 0,4 1-2 16,0 2-1-16,5 1-1 16,2-1-1-16,5 0-1 15,3-3-1-15,5-4 0 16,2-4 2-16,3-6 0 16,-1-3 2-16,0-7-2 15,-2-2 4-15,-3-3-3 16,-5-2 3-16,-4-1-1 15,-6 2-4-15,-5-2 0 16,-4 3-3-16,-4 1 4 16,0 3-7-16,-2 4 0 15,5 1-7-15,-2 4-4 0,14 1-6 16,-12 5-12-16,12-5-14 16,10 12-26-16,2-7-16 15,1 3-1-15,3-1 10 16</inkml:trace>
          <inkml:trace contextRef="#ctx0" brushRef="#br0" timeOffset="8750.3447">2883-129 51 0,'14'-13'78'16,"-14"13"-1"-16,6-10-28 16,-6 10-11-16,0 0-8 15,8-15-7-15,-8 15-5 16,0 0-2-16,0 0-3 0,0 0-1 15,0 0 0-15,-13-6 0 16,13 6-1-16,-15 7-1 16,2 2-2-16,13-9-2 15,-20 23 0-15,11-9-2 16,2 3-2-16,4 1 0 16,1 0-1-16,6-1-1 15,2-2 0-15,5-3 0 16,1-4 0-16,1-4 2 15,2-4 1-15,-2-5 3 16,-1-5 0-16,0-3 0 16,-3-1 0-16,-5-6 1 0,-4 3-1 15,-3-2-1-15,-4 2-2 16,-2 1-2-16,-3 4-3 16,0 4-4-16,1 1-4 15,-1 5-6-15,12 2-7 16,-11 5-9-16,11-5-14 15,5 14-18-15,6-10-32 16,-4 7 2-16,6-5 1 16,-1 4 46-16</inkml:trace>
          <inkml:trace contextRef="#ctx0" brushRef="#br0" timeOffset="9202.891">3058-138 42 0,'19'-12'75'16,"-2"-3"0"-16,-4 3-33 15,0-2-6-15,-13 14-9 16,13-18-7-16,-13 18-4 16,0 0-3-16,-17-4-2 0,6 7 1 15,-5 3 0-15,2 0 1 16,-5 1-1-16,5 0 0 16,-4 2-1-16,6-2-1 15,1 0-2-15,11-7-3 16,-13 13-2-16,13-13-2 15,4 12-2-15,-4-12-2 16,23 11 0-16,-6-5 0 0,4-1-1 16,1 2 2-16,-1-2-2 15,0 3 2 1,-3-1 1-16,-4 0 2 16,-14-7 0-16,14 17 3 0,-14-17 0 15,-6 18 0-15,-3-7 1 16,-2-1 0-16,-1-1 0 15,-1-1-2-15,-1-1 1 16,0-1-2-16,1-3-2 16,-2 0 0-16,1-2-3 15,-2-1-4-15,3-1-4 16,-3 1-6-16,16 0-13 16,-20-1-21-16,20 1-42 15,0 0-1-15,0 0 0 16,13-9 24-16</inkml:trace>
          <inkml:trace contextRef="#ctx0" brushRef="#br0" timeOffset="9650.3857">3210-49 1 0,'0'0'35'0,"0"0"44"16,0 0-2-16,0 0-31 16,0 0-6-16,0 0-5 15,0 0-5-15,0 0-6 16,13 4-4-16,-13-4-3 0,19-8-1 16,-3-1 0-16,-3 1-1 15,6-7 2-15,-4 1-3 16,3-4 0-16,-6-1-1 15,1-2-2-15,-9 1-3 16,-2 0-3-16,-8 1-1 16,-5 4-2-16,-5 4-1 15,-3 5-1-15,-3 5 0 16,-2 6-1-16,2 6 2 16,3 6-2-16,5 5 1 15,6 4-2-15,8 0 1 16,5 3-4-16,10-2-2 15,5 1-3-15,6-8-5 0,3 0-2 16,8-9-10-16,-12 1-19 16,11-12-52-16,-9 3-1 15,-1-6-1-15,-6 0 0 16</inkml:trace>
        </inkml:traceGroup>
        <inkml:traceGroup>
          <inkml:annotationXML>
            <emma:emma xmlns:emma="http://www.w3.org/2003/04/emma" version="1.0">
              <emma:interpretation id="{5172F52B-C35F-4AB9-9859-DB6854E7EE73}" emma:medium="tactile" emma:mode="ink">
                <msink:context xmlns:msink="http://schemas.microsoft.com/ink/2010/main" type="inkWord" rotatedBoundingBox="18599,8056 19623,7986 19675,8747 18651,8817"/>
              </emma:interpretation>
              <emma:one-of disjunction-type="recognition" id="oneOf4">
                <emma:interpretation id="interp20" emma:lang="en-US" emma:confidence="0">
                  <emma:literal>d=1,</emma:literal>
                </emma:interpretation>
                <emma:interpretation id="interp21" emma:lang="en-US" emma:confidence="0">
                  <emma:literal>de,</emma:literal>
                </emma:interpretation>
                <emma:interpretation id="interp22" emma:lang="en-US" emma:confidence="0">
                  <emma:literal>del,</emma:literal>
                </emma:interpretation>
                <emma:interpretation id="interp23" emma:lang="en-US" emma:confidence="0">
                  <emma:literal>du,</emma:literal>
                </emma:interpretation>
                <emma:interpretation id="interp24" emma:lang="en-US" emma:confidence="0">
                  <emma:literal>dat,</emma:literal>
                </emma:interpretation>
              </emma:one-of>
            </emma:emma>
          </inkml:annotationXML>
          <inkml:trace contextRef="#ctx0" brushRef="#br0" timeOffset="16258.2991">4057-175 2 0,'0'0'69'0,"3"-15"2"16,-3 15-17-16,3-13-9 15,-3 13-4-15,1-17-7 16,-1 17-5-16,0-17-5 15,0 17-5-15,-5-16-3 16,2 5-5-16,3 11-1 16,-14-19-2-16,14 19 0 15,-17-22-3-15,7 9-1 0,-3-1-1 16,0 0-1-16,0 2-1 16,-2 3 1-16,-2 1-1 15,1 7 1 1,-3 3-1-16,0 7 2 0,2 7-1 15,-1 4 2-15,2 4-2 16,-1 7 0-16,5 2 0 16,0 4 0-16,5 0-1 15,2-2-1-15,4-2 0 16,2-6 0-16,4-4 1 16,2-7-1-16,5-6 1 15,4-11-1-15,2-10 1 16,5-7-1-16,4-7 1 15,3-7 0-15,1-7 1 16,3-3-1-16,0-6 1 16,-3-4-3-16,0-3 0 15,-7-3-2-15,-5 3 0 0,-7 4 0 16,-5 8-1-16,-5 7 1 16,-7 10-2-16,-6 13 3 15,-2 14 1-15,-1 15 1 16,1 10-1-16,0 7 2 15,3 4-1-15,2 4 0 16,4 5 2-16,4-1 1 16,2-3-1-16,2 0 0 0,2-3 1 15,0 0-1 1,1-4 0-16,1-3-2 16,-1 0-4-16,3-6-7 15,-3 1-7-15,6-9-16 0,-6 1-27 16,9-10-29-16,-5 0-5 15,3-10 2-15,-3-1 20 16</inkml:trace>
          <inkml:trace contextRef="#ctx0" brushRef="#br0" timeOffset="16406.5879">4225-140 50 0,'-11'-4'89'16,"11"4"-2"-16,0 0 2 0,0 0-43 15,8-12-7-15,3 10-13 16,5-5-8-16,0 4-4 16,3-2-8-16,-2 0 0 15,0 2-8-15,-3-1-1 16,-3 2-11-16,-11 2-3 15,12-3-20-15,-12 3-19 16,0 0-32-16,0 0-5 0,0 0 4 16,0 0 19-1</inkml:trace>
          <inkml:trace contextRef="#ctx0" brushRef="#br0" timeOffset="16606.1964">4237-210 10 0,'-15'-8'78'0,"15"8"-2"0,-6-13 3 16,6 13-34-16,1-14-9 15,-1 14-12-15,11-14-6 16,-11 14-7-16,20-8-3 16,-8 7-3-16,0 2-6 15,4-1-4-15,-4 2-14 16,5-2-11-16,-5 3-25 15,2-5-24-15,-3 1-4 16,2-4 0-16</inkml:trace>
          <inkml:trace contextRef="#ctx0" brushRef="#br0" timeOffset="16931.0758">4523-498 25 0,'4'-14'74'0,"-3"2"4"16,-1 12-10-16,0 0-20 15,0 0-8-15,-10 12-9 16,9 1-5-16,-6 9-2 0,6-1 0 16,-5 8-1-16,6-1-2 15,-3 5-3-15,6-3-1 16,-3 4-4-16,4-3-1 15,0 1-4-15,3-3-2 16,1-3-5-16,0-2-6 16,2-7-6-16,-3 0-8 15,4-7-15-15,-9 3-24 16,-2-13-45-16,11 6-3 16,-11-6-2-16,0 0 1 15</inkml:trace>
          <inkml:trace contextRef="#ctx0" brushRef="#br0" timeOffset="18106.0195">4811-121 70 0,'0'0'83'0,"0"0"0"16,0 0-30-16,0 0-9 16,0 0-10-16,-2 21-8 15,5-9-5-15,-4 7-5 16,1-1-4-16,-3 4-4 16,1 1-4-16,-2-2-5 0,1 0-6 15,-1-4-9-15,-3 1-18 16,7-18-28-16,-4 21-32 15,4-21 0-15,0 0-4 16</inkml:trace>
        </inkml:traceGroup>
        <inkml:traceGroup>
          <inkml:annotationXML>
            <emma:emma xmlns:emma="http://www.w3.org/2003/04/emma" version="1.0">
              <emma:interpretation id="{A510DFC1-2522-44E2-894C-1D841C696964}" emma:medium="tactile" emma:mode="ink">
                <msink:context xmlns:msink="http://schemas.microsoft.com/ink/2010/main" type="inkWord" rotatedBoundingBox="19885,8092 20998,8016 21033,8526 19920,8602"/>
              </emma:interpretation>
              <emma:one-of disjunction-type="recognition" id="oneOf5">
                <emma:interpretation id="interp25" emma:lang="en-US" emma:confidence="0">
                  <emma:literal>ala</emma:literal>
                </emma:interpretation>
                <emma:interpretation id="interp26" emma:lang="en-US" emma:confidence="0">
                  <emma:literal>Eula</emma:literal>
                </emma:interpretation>
                <emma:interpretation id="interp27" emma:lang="en-US" emma:confidence="0">
                  <emma:literal>Carla</emma:literal>
                </emma:interpretation>
                <emma:interpretation id="interp28" emma:lang="en-US" emma:confidence="0">
                  <emma:literal>Calla</emma:literal>
                </emma:interpretation>
                <emma:interpretation id="interp29" emma:lang="en-US" emma:confidence="0">
                  <emma:literal>Ella</emma:literal>
                </emma:interpretation>
              </emma:one-of>
            </emma:emma>
          </inkml:annotationXML>
          <inkml:trace contextRef="#ctx0" brushRef="#br0" timeOffset="19721.3704">5334-316 103 0,'1'-12'56'15,"-6"2"-6"-15,7-6-7 16,-9 4-8-16,4-4-9 16,-7 5-6-16,-1-1-7 0,-6 6-3 15,0 1-3-15,-3 5 0 16,-1 4-2-16,-5 6 2 16,4 0-1-16,-4 5 2 15,6 1 0-15,-2 3 0 16,5 1-2-16,3 2 1 15,3-1-2-15,2 0 0 16,8-1-2-16,5-2 1 16,8-2-2-16,8-2-2 15,7-5 1-15,7-3-6 16,2-3-2-16,6-2-6 16,-5 1-7-16,5-7-24 0,-13 6-30 15,-3-6-20-15,-10 3 0 16,-16 2 1-16</inkml:trace>
          <inkml:trace contextRef="#ctx0" brushRef="#br0" timeOffset="19867.3735">5390-250 42 0,'0'0'86'0,"0"0"3"16,0 0-33-16,0 0-5 16,0 0-11-16,0 0-10 15,12-9-8-15,-12 9-6 16,20-2-5-16,-6 1-4 15,4-1-4-15,1 2-6 16,-1 2-4-16,0-2-6 16,-6 2-6-16,4-2-13 15,-16 0-17-15,14 1-27 16,-14-1-18-16,0 0 3 0,0 0 23 16</inkml:trace>
          <inkml:trace contextRef="#ctx0" brushRef="#br0" timeOffset="20018.4806">5425-318 1 0,'-18'-4'80'16,"18"4"11"-16,-13-4-1 16,13 4-38-16,-7-11-9 15,7 11-11-15,5-11-10 16,-5 11-7-16,20-10-6 15,-4 7-7-15,6 1-8 0,1 1-17 16,-3 4-24-16,5-2-45 16,-2 2-4-16,0 0-1 15,-3-1 22-15</inkml:trace>
          <inkml:trace contextRef="#ctx0" brushRef="#br0" timeOffset="20738.6937">5773-573 25 0,'0'0'83'15,"8"-12"-4"1,-8 12-6-16,0 0-29 0,0 0-8 15,0 0-12-15,-9 12-3 16,2 0-3-16,7-12 0 16,-17 26-1-16,5-14-1 15,-1 6-3-15,-3-5-2 16,1 4-1-16,1-5-3 16,4 4-1-16,-1-5-3 15,5 1-2-15,5-1-1 16,1-11 0-16,10 18 0 15,1-11-1-15,7 0 1 16,0-3-2-16,6-1 2 16,1-3-2-16,1 0 2 15,-3-1-2-15,-3-1 3 0,-3-2-4 16,-4 2 1-16,-2-3-5 16,-11 5-1-16,0 0-2 15,0 0-5-15,6-14-3 16,-6 14-6-16,0 0-1 15,3-15-2-15,4 3 2 16,-2 1 1-16,2-7 4 16,3 0 3-16,-4-6 18 15,4 0-1-15,-4-2 16 16,1 1-1-16,-7 3 16 16,3 3-9-16,-5 8 1 15,2 11 3-15,0 0-14 0,0 0 9 16,-16 12-14-16,9 2 8 15,-1 8-14-15,-1 0 10 16,-2 6 1-16,2-2-1 16,-1 6-1-16,1-2-2 15,0 4 0-15,2-3-3 16,1 3-4-16,1-3-4 16,0-3-6-16,0 0-4 15,4-8-3-15,0 1-9 16,5-9-10-16,-2 1-21 15,-2-13-22-15,13 6-23 16,-13-6 7-16,17-3-4 16</inkml:trace>
          <inkml:trace contextRef="#ctx0" brushRef="#br0" timeOffset="21278.8379">6092-340 46 0,'16'-12'82'15,"-16"12"0"-15,0 0-32 16,6-15-6-16,-6 15-8 16,0 0-12-16,-12-7-3 0,12 7-1 15,-19 3-2-15,5-1 0 16,-1 7-2-16,-1-1 0 15,-2 6-4-15,2 0-1 16,2 4-12-16,0 1 8 16,2 1-15-16,4-1 8 15,3-1-10-15,4-2 9 16,1-4 0-16,0-12 1 16,9 12 11-16,-9-12-13 15,20-6 11-15,-7-2-8 16,0-7 9-16,-1-2-11 15,4-3 0-15,0-3-3 16,-4 0 1-16,0 0 1 0,-5 1 0 16,0 4-3-16,-2 6 2 15,-5 12 3-15,0 0-3 16,0 0 3-16,0 0 6 16,-9 26-1-16,5-3 0 15,-1 2 0-15,3 2 2 16,2-1-4-16,3-1 2 15,1-1 1-15,4-3-8 16,2-4-2-16,3-5-11 16,1-1-16-16,4-8-40 15,-1 1-31-15,-4-3-4 16,-2-1-3-16</inkml:trace>
        </inkml:traceGroup>
      </inkml:traceGroup>
    </inkml:traceGroup>
    <inkml:traceGroup>
      <inkml:annotationXML>
        <emma:emma xmlns:emma="http://www.w3.org/2003/04/emma" version="1.0">
          <emma:interpretation id="{5B5C907B-8105-4523-A6DA-F1B08BE1F79D}" emma:medium="tactile" emma:mode="ink">
            <msink:context xmlns:msink="http://schemas.microsoft.com/ink/2010/main" type="paragraph" rotatedBoundingBox="14712,9064 21261,8789 21297,9647 14748,99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72D1F61-2712-4B70-82E8-912B93202231}" emma:medium="tactile" emma:mode="ink">
              <msink:context xmlns:msink="http://schemas.microsoft.com/ink/2010/main" type="inkBullet" rotatedBoundingBox="14718,9204 15315,9179 15336,9677 14739,9702"/>
            </emma:interpretation>
            <emma:one-of disjunction-type="recognition" id="oneOf6">
              <emma:interpretation id="interp30" emma:lang="en-US" emma:confidence="1">
                <emma:literal>or,</emma:literal>
              </emma:interpretation>
              <emma:interpretation id="interp31" emma:lang="en-US" emma:confidence="0">
                <emma:literal>Or,</emma:literal>
              </emma:interpretation>
              <emma:interpretation id="interp32" emma:lang="en-US" emma:confidence="0">
                <emma:literal>or</emma:literal>
              </emma:interpretation>
              <emma:interpretation id="interp33" emma:lang="en-US" emma:confidence="0">
                <emma:literal>oar,</emma:literal>
              </emma:interpretation>
              <emma:interpretation id="interp34" emma:lang="en-US" emma:confidence="0">
                <emma:literal>our,</emma:literal>
              </emma:interpretation>
            </emma:one-of>
          </emma:emma>
        </inkml:annotationXML>
        <inkml:trace contextRef="#ctx0" brushRef="#br0" timeOffset="30752.389">19 662 3 0,'0'0'67'0,"0"0"-23"15,6-17-2-15,-6 17-8 16,12-20-2-16,-7 8-4 16,4-5-4-16,-4 3-5 15,2-2-4-15,-4 3-3 0,-3 2-4 16,0 11-3-16,-16-3-2 15,4 11-1-15,-6 6-1 16,-2 6 0-16,-1 4-1 16,-1 3 2-16,1 3-1 15,2 2 2-15,3 1-1 16,3-2 1-16,7 0-1 16,4-1 0-16,6-4 0 15,9-1 1-15,3-9 0 16,7-2 1-16,4-9 2 15,1-7 1-15,0-7 1 16,-4-8-1-16,0-6 2 16,-11-6-2-16,-3-6 0 0,-8-1-2 15,-5-2-1-15,-6 3-2 16,-2 2-1 0,-2 6-1-16,-1 4-1 0,1 6-1 15,3 5-4-15,10 12-5 16,-13-9-8-16,13 9-10 15,0 0-18-15,11 16-20 16,-1-5-26-16,0 1 2 16,2-1 28-16</inkml:trace>
        <inkml:trace contextRef="#ctx0" brushRef="#br0" timeOffset="31187.9996">168 674 52 0,'12'3'74'0,"-12"-3"-27"16,0 0-5-16,13 14-3 16,-13-14-10-16,3 21-3 15,-4-2-6-15,2-3-2 16,-2 5-4-16,2-2-1 16,-2 1-4-16,2-3-1 15,-2-2-1-15,1-15-1 16,-1 18-1-16,1-18-1 15,0 0-1-15,0 0 0 16,0 0 0-16,0 0-2 0,-3-15 0 16,6 3-1-16,0-5 1 15,3-4 1-15,4-4 0 16,3-2-1 0,3-2 6-16,2-2-3 0,1 1 4 15,3 1-4-15,-2 4 4 16,1 6-5-16,-5 7 3 15,-3 5-5-15,-13 7-2 16,16 5-2-16,-16-5-3 16,4 21-5-16,-3-7-4 15,-4 0-6-15,5-3-9 16,-5 1-14-16,3-12-22 0,0 0-27 16,11 11-1-1,-11-11 8-15</inkml:trace>
        <inkml:trace contextRef="#ctx0" brushRef="#br0" timeOffset="31548.4258">480 876 32 0,'1'10'84'16,"-3"4"-1"-16,-4 1-38 15,3-3-9-15,-4 5-12 16,1-3-9-16,-2 1-7 16,0-3-10-16,2 1-14 15,0-3-23-15,6-10-44 16,-5 14-1-16,5-14-3 16,0 0 72-16</inkml:trace>
      </inkml:traceGroup>
      <inkml:traceGroup>
        <inkml:annotationXML>
          <emma:emma xmlns:emma="http://www.w3.org/2003/04/emma" version="1.0">
            <emma:interpretation id="{26D9C298-F578-4B4E-8131-BD385031867F}" emma:medium="tactile" emma:mode="ink">
              <msink:context xmlns:msink="http://schemas.microsoft.com/ink/2010/main" type="line" rotatedBoundingBox="15821,9017 21261,8789 21297,9647 15857,9875"/>
            </emma:interpretation>
          </emma:emma>
        </inkml:annotationXML>
        <inkml:traceGroup>
          <inkml:annotationXML>
            <emma:emma xmlns:emma="http://www.w3.org/2003/04/emma" version="1.0">
              <emma:interpretation id="{4B9E8FB3-82FD-45D8-BCE4-5BE1830A202A}" emma:medium="tactile" emma:mode="ink">
                <msink:context xmlns:msink="http://schemas.microsoft.com/ink/2010/main" type="inkWord" rotatedBoundingBox="15821,9017 16249,8999 16273,9569 15845,9587"/>
              </emma:interpretation>
              <emma:one-of disjunction-type="recognition" id="oneOf7">
                <emma:interpretation id="interp35" emma:lang="en-US" emma:confidence="1">
                  <emma:literal>if</emma:literal>
                </emma:interpretation>
                <emma:interpretation id="interp36" emma:lang="en-US" emma:confidence="0">
                  <emma:literal>it</emma:literal>
                </emma:interpretation>
                <emma:interpretation id="interp37" emma:lang="en-US" emma:confidence="0">
                  <emma:literal>'if</emma:literal>
                </emma:interpretation>
                <emma:interpretation id="interp38" emma:lang="en-US" emma:confidence="0">
                  <emma:literal>"if</emma:literal>
                </emma:interpretation>
                <emma:interpretation id="interp39" emma:lang="en-US" emma:confidence="0">
                  <emma:literal>if'</emma:literal>
                </emma:interpretation>
              </emma:one-of>
            </emma:emma>
          </inkml:annotationXML>
          <inkml:trace contextRef="#ctx0" brushRef="#br0" timeOffset="33759.7499">1013 705 31 0,'0'0'71'0,"1"-13"-24"0,-1 13-2 16,0 0-6-16,0 0-6 15,0 0-7-15,-6 18-5 16,3-5-6-16,-1 4-2 16,1 0-3-16,-2 2-4 15,4-2-2-15,0-1-3 16,1-4-3-16,0-12-6 15,4 15-11-15,-4-15-22 16,0 0-24-16,12 3-21 16,-12-3 1-16,0 0 30 15</inkml:trace>
          <inkml:trace contextRef="#ctx0" brushRef="#br0" timeOffset="33930.8832">984 623 35 0,'2'-20'73'0,"-2"20"-5"15,-1-11-38-15,1 11-24 16,0 0-35-16,0 0-34 16,0 0-9-16,0 0 25 15</inkml:trace>
          <inkml:trace contextRef="#ctx0" brushRef="#br0" timeOffset="34581.9982">1379 446 23 0,'2'-31'64'0,"-3"6"-21"16,-4 3-5-16,-2 5-6 15,-4 11-8-15,-2 5-6 16,-3 8-2-16,0 5-2 15,-1 4 0-15,3 2 0 16,-2 4 0-16,7-2 1 16,-4 5 0-16,7-1-2 15,0 5-1-15,5 0-2 16,0 6-3-16,2 3-2 16,3 5-4-16,-1 0-5 15,5 1-5-15,-5-2-4 16,5-6-7-16,-7-2-6 0,5-10-11 15,-5-4-8-15,-1-20-1 16,-4 13 1-16,4-13 4 16,-11-9 4-1,3-3 6-15,0 0 7 0,-4-5 11 16,-1-1 13-16,1-2 9 16,0 0 9-16,1 2 8 15,2 1 4-15,1 3 4 16,2 0 4-16,6 14 3 15,-3-19-2-15,3 19-3 16,9-13-6-16,-9 13-6 16,21-13-5-16,-4 8-4 15,5-1-2-15,2 1-6 0,1 1-6 16,2 4-8 0,-4 3-10-16,3-1-18 15,-4 5-23-15,-3-2-27 16,-1-1-2-16,-3-2 0 0</inkml:trace>
        </inkml:traceGroup>
        <inkml:traceGroup>
          <inkml:annotationXML>
            <emma:emma xmlns:emma="http://www.w3.org/2003/04/emma" version="1.0">
              <emma:interpretation id="{B7C1EF9B-7E62-4988-B96A-C18592B01D1E}" emma:medium="tactile" emma:mode="ink">
                <msink:context xmlns:msink="http://schemas.microsoft.com/ink/2010/main" type="inkWord" rotatedBoundingBox="16505,9072 17686,9023 17718,9797 16537,9847"/>
              </emma:interpretation>
              <emma:one-of disjunction-type="recognition" id="oneOf8">
                <emma:interpretation id="interp40" emma:lang="en-US" emma:confidence="0">
                  <emma:literal>a?"</emma:literal>
                </emma:interpretation>
                <emma:interpretation id="interp41" emma:lang="en-US" emma:confidence="0">
                  <emma:literal>anti,</emma:literal>
                </emma:interpretation>
                <emma:interpretation id="interp42" emma:lang="en-US" emma:confidence="0">
                  <emma:literal>alit,</emma:literal>
                </emma:interpretation>
                <emma:interpretation id="interp43" emma:lang="en-US" emma:confidence="0">
                  <emma:literal>a?4,</emma:literal>
                </emma:interpretation>
                <emma:interpretation id="interp44" emma:lang="en-US" emma:confidence="0">
                  <emma:literal>a?y,</emma:literal>
                </emma:interpretation>
              </emma:one-of>
            </emma:emma>
          </inkml:annotationXML>
          <inkml:trace contextRef="#ctx0" brushRef="#br0" timeOffset="39381.7384">2834 834 7 0,'0'0'71'15,"0"0"4"-15,11 5-16 16,-10 10-7-16,5-4 1 16,-4 10-7-16,3-2-2 15,-8 5-10-15,4-4-10 16,-6 3-7-16,1-3-7 16,-4-1-5-16,1-3-8 15,0-3-7-15,-3-2-12 16,10-11-23-16,-9 13-45 15,9-13-3-15,0 0-5 16,0 0 3-16</inkml:trace>
          <inkml:trace contextRef="#ctx0" brushRef="#br0" timeOffset="35386.5653">1829 638 18 0,'0'0'57'0,"8"-13"-23"0,-8 13-3 16,7-12-4-16,-7 12-4 15,5-10-1-15,-5 10 0 16,0 0 2-16,6-17 0 16,-6 17 0-16,-2-16-1 15,2 16-2-15,-8-15-2 16,8 15-3-16,-16-10-3 16,4 10-2-16,-1 1-5 15,-4 6 0-15,0 5-4 16,-1 5-1-16,0 2-1 15,0 4 0-15,2 3-2 16,3-2 1-16,4 1 0 0,2-3 0 16,5-3 1-16,3-5 0 15,-1-14 0-15,14 10 0 16,-3-12 1-16,3-5 0 16,1-8 1-16,2-2-1 15,-1-3 0-15,1-1 0 16,-4 1 0-16,-1 4 0 15,-3 2 0-15,-9 14-1 16,7-16 0-16,-7 16 0 16,0 0 0-16,-7 14 0 15,3 0-1-15,0 1 0 16,3 3 1-16,2 2 0 16,3 0 0-16,2 0-1 0,2-1 1 15,3-1-1-15,-1-1-1 16,2-4-5-16,-1-1-7 15,2-4-13 1,-13-8-20-16,20 9-38 0,-20-9-5 16,19-2 0-16,-19 2 28 15</inkml:trace>
          <inkml:trace contextRef="#ctx0" brushRef="#br0" timeOffset="36534.3791">2029 526 74 0,'0'0'70'0,"0"0"-22"16,-15-4-7-16,15 4-6 15,0 0-8-15,0 0-3 16,0 0-4-16,17-6-4 16,-17 6-4-16,22 3 0 15,-9 3-2-15,4 0 0 0,0 2-3 16,1 0 0-1,-2 0-3-15,-1 2 1 16,-2-3-1-16,-1 1-1 16,-12-8-2-16,14 10 0 0,-14-10 0 15,0 0 1-15,0 0 2 16,0 0-2-16,0 0-3 16,0 0 2-16,5 11 1 15,-5-11-1-15,0 0 0 16,-13 12-1-16,13-12-2 15,-15 15 3-15,15-15 1 16,-19 19-1-16,8-8 2 16,-1-2-1-16,0 0 1 15,0-2-1-15,-2 0 1 16,1-1-2-16,1-2 0 16,0 0-1-16,1 1-1 15,0 1 1-15,11-6-3 0,-18 16 0 16,18-16-3-16,-12 19-1 15,12-19-1-15,-6 22-5 16,6-22-4-16,5 18-7 16,-5-18-14-16,14 8-20 15,-2-10-27-15,0-1-3 16,2-3 3-16</inkml:trace>
          <inkml:trace contextRef="#ctx0" brushRef="#br0" timeOffset="36946.67">2408 383 20 0,'0'0'80'0,"0"0"2"16,0 0-4-16,0 0-36 16,0 0-9-16,0 0-10 0,0 0-4 15,-15 23-1-15,13-11-2 16,-4 5 0-16,4 1-3 15,-3 1-2 1,2 2-3-16,1 0-1 0,1-1-3 16,-1 0-5-16,1 0-5 15,2-4-6-15,-2 4-8 16,5-7-14-16,-7 3-21 16,3-16-37-16,7 17 0 15,-7-17-1-15,0 0 29 16</inkml:trace>
          <inkml:trace contextRef="#ctx0" brushRef="#br0" timeOffset="37223.8651">2253 733 1 0,'-12'11'68'16,"1"-3"12"-16,11-8 2 15,-11 9-31-15,11-9-10 16,0 0-9-16,17-4-8 16,2-4-10-16,1-1 1 15,7-3-6-15,2 1-2 16,2-2-6-16,-1 1-2 0,-1 2-10 16,-2 3-6-16,-10 5-11 15,-2-1-16-15,-15 3-19 16,11 12-23-16,-11-12-1 15,-2 16 1-15</inkml:trace>
          <inkml:trace contextRef="#ctx0" brushRef="#br0" timeOffset="37854.3127">2332 855 1 0,'0'0'67'15,"-12"2"12"-15,12-2-2 0,0 0-35 16,0 0-9-16,0 0-7 16,0 0-7-16,0 0-5 15,-10 19-4-15,3-7-3 16,0 0 2-16,-1 1-6 15,0-2 3-15,3 0-4 16,5-11 3-16,-2 13-3 16,2-13-1-16,14 1 0 15,-2-3-3-15,2-3 2 0,2-1-2 16,0-1 3 0,2-2-4-16,-3 1 4 15,-3 1-1-15,-1-1-3 16,-11 8 0-16,17-11-4 0,-17 11-2 15,13-9-2-15,-13 9-1 16,12-10-1-16,-12 10 1 16,12-14 1-16,-12 14 2 15,9-21 5-15,-6 10 5 16,-3 11 6-16,4-20 4 16,-4 20 2-16,-1-16 1 15,1 16 2-15,0 0 1 0,0 0 0 16,0 0-2-1,-10 18-1-15,9-5-2 16,-4 8 0-16,1 1 0 16,-2 5 0-16,0 0-2 0,-1 4-1 15,1-2-2-15,0 0 0 16,0 0-4-16,2-2-3 16,2-3-4-16,2-5-7 15,1 0-8-15,5-7-20 16,-4 2-42-16,-2-14-19 15,15 12-2-15,-15-12-2 16</inkml:trace>
        </inkml:traceGroup>
        <inkml:traceGroup>
          <inkml:annotationXML>
            <emma:emma xmlns:emma="http://www.w3.org/2003/04/emma" version="1.0">
              <emma:interpretation id="{270C024D-9C3A-4674-84B3-29919D631108}" emma:medium="tactile" emma:mode="ink">
                <msink:context xmlns:msink="http://schemas.microsoft.com/ink/2010/main" type="inkWord" rotatedBoundingBox="17948,8972 21262,8833 21291,9501 17976,9640"/>
              </emma:interpretation>
              <emma:one-of disjunction-type="recognition" id="oneOf9">
                <emma:interpretation id="interp45" emma:lang="en-US" emma:confidence="0">
                  <emma:literal>choused-Ocala</emma:literal>
                </emma:interpretation>
                <emma:interpretation id="interp46" emma:lang="en-US" emma:confidence="0">
                  <emma:literal>choused-Osceola</emma:literal>
                </emma:interpretation>
                <emma:interpretation id="interp47" emma:lang="en-US" emma:confidence="0">
                  <emma:literal>choosed=0,c.da</emma:literal>
                </emma:interpretation>
                <emma:interpretation id="interp48" emma:lang="en-US" emma:confidence="0">
                  <emma:literal>choused-Ocilla</emma:literal>
                </emma:interpretation>
                <emma:interpretation id="interp49" emma:lang="en-US" emma:confidence="0">
                  <emma:literal>choosed=0,eda</emma:literal>
                </emma:interpretation>
              </emma:one-of>
            </emma:emma>
          </inkml:annotationXML>
          <inkml:trace contextRef="#ctx0" brushRef="#br0" timeOffset="41467.0361">3289 633 22 0,'0'0'64'15,"2"-12"-1"-15,-2 12-21 16,2-14-4-16,-2 14-5 15,3-18-5-15,-3 18-5 16,1-20-3-16,-1 20-5 16,-2-21-3-16,2 21-2 15,-9-17-3-15,9 17-1 16,-17-8-1-16,5 8-1 16,0 2-1-16,-5 4 1 0,0 4-1 15,-1 3 1-15,-1 2-1 16,2 3 1-16,1 2-1 15,3 1 0-15,3-1-2 16,5 0 1-16,7-1-1 16,5-3 0-16,6-2 0 15,4-5-4-15,2-2-2 16,6-3-5-16,-5-2-6 16,4-4-9-16,-8 0-10 15,3-5-13-15,-19 7-13 16,23-13-17-16,-23 13 1 15,13-21 11-15</inkml:trace>
          <inkml:trace contextRef="#ctx0" brushRef="#br0" timeOffset="42002.4168">3382 436 16 0,'2'-17'56'15,"-1"6"2"-15,-1 11-19 16,0 0-6-16,-11-4-5 15,11 4-4-15,-11 13-1 16,11-13 0-16,-14 19 1 16,14-19 0-16,-12 23-2 15,8-11-1-15,-2 5-3 16,5-2-2-16,-1 5-3 0,2 0-3 16,-3 5-2-16,4-3-3 15,-1 3-3 1,0-2-1-16,0-4-2 15,0-1 0-15,2-5-1 0,-2-13-1 16,1 16 1-16,-1-16-1 16,0 0 0-16,11-6 0 15,-11 6 1-15,15-21 1 16,-6 8 0-16,2 0 0 16,-2 0 1-16,2 3 0 15,-11 10 1-15,17-12 0 16,-17 12-1-16,13 6 1 0,-13-6-1 15,9 18 1-15,-7-6 0 16,1-1 0 0,-3-11-1-16,2 17 0 15,-2-17 1-15,4 11-1 0,-4-11-1 16,0 0-3-16,12-1-6 16,-12 1-4-16,11-8-8 15,-11 8-7-15,14-7-7 16,-14 7-8-16,11-8-6 15,-11 8-3-15,0 0 4 16,12-9 5-16,-12 9 8 16,7-11 6-16</inkml:trace>
          <inkml:trace contextRef="#ctx0" brushRef="#br0" timeOffset="42399.6974">3545 568 45 0,'0'0'29'0,"0"0"9"16,0 0 1-16,0 0 5 16,-15 13-4-16,15-13-2 15,-10 19-6-15,8-8-4 16,-3 5-6-16,4-2-6 16,0 4-5-16,3-2-4 15,2 0-2-15,2-3-1 16,0-2-1-16,-6-11 0 15,18 10 0-15,-18-10 0 16,18-6 1-16,-18 6 1 16,16-20-1-16,-11 6 2 0,-3-2-2 15,-2-2 0-15,-4 1 0 16,-2 0-2-16,-2 1 0 16,-2 2-1-16,-2 2 0 15,0 3-2-15,0 4 1 16,12 5-3-16,-17 0-3 15,17 0-6-15,0 0-6 16,-1 19-13-16,13-16-16 16,-12-3-30-16,28 15-11 15,-14-9 0-15,6-4 13 16</inkml:trace>
          <inkml:trace contextRef="#ctx0" brushRef="#br0" timeOffset="42855.019">3722 571 16 0,'3'-14'70'16,"-3"14"2"-16,-4-11-23 0,4 11-3 15,0 0-7 1,-17-3-7-16,17 3-9 15,-13 9-4-15,13-9-7 16,-17 19-2-16,7-6 0 0,2 4-3 16,1 1 0-16,0 2-1 15,6-2-1-15,1-1-1 16,5 1 0-16,5-4-1 16,4 0-1-16,3-7 0 15,4-3 0-15,-2-4 1 16,2-4 2-16,-3-3-1 15,-4-8 3-15,-4-3-2 16,-5-4 1-16,-8 2-1 16,-4-4 0-16,-6 1-2 15,-4 0-3-15,-1 3-1 16,-3 5-4-16,2 3-2 16,1 3-4-16,6 4-5 0,0 5-6 15,12 0-12-15,0 0-9 16,0 0-16-16,15 20-25 15,1-14-4-15,-3 6 5 16</inkml:trace>
          <inkml:trace contextRef="#ctx0" brushRef="#br0" timeOffset="43582.5344">3940 532 53 0,'0'0'32'0,"0"0"0"16,-11-10-2-16,11 10-3 15,0 0-5-15,0 0-5 16,0 0-2-1,-1-12-2-15,1 12 0 0,0 0-1 16,0 0 2-16,-3-13 1 16,3 13 4-16,0 0 0 15,-18-8 1-15,18 8-2 16,-21-5 0-16,11 4-3 16,-4 3-3-16,3 1-3 15,-1 2-3-15,12-5-2 16,-17 12-1-16,17-12-2 0,-4 14-1 15,4-14 0-15,7 17-1 16,-7-17 1 0,23 19-1-16,-9-8 1 15,6-1-1-15,-2 1 2 0,1-2-3 16,-2 2 4-16,-2-1-1 16,-3 0 2-16,-4 1 1 15,-2-1 1-15,-6 3 0 16,0-13 0-16,-7 21 2 15,1-10-2-15,-5-1-1 16,-2-1-1-16,-4-2-1 16,-3-1-4-16,-1-5-2 15,0 2-5-15,2-4-4 0,-2 1-8 16,8-3-11 0,-2 4-12-16,15-1-15 15,0 0-15-15,-1-11-12 16,1 11 2-16,17-9 32 0</inkml:trace>
          <inkml:trace contextRef="#ctx0" brushRef="#br0" timeOffset="44078.8841">3999 656 13 0,'-5'12'33'16,"5"-12"-3"-16,-10 11 1 15,10-11-2-15,0 0 0 16,-15 13 0-16,15-13-1 16,0 0-2-16,0 0-1 0,0 0-3 15,13 5-4-15,-13-5-3 16,17-3-2-16,-17 3-3 16,20-6-1-16,-20 6-1 15,20-11 1-15,-20 11-1 16,17-14 1-16,-17 14 1 15,15-18-1-15,-6 7 1 16,0-2-2-16,0-1-1 16,1-3 0-16,-3 2-3 15,0-3 1-15,-2 1-3 16,-3-1-1-16,-2 2 0 16,-3 3-1-16,3 13 0 15,-17-15 0-15,3 14 0 0,-1 6-1 16,-2 4 1-16,1 6 1 15,3 4 0-15,2 3-1 16,5 3 2-16,6 1-2 16,7 0 1-16,6 1 0 15,7-5-4-15,2-1-1 16,5-6-9-16,-2-1-12 16,5-8-32-16,-7 2-35 15,0-8-1-15,-6 0-5 16,-2-5 21-16</inkml:trace>
          <inkml:trace contextRef="#ctx0" brushRef="#br0" timeOffset="44910.4706">4430 674 42 0,'1'-18'83'0,"5"-4"0"16,-2 0-27-16,4-6-10 15,-4 7-8-15,2-7-10 0,-5 6-5 16,0 0-7-16,-5 4-4 16,-2 4-5-16,-8 7-2 15,1 2-2-15,-6 7 2 16,-2 3 1-16,-2 7-3 16,-1 3 4-16,0 5-5 15,0 1 5-15,2 4-5 16,3 3 4-16,3 1-6 15,6 1 2-15,5-1-1 16,4 0 0-16,7-4-1 16,3-2 1-16,6-7 1 15,4-5-4-15,1-9 5 0,4-8-4 16,0-7 5-16,3-8-4 16,-2-6 3-16,2-7-4 15,-2-4 3-15,-1-4 0 16,-2-3-1-16,-4-2 0 15,-4 1-4-15,-6 2 1 16,-3 1 0-16,-6 7-1 16,-5 5 0-16,-3 8 0 15,-4 9 0-15,-2 11 0 16,0 9 2-16,1 8 0 16,0 8 1-16,2 8 0 15,0 7 2-15,5 4 0 16,1 1 1-16,6 3-1 0,2-2 0 15,4-1-1-15,5-3-3 16,1-2-6 0,6-6-11-16,-5-1-15 15,10-11-32-15,-6 2-29 0,4-12-4 16,-8 2 0-16</inkml:trace>
          <inkml:trace contextRef="#ctx0" brushRef="#br0" timeOffset="45382.8046">4510 581 26 0,'0'0'87'16,"-13"-10"-1"-16,13 10 2 16,7-14-41-16,-7 14-10 15,30-15-12-15,-7 9-11 16,6-2-6-16,2 2-13 15,-2 3-13-15,3-2-22 16,-11 8-30-16,2-4-20 16,-8 4-1-16,-4-2-1 15</inkml:trace>
          <inkml:trace contextRef="#ctx0" brushRef="#br0" timeOffset="45175.6584">4558 699 28 0,'0'0'95'0,"-2"-12"3"15,2 12-1-15,13-11-40 0,5 0-14 16,-4 5-14-16,11-3-10 15,-1 3-9-15,1-3-8 16,0 3-9-16,-4 0-7 16,1 0-11-16,-11 6-13 15,2-5-16-15,-13 5-20 16,0 0-19-16,0 0 0 16,0 0 14-16</inkml:trace>
          <inkml:trace contextRef="#ctx0" brushRef="#br0" timeOffset="45850.0822">5034 388 80 0,'9'-14'92'0,"-3"0"-9"0,-6 14 7 15,0-18-57 1,0 18-10-16,-20 6 0 15,5 7-19-15,-4 4 13 16,-6 7-13-16,3 3 10 0,-4 5-9 16,3 3-1-16,1 4-1 15,8 0 0-15,0-1 4 16,9 0-8-16,4-3 4 16,6-5-1-16,3-7-1 15,6-7 1-15,5-10 1 16,4-10 8-16,0-8 3 15,1-11-8-15,-1-5 8 16,0-7-8-16,-5-1 9 16,-2-6-11-16,-9 1 8 15,-4-2-10-15,-8 3-11 16,-10 7 12-16,-4 2-16 0,-8 11 5 16,1 4-14-16,-7 11-2 15,9 5-33-15,-3 14-53 16,10-4 8-1,3 10-12-15,9-5 6 0</inkml:trace>
          <inkml:trace contextRef="#ctx0" brushRef="#br0" timeOffset="47048.2368">5231 646 92 0,'13'-4'81'0,"-13"4"-20"16,14 11-7-16,-13 5-7 0,7-2-9 15,-7 11-6-15,5-2-8 16,-8 6-5-16,1-4-7 15,-5 3-3-15,0-5-5 16,-3-4-2-16,1-4-4 16,1-5-5-16,-4-1-9 15,11-9-19-15,-18 6-34 16,18-6-28-16,-10-11 0 16,8-1-7-16</inkml:trace>
          <inkml:trace contextRef="#ctx0" brushRef="#br0" timeOffset="47746.7337">5632 507 47 0,'5'-14'91'0,"-4"-1"-9"15,0-4-26-15,-9 4-9 16,3-2-18-16,-6 5-2 16,1 0-17-16,-4 6 3 15,-1 1-12-15,-5 5 6 16,2 3-9-16,0 2 9 15,0 2-1-15,-2 4 1 16,2 0-1-16,2 3 1 16,3 1 0-16,3 3 0 15,7 1-2-15,3 2 0 0,5 0-1 16,4 0-2-16,7 1 0 16,1-2-3-16,3-1-3 15,2-4-6 1,-4 1-7-16,6-9-16 0,-5 3-20 15,2-8-44-15,-5-1 5 16,1-4-7-16,0-3 33 16</inkml:trace>
          <inkml:trace contextRef="#ctx0" brushRef="#br0" timeOffset="48038.9373">5723 582 37 0,'2'-14'91'0,"-2"14"-3"15,8-13 4-15,-8 13-42 16,13-13-12-16,-13 13-14 15,21-12-8-15,-9 8-9 16,4 0-6-16,-1 0-9 16,-2 4-11-16,1-4-21 0,-3 7-30 15,-11-3-19 1,14-1-8-16,-14 1 6 16</inkml:trace>
          <inkml:trace contextRef="#ctx0" brushRef="#br0" timeOffset="48263.0958">5736 485 13 0,'-12'-3'85'16,"12"3"-1"-16,0 0 2 15,0 0-44-15,9-15-8 0,-9 15-12 16,23-6-9-1,-7 5-13-15,1 0-19 16,4-2-26-16,-6 5-42 16,-1-2 4-16,-2 0-8 0,-12 0 38 15</inkml:trace>
          <inkml:trace contextRef="#ctx0" brushRef="#br0" timeOffset="48914.5562">6034 316 8 0,'0'0'80'16,"9"-14"5"-16,-9 14-3 15,0 0-34 1,0 0-9-16,-20 0-9 16,20 0-6-16,-14 12-1 0,14-12-5 15,-17 20-1-15,9-9 1 16,-2 4-15-16,0-3 9 15,1 2-13-15,0 0 9 16,1-1-14-16,-1 0 10 16,4 0-13-16,1 0 11 15,2-1-2-15,2-12 1 16,9 18 12-16,-9-18-13 16,21 11 13-16,-6-9-12 15,1-2 12-15,2-1-15 16,-2-2 14-16,-1 0-12 15,0-3-4-15,-1 0-2 16,-14 6-3-16,20-14-4 0,-20 14-6 16,15-15-3-16,-15 15-8 15,16-18-6-15,-5 6-5 16,-3 1 6-16,4-5-2 16,-2-1 6-16,1-4 7 15,0 2 12-15,-3-3 12 16,1 3 16-16,-4 2 9 15,-1 1 1-15,-4 16 7 16,2-16 4-16,-2 16-1 16,-11 3-8-16,11-3-1 15,-16 18-8-15,5-1-3 16,1 0-2-16,0 6-3 0,-3 1-3 16,4 6-2-16,-1 2 1 15,0 2-2-15,-2 1-4 16,4 1 1-16,-2 0-5 15,4-3-4-15,3-3-3 16,-1-7-1-16,5-3-10 16,6-7-15-16,2-1-13 15,5-11-28-15,0-1-16 16,3-4-1-16,-2-2 1 16</inkml:trace>
          <inkml:trace contextRef="#ctx0" brushRef="#br0" timeOffset="49470.9502">6284 590 2 0,'56'-21'72'0,"-56"21"0"16,0 0-20-16,0 0-4 16,57-41 0-16,-57 41-11 15,0 0 1-15,0 0-9 16,0 0-2-16,0 0 0 15,0 0-13-15,0 0 6 16,0 0 0-16,0 0-3 16,0 0-4-16,-43-41-1 15,19 44-8-15,6 4 0 0,-6 1 4 16,2 4-7-16,-3 1-3 16,8 4-1-16,-6 0-4 15,7 1 5 1,7 1 2-16,-1-2-2 0,6 0 0 15,7-6 2-15,-3-11-5 16,20 12 2-16,-5-13 4 16,-15 1-5-16,0 0 10 15,57-33 1-15,-57 33-6 16,0 0 1-16,54-50 0 16,-54 50 5-16,0 0-9 15,0 0 5-15,34-52-1 16,-34 52-4-16,0 0 11 0,0 0-8 15,0 0-1-15,0 0-1 16,0 0 9 0,0 0-6-16,0 0-9 15,-33 61 7-15,33-61 1 0,0 0-3 16,17 50 8-16,-17-50-11 16,0 0-7-16,0 0-15 15,58 53-12-15,-58-53-43 16,0 0-24-16,48 14 2 15,-48-14-1-15</inkml:trace>
        </inkml:traceGroup>
      </inkml:traceGroup>
    </inkml:traceGroup>
    <inkml:traceGroup>
      <inkml:annotationXML>
        <emma:emma xmlns:emma="http://www.w3.org/2003/04/emma" version="1.0">
          <emma:interpretation id="{B7234AAA-E4A2-416B-93C0-1D063E396AEC}" emma:medium="tactile" emma:mode="ink">
            <msink:context xmlns:msink="http://schemas.microsoft.com/ink/2010/main" type="paragraph" rotatedBoundingBox="14620,9943 20881,9649 20912,10308 14651,106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97804A-03AE-4795-BD6B-F6729C0BAA6C}" emma:medium="tactile" emma:mode="ink">
              <msink:context xmlns:msink="http://schemas.microsoft.com/ink/2010/main" type="line" rotatedBoundingBox="14620,9943 20881,9649 20912,10308 14651,10603"/>
            </emma:interpretation>
          </emma:emma>
        </inkml:annotationXML>
        <inkml:traceGroup>
          <inkml:annotationXML>
            <emma:emma xmlns:emma="http://www.w3.org/2003/04/emma" version="1.0">
              <emma:interpretation id="{AD6FA193-CF3F-4787-8079-46A7646346C2}" emma:medium="tactile" emma:mode="ink">
                <msink:context xmlns:msink="http://schemas.microsoft.com/ink/2010/main" type="inkWord" rotatedBoundingBox="14621,9979 15498,9938 15524,10470 14646,10512"/>
              </emma:interpretation>
              <emma:one-of disjunction-type="recognition" id="oneOf10">
                <emma:interpretation id="interp50" emma:lang="en-US" emma:confidence="1">
                  <emma:literal>and</emma:literal>
                </emma:interpretation>
                <emma:interpretation id="interp51" emma:lang="en-US" emma:confidence="0">
                  <emma:literal>aud</emma:literal>
                </emma:interpretation>
                <emma:interpretation id="interp52" emma:lang="en-US" emma:confidence="0">
                  <emma:literal>And</emma:literal>
                </emma:interpretation>
                <emma:interpretation id="interp53" emma:lang="en-US" emma:confidence="0">
                  <emma:literal>aid</emma:literal>
                </emma:interpretation>
                <emma:interpretation id="interp54" emma:lang="en-US" emma:confidence="0">
                  <emma:literal>anal</emma:literal>
                </emma:interpretation>
              </emma:one-of>
            </emma:emma>
          </inkml:annotationXML>
          <inkml:trace contextRef="#ctx0" brushRef="#br0" timeOffset="53132.3965">-25 1577 27 0,'0'-15'39'15,"0"-1"-2"-15,-2-1-3 16,-1 4-4-16,-2-1-6 0,5 14-5 15,-14-16-6-15,14 16-2 16,-21-4-2 0,11 6-1-16,-5 4 1 15,3 0-1-15,-3 7 0 0,2-1 1 16,-3 6-1-16,4 0-2 16,-2 5-1-16,3-3-1 15,1 4-1-15,3-1-2 16,3-1 0-16,2-4-1 15,4-3 0-15,5-4 0 16,-7-11 0-16,21 4 0 16,-5-8-1-16,1-5 2 15,3-5-2-15,-1-2 1 16,0-5-1-16,-2 2 1 16,-2 0 0-16,-4 3 0 15,-1 2 0-15,-4 3 1 16,-6 11-2-16,0 0 1 0,0 0 1 15,0 0-1-15,5 11 2 16,-5-11 1-16,1 24 0 16,1-10 0-16,1 2 1 15,3-2-1-15,0 2 0 16,1-1 1-16,2-1-2 16,0-2-1-16,0-1-1 15,-9-11 0-15,17 13-2 0,-17-13-2 16,17 3-2-1,-17-3-2-15,17-10-3 16,-17 10 0-16,19-19 0 16,-11 7 0-16,1-3 1 0,-2 2 3 15,-1 0 1-15,-2 2 3 16,-4 11 2-16,3-15 2 16,-3 15 2-16,0 0 0 15,0 0 1-15,-9 17 1 16,5-2 0-16,0-2-1 15,1 3 1-15,0-2-2 16,3 1-1-16,2-4 1 16,-2-11-2-16,8 13 1 15,-8-13-1-15,16-5 0 16,-5-3 0-16,1-5 1 16,2-2-1-16,-1-5-3 15,2 0 2-15,-2-2-2 0,-2 3 2 16,-2 2-2-16,-1 5 2 15,-8 12-3-15,7-11 4 16,-7 11 0 0,1 11 1-16,-1 0 0 0,0 2 1 15,0 2 0-15,3 0 2 16,-1-1-2-16,3-1 1 16,1-2-1-16,-6-11 0 15,11 18-4-15,-11-18-2 16,15 11-6-16,-15-11-6 15,12 8-9-15,-12-8-13 16,11 3-13-16,-11-3-15 0,14-2-14 16,-14 2 46-16</inkml:trace>
          <inkml:trace contextRef="#ctx0" brushRef="#br0" timeOffset="53637.3285">414 1624 56 0,'0'0'41'0,"3"-10"-3"15,-3 10-5-15,0 0-5 16,-3-11-5-16,3 11-6 16,-13 2-4-16,13-2-4 0,-22 19-2 15,8-4-2-15,-1 4-1 16,-1 3-1-16,1 1-1 15,3 1 0-15,4-3 0 16,3-2 0-16,5-6-1 16,0-13 0-16,18 9 0 15,-2-16 0-15,6-8 1 16,2-8 2-16,2-5 3 16,1-7 1-16,-3-6-1 15,0-2 1-15,-6-4-1 16,-2-1 0-16,-8 0-1 15,-4 2-3-15,-6 6-4 0,-6 5 0 16,-2 10-1-16,-5 9 0 16,-3 13 0-1,0 10 0-15,0 12 1 16,4 13 0-16,4 5 1 0,3 8 1 16,9 3 0-16,4 0 1 15,7 1 1-15,9-5 0 16,4-2-2-16,5-6-3 15,4-8-11-15,-2-3-23 16,0-5-48-16,-3-3-3 16,-6-1-2-16,-6-5 54 15</inkml:trace>
        </inkml:traceGroup>
        <inkml:traceGroup>
          <inkml:annotationXML>
            <emma:emma xmlns:emma="http://www.w3.org/2003/04/emma" version="1.0">
              <emma:interpretation id="{C37FE870-C5AC-4412-A658-EB164F7049C4}" emma:medium="tactile" emma:mode="ink">
                <msink:context xmlns:msink="http://schemas.microsoft.com/ink/2010/main" type="inkWord" rotatedBoundingBox="16185,9871 17179,9825 17206,10413 16212,10460"/>
              </emma:interpretation>
              <emma:one-of disjunction-type="recognition" id="oneOf11">
                <emma:interpretation id="interp55" emma:lang="en-US" emma:confidence="0">
                  <emma:literal>Final</emma:literal>
                </emma:interpretation>
                <emma:interpretation id="interp56" emma:lang="en-US" emma:confidence="0">
                  <emma:literal>Fatal</emma:literal>
                </emma:interpretation>
                <emma:interpretation id="interp57" emma:lang="en-US" emma:confidence="0">
                  <emma:literal>Ena'</emma:literal>
                </emma:interpretation>
                <emma:interpretation id="interp58" emma:lang="en-US" emma:confidence="0">
                  <emma:literal>Fns</emma:literal>
                </emma:interpretation>
                <emma:interpretation id="interp59" emma:lang="en-US" emma:confidence="0">
                  <emma:literal>fn&gt;,1</emma:literal>
                </emma:interpretation>
              </emma:one-of>
            </emma:emma>
          </inkml:annotationXML>
          <inkml:trace contextRef="#ctx0" brushRef="#br0" timeOffset="54897.8119">1340 1316 31 0,'0'0'70'15,"0"0"-22"-15,13-3-5 16,-13 3-2-16,0 0-6 16,14 11-3-16,-13 1-6 15,4 3-4-15,-4 10-4 16,4 1-1-16,-2 10-2 15,5 2 0-15,-2 4-3 16,5-1-1-16,-2 2-2 0,3-7-1 16,-1-4-3-16,0-5 1 15,-1-5 0-15,-1-8 0 16,-9-14-1-16,14 12 0 16,-14-12-1-16,0 0 1 15,9-12-2-15,-9 12-1 16,4-20-2-16,-2 8 0 15,1-3 0-15,0-2 0 16,2-2 0-16,2-5 0 16,2-7 2-16,-1-4-1 15,2-8 1-15,1-4-3 16,0-4 1-16,0 0-2 16,-2 5 0-16,-1 4-1 0,1 10-4 15,-2 6-4 1,2 11-1-16,-9 15-5 15,12-7 0-15,-12 7-9 16,11 14-9-16,-11-2-15 0,0-12-18 16,3 23-20-16,-4-11-1 15,-1 0 13-15</inkml:trace>
          <inkml:trace contextRef="#ctx0" brushRef="#br0" timeOffset="55229.4588">1404 1575 46 0,'-4'11'79'15,"4"-11"-2"-15,0 0-32 16,0 0-11-16,0 0-6 15,11 12-8-15,-11-12-6 16,0 0-5-16,17 4-1 16,-17-4-2-16,21-8-1 15,-7 1-3-15,2-1-2 16,1-2-6-16,0 1-10 0,1-3-21 16,-4 8-27-1,0-2-20-15,-3 1 0 0,-11 5 3 16</inkml:trace>
          <inkml:trace contextRef="#ctx0" brushRef="#br0" timeOffset="55794.8595">1695 1560 35 0,'0'0'74'16,"0"0"3"-16,0 0-29 16,-5 11-9-16,5-11-10 15,-7 26-6-15,4-12-3 16,-1 4-5-16,0-2-3 15,1 1-3-15,-2-1-2 16,1-3-2-16,-1-1-2 16,3-1-1-16,2-11 0 15,-6 12-2-15,6-12 0 0,0 0 0 16,0 0 0-16,10-13-1 16,-1-1 0-1,1-5 0-15,3-4 0 16,0-5 0-16,4 1 0 0,-2-5 0 15,1 3 2-15,-1 1-2 16,-1 5 1-16,-1 4 0 16,-2 7 0-16,-11 12 0 15,15-11 1-15,-15 11-1 16,6 11 2-16,-4 1 0 16,-2 1 1-16,-2 5 2 15,2 1-1-15,0 2 1 0,0 0 0 16,2 1-1-1,0-3 0-15,1 1-2 16,0 0-3-16,2-3-5 16,-3-2-5-16,4-1-9 0,-4 0-15 15,-2-14-18-15,7 20-33 16,-7-20-2-16,0 0 0 16</inkml:trace>
          <inkml:trace contextRef="#ctx0" brushRef="#br0" timeOffset="56483.3463">1969 1490 17 0,'0'0'76'16,"0"0"3"-16,0 0-12 15,-7-10-23-15,7 10-10 16,0 0-9-16,0 0-6 16,12 8-3-16,-12-8-5 15,18 6 0-15,-7-1-2 16,4-3-1-16,-2 3-3 15,4-1 1-15,-3 1-3 16,2 1 0-16,-4 0-1 0,0-2 0 16,-12-4-1-16,16 10 0 15,-16-10 0-15,0 0 0 16,0 0 0-16,0 0-1 16,11 6 1-16,-11-6-1 15,0 0 0-15,0 0 0 16,0 0 0-16,0 0 0 15,0 0 0-15,0 0 0 16,0 0 0-16,0 0 0 16,1 13 0-16,-1-13 0 15,0 0 1-15,-10 15 1 16,10-15 0-16,0 0 0 16,-15 10 1-16,15-10 0 0,-17 7 1 15,6-1 0-15,-4 1 0 16,0 3 0-16,-2 1 1 15,-2 0-2 1,0 2 2-16,2-1-3 0,1 0 0 16,3-2 0-16,3-3-1 15,10-7-3-15,-11 10-1 16,11-10-4-16,0 0-3 16,0 0-3-16,14-2-6 15,-14 2-7-15,18-4-14 16,-18 4-16-16,17-6-33 15,-17 6-1-15,20-5 3 0,-20 5 38 16</inkml:trace>
          <inkml:trace contextRef="#ctx0" brushRef="#br0" timeOffset="56851.6049">2187 1623 8 0,'0'0'71'16,"0"0"6"-16,0 0-17 15,0 0-10-15,0 0-9 16,-15 8-5-16,2 2-13 15,1-1-2-15,-4 4-5 16,-1-2-3-16,-1 1-3 16,1-1-4-16,-1 1-1 15,1-4-3-15,3 1-3 16,-2-2-4-16,5-1-3 16,-1 0-7-16,12-6-7 15,-16 11-13-15,16-11-18 16,0 0-30-16,4 11-2 0,-4-11-2 15,13 5 43-15</inkml:trace>
          <inkml:trace contextRef="#ctx0" brushRef="#br0" timeOffset="57166.8299">2332 1429 14 0,'5'-17'74'15,"-2"5"5"-15,-3 12-1 0,0 0-34 16,0 0-8-16,-14 6-9 16,7 10-7-1,-4 5-2-15,2 2 0 16,0 6-5-16,0 0 0 0,2 4-5 15,2-4 3-15,1 1-7 16,2-3 1-16,3-3-11 16,-2 0-7-16,5-6-23 15,-4 4-34-15,2-9-21 16,-2 3-4-16,0-16-1 16</inkml:trace>
        </inkml:traceGroup>
        <inkml:traceGroup>
          <inkml:annotationXML>
            <emma:emma xmlns:emma="http://www.w3.org/2003/04/emma" version="1.0">
              <emma:interpretation id="{86556D34-CA90-4310-B87C-9F40EF8399F5}" emma:medium="tactile" emma:mode="ink">
                <msink:context xmlns:msink="http://schemas.microsoft.com/ink/2010/main" type="inkWord" rotatedBoundingBox="17864,9791 20881,9649 20912,10308 17895,10450"/>
              </emma:interpretation>
              <emma:one-of disjunction-type="recognition" id="oneOf12">
                <emma:interpretation id="interp60" emma:lang="en-US" emma:confidence="0">
                  <emma:literal>Trend.</emma:literal>
                </emma:interpretation>
                <emma:interpretation id="interp61" emma:lang="en-US" emma:confidence="0">
                  <emma:literal>Talented.</emma:literal>
                </emma:interpretation>
                <emma:interpretation id="interp62" emma:lang="en-US" emma:confidence="0">
                  <emma:literal>Tenanted.</emma:literal>
                </emma:interpretation>
                <emma:interpretation id="interp63" emma:lang="en-US" emma:confidence="0">
                  <emma:literal>Talented</emma:literal>
                </emma:interpretation>
                <emma:interpretation id="interp64" emma:lang="en-US" emma:confidence="0">
                  <emma:literal>Tautened.</emma:literal>
                </emma:interpretation>
              </emma:one-of>
            </emma:emma>
          </inkml:annotationXML>
          <inkml:trace contextRef="#ctx0" brushRef="#br0" timeOffset="58538.7991">3064 1376 13 0,'-9'-16'70'15,"1"5"5"-15,2 0-3 16,6 11-25-16,-12-14-8 16,12 14-6-1,-6-12-7-15,6 12-5 0,6-12-4 16,5 7-4-16,8-4-2 16,10 2-3-16,11-4-1 15,8 0-3-15,5-3 2 16,4 0-4-16,-1 0 1 15,-3 1-7-15,-7 2-1 16,-9 1-7-16,-14 5-7 16,-7 2-14-16,-16 3-18 15,0 0-31-15,-5 20-5 0,5-20 2 16,-21 24 0-16</inkml:trace>
          <inkml:trace contextRef="#ctx0" brushRef="#br0" timeOffset="58239.5866">3283 1320 26 0,'-7'-22'74'0,"4"2"3"16,-4 5-3-16,5 1-29 15,2 14-6-15,0 0-7 16,-10-1-6-16,10 1-1 15,-3 23-3-15,2-4-1 16,-2 10 1-16,1 2-4 16,-3 7-2-16,3 0-2 15,-3 1-4-15,0-2-2 16,0-1-5-16,2-4-4 0,-1-7-5 16,-1-3-6-16,6-6-6 15,-4-2-9-15,3-14-15 16,0 17-19-16,0-17-34 15,0 0-1-15,0 0 2 16,0 0 5-16</inkml:trace>
          <inkml:trace contextRef="#ctx0" brushRef="#br0" timeOffset="59003.1292">3604 1223 18 0,'8'-15'74'0,"1"0"0"15,-3 4 4-15,0 0-34 16,-6 11-6-16,0 0-6 16,0 0-9-16,-12 7 1 15,0 8-8-15,1 1 4 16,-6 9-5-16,1 2 3 15,-4 8-6-15,3 2 2 16,-1 6-5-16,2 1-2 16,4 1-2-16,3 0-2 15,6-2-1-15,4-3-2 16,6-6 0-16,4-6 0 16,5-7-2-16,2-5-2 15,2-6-3-15,-1-4-5 0,2-5-6 16,-7 1-10-16,2-6-12 15,-16 4-23-15,17-6-30 16,-17 6-4-16,9-11 5 16,-9 11 23-16</inkml:trace>
          <inkml:trace contextRef="#ctx0" brushRef="#br0" timeOffset="59587.5394">3709 1466 21 0,'-6'-11'83'0,"6"11"-1"16,0 0 2-16,0 0-36 15,-12 5-9-15,12-5-11 16,-5 21-8-16,3-8-6 16,-2 5-3-16,0-1-3 15,1 1-1-15,-1-2-1 16,0-2-2-16,2-3-2 16,2-11 0-16,-4 14-2 0,4-14 1 15,0 0-2-15,0 0 1 16,5-11-1-16,-1 0-1 15,2-4 0-15,1-5 0 16,3-6 1-16,2-3-1 16,0-2 1-16,2 0-1 15,0 2 2-15,-1 2-1 16,-1 6 2-16,-2 8-1 16,-10 13 2-16,15-5 1 15,-15 5 2-15,8 23 1 16,-6-5 1-16,1 4 0 15,0 0 1-15,1 2 0 0,-1-1-1 16,1 0-1-16,1-2-2 16,0-2-1-16,0-2-3 15,1-3-5-15,-3-2-3 16,-3-12-7-16,9 20-6 16,-9-20-15-16,7 14-21 15,-7-14-37-15,0 0-1 16,12 4 2-16,-12-4 6 15</inkml:trace>
          <inkml:trace contextRef="#ctx0" brushRef="#br0" timeOffset="60059.8734">3907 1214 2 0,'0'0'66'0,"0"0"2"16,0 0-22-16,0 0-1 16,0 0 0-1,0 0-3-15,0 0-5 0,16-4-4 16,-16 4-6-16,21 18-3 16,-7 0-5-16,1 2-1 15,1 5-4-15,2 5-3 16,-2 4-2-16,-2 1-2 15,-4 1-3-15,-3 1 0 16,-3-2-2-16,-5-2-2 16,-3 0-3-16,-5-2-6 0,-1-3-4 15,-8 0-13-15,6-6-22 16,-8 6-48-16,5-10-2 16,-6 2-3-1,8-8 0-15</inkml:trace>
          <inkml:trace contextRef="#ctx0" brushRef="#br0" timeOffset="61120.5607">4261 1645 23 0,'-13'4'83'16,"13"-4"-2"-16,0 0 4 15,0 0-42-15,0 0-6 16,12 2-6-16,2-2-11 16,1 2-2-16,3 0-10 15,0 1 0-15,1 0-13 16,2-2-4-16,-5 3-24 15,4-6-30-15,-5 4-26 16,1-5-3-16,-3 3 0 16</inkml:trace>
          <inkml:trace contextRef="#ctx0" brushRef="#br0" timeOffset="60850.0786">4396 1349 48 0,'5'-14'86'16,"1"-3"-3"-16,-2 5 0 16,3-4-48-16,-7 16-8 15,10-15-6-15,-10 15-4 16,0 0-2-16,0 0-2 15,-6 12-1-15,-3-1 1 16,1 1-1-16,-4 2 1 0,1-1-2 16,-5 0-4-16,2 2 4 15,-2-1-7-15,0 1 5 16,2 0-9-16,0 1 6 16,1 1-8-16,3 1 5 15,2 0-3-15,2-2 1 16,5-1-1-16,1-3 0 15,0-12 0-15,9 17 0 16,2-14 3-16,3-2-6 16,1-3 6-16,3-3-6 15,3-1 5-15,2 0-7 16,0-2 1-16,0 0-10 0,1-1-3 16,-7 5-9-16,5-4-17 15,-12 9-18 1,5-6-36-16,-15 5 0 15,0 0 2-15,4 11 25 0</inkml:trace>
          <inkml:trace contextRef="#ctx0" brushRef="#br0" timeOffset="62202.1616">4859 1431 21 0,'5'-14'73'16,"-3"-1"1"-16,3-4-27 0,-6 6-6 15,3-8-6-15,-4 5-7 16,2-4-4-16,-5 4-4 15,3-3-2-15,-7 4-3 16,2 1 0-16,-6 7-1 16,-1-1-2-16,-5 11 0 15,-3 2-2-15,-3 8 1 16,-1 3-3-16,0 5 0 16,-1 5-3-16,4 0-1 15,4 4-1-15,5-1 0 16,6 2-1-16,7-4-1 15,7-1-1-15,5-3 0 16,7-5 0-16,6-2-1 0,2-6 0 16,1-2-2-16,1-5-1 15,-1-4-6-15,-4 1-3 16,0-5-11 0,-10 5-18-16,3-7-27 0,-16 7-30 15,13-6 4-15,-13 6-5 16</inkml:trace>
          <inkml:trace contextRef="#ctx0" brushRef="#br0" timeOffset="63619.5488">5027 1360 20 0,'2'-15'81'16,"-1"2"5"-16,2-3 1 15,-3 16-36-15,2-23-7 16,-2 23-9-16,1-14-16 16,-1 14 1-16,0 0-4 0,-2 13-2 15,0 2-4 1,-3 4-2-16,0 4 0 16,-2 2-8-16,-1 1 14 15,0-2-16-15,2-2 6 0,-1-5-9 16,-1-3 7-16,8-14-7 15,-2 13 6-15,2-13 9 16,0 0-10-16,12-12 8 16,-3 1-17-16,3-4 15 15,2-5-16-15,2-1 15 16,-3-3-16-16,3-2 8 16,-3 2-7-16,0 2 8 15,0 2 1-15,-5 5 0 16,0 3 0-16,-8 12 1 15,13-6 0-15,-13 6 0 16,0 0 1-16,10 19 0 16,-6-8 1-16,-2 4 0 0,2-1 2 15,-2 3 1-15,0 3 0 16,-1 0-1-16,0 2 1 16,-1 1-2-16,0 0 0 15,3-2-1-15,-2 0-3 16,1-4-6-16,2-1-3 15,4-6-7-15,-5 3-10 16,9-10-22-16,-12-3-24 16,13 10-28-16,-13-10 3 15,17-4-1-15</inkml:trace>
          <inkml:trace contextRef="#ctx0" brushRef="#br0" timeOffset="63946.7811">5312 1431 89 0,'-15'-5'85'16,"-2"3"-14"-16,17 2-13 0,-12-4-11 16,12 4-13-16,12-8-10 15,5 1-9-15,5 3-9 16,4-2-9-16,4-1-15 15,-3 4-18-15,5-5-26 16,-6 5-29-16,-1-1-3 16,-5 1 1-16</inkml:trace>
          <inkml:trace contextRef="#ctx0" brushRef="#br0" timeOffset="63802.6786">5407 1308 19 0,'11'-13'90'16,"-11"13"2"-16,6-12-1 16,-6 12-40-16,0 0-8 15,0 0-10-15,0 0-10 16,0 0-5-16,-6 24-5 15,3-7-4-15,-2 3-1 16,1 3-3-16,0 1-4 0,2-1-4 16,2-2-5-16,-1-1-5 15,4-6-7-15,-1 1-11 16,-2-15-16-16,6 18-17 16,-6-18-15-16,0 0-13 15,0 0 2-15</inkml:trace>
          <inkml:trace contextRef="#ctx0" brushRef="#br0" timeOffset="64547.205">5714 1349 17 0,'0'0'70'0,"0"0"7"15,0 0-24-15,-6-12-10 16,6 12-10-16,0 0-5 15,-11-2-7-15,11 2-3 16,0 0-4-16,-12 4-2 16,12-4 0-16,-18 11 2 15,5 0 0-15,-3-2-8 0,-2 4 8 16,-1-1-9-16,-2 5 7 16,3-1-10-16,-1 3 7 15,3 0-12-15,3 1 7 16,5-1-1-16,5-2-1 15,4-3-2-15,-1-14 0 16,18 15 0-16,-5-16 1 16,7-8 3-16,4-5 1 15,5-9 11-15,0-4-10 16,1-7 13-16,-1-1-13 16,1-6 11-16,0-1-12 15,3-4 9-15,-11-2-16 16,-3 1 0-16,-3-1-4 0,-5 5 2 15,-6 4-1-15,-12 10 0 16,-6 11 1-16,-9 12 0 16,-2 15 3-1,-5 11 0-15,2 12 3 0,-1 7-2 16,5 7 5-16,9 3 0 16,5-1 1-16,8-1 0 15,5-2 1-15,11-5-1 16,-1-5-1-16,7-5 0 15,0-5-4-15,-3-3-1 16,2-5-6-16,-4-4-5 16,0-4-10-16,-16-9-11 0,21 9-23 15,-21-9-55-15,11 4 4 16,-11-4-9 0,0 0 8-16</inkml:trace>
          <inkml:trace contextRef="#ctx0" brushRef="#br0" timeOffset="65536.9051">6050 1486 128 0,'0'0'98'0,"0"0"6"15,0 0-32-15,4-11-24 16,-4 11-13-16,0 0-4 15,-2-12-10-15,2 12-12 0,0 0-7 16,0 0-17-16,-12 4-15 16,12-4-35-16,0 0-34 15,0 0-10-15,-2 15 2 16,2-15-2-16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203" units="cm"/>
          <inkml:channel name="Y" type="integer" max="2347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2729" units="1/cm"/>
          <inkml:channelProperty channel="Y" name="resolution" value="1000.0852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9-24T06:33:52.836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097EFB6F-D559-4831-92FA-8DA975DB6B8D}" emma:medium="tactile" emma:mode="ink">
          <msink:context xmlns:msink="http://schemas.microsoft.com/ink/2010/main" type="writingRegion" rotatedBoundingBox="18890,10733 19934,10665 19964,11126 18921,11194"/>
        </emma:interpretation>
      </emma:emma>
    </inkml:annotationXML>
    <inkml:traceGroup>
      <inkml:annotationXML>
        <emma:emma xmlns:emma="http://www.w3.org/2003/04/emma" version="1.0">
          <emma:interpretation id="{D8FDDFFC-CA58-4194-B2F4-7B9E6E28E60D}" emma:medium="tactile" emma:mode="ink">
            <msink:context xmlns:msink="http://schemas.microsoft.com/ink/2010/main" type="paragraph" rotatedBoundingBox="18890,10733 19934,10665 19964,11126 18921,111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500766-362E-4759-8056-B7ABCB970C04}" emma:medium="tactile" emma:mode="ink">
              <msink:context xmlns:msink="http://schemas.microsoft.com/ink/2010/main" type="line" rotatedBoundingBox="18890,10733 19934,10665 19964,11126 18921,11194"/>
            </emma:interpretation>
          </emma:emma>
        </inkml:annotationXML>
        <inkml:traceGroup>
          <inkml:annotationXML>
            <emma:emma xmlns:emma="http://www.w3.org/2003/04/emma" version="1.0">
              <emma:interpretation id="{3B9FC389-1878-4D27-97C2-B30CBF2A87AD}" emma:medium="tactile" emma:mode="ink">
                <msink:context xmlns:msink="http://schemas.microsoft.com/ink/2010/main" type="inkWord" rotatedBoundingBox="18890,10733 19934,10665 19964,11126 18921,11194"/>
              </emma:interpretation>
              <emma:one-of disjunction-type="recognition" id="oneOf0">
                <emma:interpretation id="interp0" emma:lang="en-US" emma:confidence="0">
                  <emma:literal>QED</emma:literal>
                </emma:interpretation>
                <emma:interpretation id="interp1" emma:lang="en-US" emma:confidence="0">
                  <emma:literal>Q red</emma:literal>
                </emma:interpretation>
                <emma:interpretation id="interp2" emma:lang="en-US" emma:confidence="0">
                  <emma:literal>Q fed</emma:literal>
                </emma:interpretation>
                <emma:interpretation id="interp3" emma:lang="en-US" emma:confidence="0">
                  <emma:literal>fired</emma:literal>
                </emma:interpretation>
                <emma:interpretation id="interp4" emma:lang="en-US" emma:confidence="0">
                  <emma:literal>Q Fed</emma:literal>
                </emma:interpretation>
              </emma:one-of>
            </emma:emma>
          </inkml:annotationXML>
          <inkml:trace contextRef="#ctx0" brushRef="#br0">70 208 1 0,'5'-10'50'0,"-5"10"-13"15,11-22-4-15,-4 8 1 16,-1 1-2-16,3-1 2 16,-3 0-4-16,2-1 1 15,-3 3-3-15,2-3-1 16,-7 15-3-16,6-20-3 16,-6 20-4-16,3-11-3 0,-3 11-2 15,0 0-2-15,-11 5-2 16,11-5 0-1,-11 16-1-15,4-3 0 16,-3 3 1-16,0 1 0 0,-1 6 1 16,-1 0-1-16,-2 4 0 15,2-1-2-15,-2 3-1 16,2 2-1-16,3 1-1 16,1-2-2-16,6-2 0 15,4-1 0-15,6-3 0 16,4-5 1-16,4-3 0 15,4-5 2-15,3-6-1 16,4-7 4-16,-2-4-2 0,3-6 3 16,-4-6 2-1,0-7-4-15,-3-3 4 16,-5-7-5-16,-3-1 3 16,-5-5-6-16,-7 0 1 0,-4-2-1 15,-8 4-5-15,-3 3 5 16,-2 6-7-16,-4 4 6 15,0 5-5-15,-1 8 4 16,3 3-3-16,0 7-3 16,3 3-4-16,1 4-6 15,14-4-9-15,-21 15-16 16,21-15-35-16,-2 27-30 0,7-13 1 16,-3 10-4-1</inkml:trace>
          <inkml:trace contextRef="#ctx0" brushRef="#br0" timeOffset="761.2459">139 312 29 0,'0'0'66'0,"0"0"-13"16,0 0-3-16,0-14 0 15,0 14-5-15,4-12-4 16,-4 12-7-16,0 0-3 16,0 0-6-16,0 0-4 15,0 0-4-15,0 0-1 16,10 18-1-16,-10-18 0 0,10 22-1 15,-3-12-4-15,-1 1 0 16,-6-11-2-16,19 17-1 16,-19-17-3-16,18 9-1 15,-18-9-1-15,17 2 0 16,-17-2-6-16,12-1-2 16,-12 1-8-16,0 0-1 15,0 0-12-15,0 0-8 16,0 0-18-16,0 0-22 0,1 17-24 15,-1-17 1-15,0 0 4 16</inkml:trace>
          <inkml:trace contextRef="#ctx0" brushRef="#br0" timeOffset="1708.9151">412 222 32 0,'-16'18'85'16,"1"-3"3"-16,15-15-2 16,-16 20-46-16,16-20-4 15,17 3-10-15,3-9-7 16,7-1-6-16,7-4-2 15,1 0-6-15,2-3-1 16,-1 1-7-16,-4 1-2 16,-6 1-7-16,-11 5-4 15,-15 6-3-15,0 0-3 16,0 0 0-16,-27 9-4 0,8-1 1 16,-9 5 0-16,3-1 5 15,-4 4 3-15,2-3 4 16,1 4 0-1,3-3 4-15,1 3 5 0,3-3 10 16,4-1 9-16,2-1 9 16,13-12 2-16,-10 17 7 15,10-17 2-15,0 0 1 16,24 6-1-16,-12-1-7 16,9-5-6-16,-2 3-7 15,3-2-4-15,-1 4-6 16,-1-2-4-16,-1 0-6 15,-4 2-6-15,3-4-11 0,-18-1-20 16,27 0-36 0,-16 0-19-16,4-7 0 15,-3 2-1-15</inkml:trace>
          <inkml:trace contextRef="#ctx0" brushRef="#br0" timeOffset="1220.5716">408 219 68 0,'0'0'79'0,"5"-15"-3"16,-5 15-22-16,0 0-5 15,9-14-8-15,-9 14-9 16,-4 14-6-16,0 1-6 16,2 1-4-16,-3 4-2 0,3 2-4 15,-2 2-2-15,3-2-2 16,-3-1-1-16,3-4-3 16,1-4-1-16,0-2 0 15,0-11-1-15,0 0 1 16,0 0 0-16,0 0 0 15,7-12-1-15,-4-4 1 16,0-3-1-16,0-4 0 16,2-4-2-16,-1-2 2 15,2-1-2-15,1 2 1 16,0-1 0-16,1 4 0 16,4 1 0-16,3 3 0 0,0 3 0 15,2 3 0-15,3 1-1 16,-1 3 0-16,-1 3-4 15,-2-1-2-15,-2 2-6 16,-14 7-7-16,22-10-18 16,-22 10-25-16,0 0-30 15,0 0-2-15,13-6 0 16</inkml:trace>
          <inkml:trace contextRef="#ctx0" brushRef="#br0" timeOffset="2293.3283">797 169 64 0,'4'-15'90'16,"-4"15"-3"-16,0 0 1 15,-12 0-61-15,12 0-5 0,-10 12-5 16,5-1-2 0,-4 5 1-16,0 1 0 15,-2 3-1-15,4-1-2 16,-3 3 0-16,3-2-2 0,0-2-2 15,3-5-2-15,2-2-2 16,2-11-1-16,0 0-2 16,0 0 1-16,18-5-2 15,-8-7 0-15,2-5-1 16,2-5 0-16,2-6-1 16,2-3 1-16,1-6-2 15,1-2 7-15,0 0-7 16,-2 4 7-16,1 3 1 15,-1 4-10-15,0 5 11 16,-1 8-9-16,-2 8 9 16,0 7-15-16,-1 5 14 15,0 3-14-15,-3 8 8 0,-3 5 4 16,-3 5-1-16,-3 3 3 16,-4 5 2-16,-3 0 0 15,-6 3 3-15,-1-2 7 16,-4 0-14-16,2-3 14 15,-5-2-16-15,-1-6 6 16,-3-2-8-16,3-5 7 16,-4-1-10-16,-1-3-1 0,1-4 5 15,-1-1-11 1,4-5 3-16,-2 1-8 16,10-5-6-16,-4 2-9 15,17-1-11-15,-13-6-19 0,13 6-30 16,12-12-21-16,1 3 5 15,-1 6 1-15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203" units="cm"/>
          <inkml:channel name="Y" type="integer" max="2347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2729" units="1/cm"/>
          <inkml:channelProperty channel="Y" name="resolution" value="1000.0852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9-24T06:36:10.217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20B002C9-E64C-4098-BB0E-4A04B7B57C43}" emma:medium="tactile" emma:mode="ink">
          <msink:context xmlns:msink="http://schemas.microsoft.com/ink/2010/main" type="writingRegion" rotatedBoundingBox="19586,1282 24557,591 24887,2963 19916,3654"/>
        </emma:interpretation>
      </emma:emma>
    </inkml:annotationXML>
    <inkml:traceGroup>
      <inkml:annotationXML>
        <emma:emma xmlns:emma="http://www.w3.org/2003/04/emma" version="1.0">
          <emma:interpretation id="{AFAED561-A434-471B-89E5-9BC59BC67F2F}" emma:medium="tactile" emma:mode="ink">
            <msink:context xmlns:msink="http://schemas.microsoft.com/ink/2010/main" type="paragraph" rotatedBoundingBox="19586,1282 24557,591 24887,2963 19916,36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4D9FDDC-2493-4883-A959-D6F14782462B}" emma:medium="tactile" emma:mode="ink">
              <msink:context xmlns:msink="http://schemas.microsoft.com/ink/2010/main" type="line" rotatedBoundingBox="20481,1141 24569,637 24688,1603 20600,2107"/>
            </emma:interpretation>
          </emma:emma>
        </inkml:annotationXML>
        <inkml:traceGroup>
          <inkml:annotationXML>
            <emma:emma xmlns:emma="http://www.w3.org/2003/04/emma" version="1.0">
              <emma:interpretation id="{3DB7DB97-7EFC-4036-A704-AB1A29A6546B}" emma:medium="tactile" emma:mode="ink">
                <msink:context xmlns:msink="http://schemas.microsoft.com/ink/2010/main" type="inkWord" rotatedBoundingBox="20504,1325 20970,1268 21036,1807 20570,1865"/>
              </emma:interpretation>
              <emma:one-of disjunction-type="recognition" id="oneOf0">
                <emma:interpretation id="interp0" emma:lang="en-US" emma:confidence="1">
                  <emma:literal>I</emma:literal>
                </emma:interpretation>
                <emma:interpretation id="interp1" emma:lang="en-US" emma:confidence="0">
                  <emma:literal>'I</emma:literal>
                </emma:interpretation>
                <emma:interpretation id="interp2" emma:lang="en-US" emma:confidence="0">
                  <emma:literal>'t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t</emma:literal>
                </emma:interpretation>
              </emma:one-of>
            </emma:emma>
          </inkml:annotationXML>
          <inkml:trace contextRef="#ctx0" brushRef="#br0">3303-3246 36 0,'-12'-1'83'0,"12"1"-2"0,-10-6 4 15,10 6-44-15,16-17-2 16,1 4-11-16,12-7-1 15,6-1-5 1,8-4-9-16,0 1-2 0,2 1-7 16,-3 3-6-16,-6 5-13 15,-1 2-12-15,-13 9-30 16,-9 2-30-16,-13 2 0 16,2 15-1-16,-12-2 2 15</inkml:trace>
          <inkml:trace contextRef="#ctx0" brushRef="#br0" timeOffset="-241.0909">3504-3283 92 0,'6'-11'85'0,"-6"11"4"16,12-19-16-16,-12 19-28 0,10-13-6 15,-10 13-6-15,0 0-6 16,0 0-3-16,6 20-4 16,-7-2 0-16,3 0-3 15,-2 7-1-15,4 0-4 16,-2 4-3-16,4-2-4 15,0 1-3-15,0-1-2 16,1-3-3-16,-2-1-1 16,1-5-5-16,-2-1-3 0,1-5-7 15,-5-1-6-15,0-11-10 16,0 0-18 0,0 0-22-16,0 0-24 15,0 0 2-15,-12-21 4 0</inkml:trace>
          <inkml:trace contextRef="#ctx0" brushRef="#br0" timeOffset="248.0883">3307-2944 50 0,'-16'30'82'0,"6"-4"7"0,7-9-2 15,3-17-38-15,28 12-4 16,6-22-9-16,7-2-9 15,11-9-10-15,1 1 0 16,1-3-10-16,-2 2-2 16,-6 5-11-16,-6 2-14 15,-13 9-15-15,-7 2-13 16,-20 3-26-16,11 12-21 16,-11-12 2-16,-6 16 0 15</inkml:trace>
        </inkml:traceGroup>
        <inkml:traceGroup>
          <inkml:annotationXML>
            <emma:emma xmlns:emma="http://www.w3.org/2003/04/emma" version="1.0">
              <emma:interpretation id="{6C2637CA-C3D5-4AEB-AED9-9725022C8627}" emma:medium="tactile" emma:mode="ink">
                <msink:context xmlns:msink="http://schemas.microsoft.com/ink/2010/main" type="inkWord" rotatedBoundingBox="21193,1053 22658,872 22749,1612 21284,1792"/>
              </emma:interpretation>
              <emma:one-of disjunction-type="recognition" id="oneOf1">
                <emma:interpretation id="interp5" emma:lang="en-US" emma:confidence="0">
                  <emma:literal>didn't</emma:literal>
                </emma:interpretation>
                <emma:interpretation id="interp6" emma:lang="en-US" emma:confidence="0">
                  <emma:literal>didu't</emma:literal>
                </emma:interpretation>
                <emma:interpretation id="interp7" emma:lang="en-US" emma:confidence="0">
                  <emma:literal>didnt</emma:literal>
                </emma:interpretation>
                <emma:interpretation id="interp8" emma:lang="en-US" emma:confidence="0">
                  <emma:literal>didit</emma:literal>
                </emma:interpretation>
                <emma:interpretation id="interp9" emma:lang="en-US" emma:confidence="0">
                  <emma:literal>didut</emma:literal>
                </emma:interpretation>
              </emma:one-of>
            </emma:emma>
          </inkml:annotationXML>
          <inkml:trace contextRef="#ctx0" brushRef="#br0" timeOffset="1182.8679">4261-3037 100 0,'3'-12'79'16,"-1"-2"1"-16,-2-1-31 15,-2 3-20-15,-1-4-8 16,-4 4-5-16,1-1-3 16,-5 2-1-16,3 0 1 15,-6 3-1-15,1 0 0 16,-1 4 2-16,-1 0-3 15,-3 6-2-15,0 2 1 16,-3 5-5-16,1 3 2 16,-2 3-5-16,0 5 1 15,2 0-4-15,2 3 2 0,3 1-1 16,4-1-2-16,8 0 1 16,5-6 0-16,9-4 0 15,6-5 1-15,8-10 3 16,6-5-4-16,2-10 3 15,2-7-1-15,0-7 2 16,-1-7-2-16,-4-5 2 16,-4-6-3-16,-6-5-1 15,-4-5 3-15,-5-4-4 16,-5-3-1-16,-2-2 0 16,-4 4 0-16,-3 6 2 15,-2 10-1-15,-2 14 2 0,-1 12 1 16,-3 18 4-16,0 18 2 15,-2 17 2-15,3 14 0 16,-2 13 0-16,5 5 2 16,-1 6 1-16,7-1-1 15,2 0-1-15,5-6-2 16,4-7-1-16,5-8 0 16,0-8-4-16,1-8-8 15,3-6-8-15,-5-3-11 16,5-8-13-16,-11 1-25 15,4-8-43-15,-12-7-2 16,0 0 0-16,11 7 4 16</inkml:trace>
          <inkml:trace contextRef="#ctx0" brushRef="#br0" timeOffset="1419.7918">4415-3127 47 0,'6'-13'78'15,"-6"13"3"-15,8-13 0 16,-8 13-38-16,0 0-7 16,0 0-9-16,0 20-1 15,-1-8-4-15,-4 5-4 16,4-3-4-16,-1 2-6 16,0-3-8-16,4-2-14 0,-2-11-17 15,4 12-28-15,-4-12-32 16,0 0-2-16,0 0-1 15,11-15 1 1</inkml:trace>
          <inkml:trace contextRef="#ctx0" brushRef="#br0" timeOffset="1574.4238">4379-3236 90 0,'-13'-9'82'0,"13"9"-2"16,0 0-2-16,0 0-54 15,0 0-27-15,0 0-36 16,25 9-36-16,-10-10-5 0,3-1-1 16,3-1 6-16</inkml:trace>
          <inkml:trace contextRef="#ctx0" brushRef="#br0" timeOffset="2132.0534">4623-3223 38 0,'13'9'74'16,"-13"-9"2"-16,11 0-4 16,-11 0-40-16,13-8-11 15,-13 8-2-15,13-14-4 16,-8 3-1-16,-5 11 1 16,-1-19 3-16,1 19 1 0,-15-14 1 15,0 16 2-15,0-1-3 16,-5 8-3-1,0 2-2-15,1 9-2 0,1-1-4 16,2 4-2-16,7 1-3 16,4 0-1-16,7-3-2 15,5-3 0-15,7-6-1 16,3-7 1-16,6-8 2 16,0-5 2-16,2-13 4 15,-2-5 0-15,1-12 2 16,-5-9-2-16,1-7 1 15,-6-5-1-15,-3-7-3 16,-7 2-4-16,-4 2-2 16,-4 5 1-16,-6 10-2 15,-4 15 1-15,-4 13-1 16,-2 17 3-16,0 12-1 0,2 16 3 16,2 9-1-16,4 12-1 15,5 6 1-15,4 3 0 16,8 0 3-16,4 0-2 15,4-5 1-15,1-4-1 16,3-6 1-16,0-7-2 16,-1-8-2-16,-2-4-5 15,-3-3-13-15,4-9-5 0,-9 3-25 16,8-11-38 0,-14-2-25-16,18 2 3 15,-18-2-2-15</inkml:trace>
          <inkml:trace contextRef="#ctx0" brushRef="#br0" timeOffset="2544.3835">4833-3205 93 0,'2'-14'94'0,"-2"14"-2"16,0 0 4-16,0 0-48 16,0 0-13-16,0 0-11 15,1 23-8-15,2-10-4 16,-4 4-4-16,3 0-1 15,-1-1-1-15,2-3-2 16,-3-13-2-16,11 14 0 16,-11-14 0-16,19-9-1 15,-7-2-1-15,1-6 0 0,0-4-1 16,1-3 1-16,-1-1-2 16,-2-2 0-1,-1 5-1-15,-3 4 2 0,-2 4-1 16,-5 14 1-16,0 0 1 15,0 0 2-15,3 12 0 16,-4 4 2-16,1 3 0 16,3 0 0-16,-1 2 0 15,3-4 0-15,0-3-1 16,1-3-3-16,-6-11-5 16,18 13-5-16,-6-11-10 15,-12-2-13-15,17 0-21 0,-17 0-31 16,14 1-16-16,-14-1 0 15,0 0 3-15</inkml:trace>
          <inkml:trace contextRef="#ctx0" brushRef="#br0" timeOffset="2895.019">5214-3557 98 0,'4'-29'90'0,"-1"7"0"15,0 4-26-15,-3 18-10 16,1-16-12-16,-1 16-13 16,0 0-9-16,0 0-5 15,2 18-7-15,-1-7-2 16,2 5-1-16,0 4-3 15,-2 4 0-15,1 4-1 16,2 5 1-16,-2 3-3 16,2 3-2-16,0-1-5 15,-1 0-1-15,2-4-4 16,0-4-5-16,2-6-12 16,-4-2-19-16,3-10-36 0,-1-1-10 15,-5-11 3-15,0 0-1 16</inkml:trace>
          <inkml:trace contextRef="#ctx0" brushRef="#br0" timeOffset="3279.4677">5146-3408 35 0,'0'0'88'0,"-10"-14"-1"16,10 14 1-16,0 0-36 15,-5-15-10-15,5 15-7 16,17-2-9-16,-2 3-4 16,11-5-3-16,1 2-4 15,8-4 1-15,-3 2-5 16,5-4-2-16,-6 2-15 16,-6 1-8-16,-3-1-30 15,-22 6-41-15,15 2-15 16,-15-2-5-16,-12 9 1 15</inkml:trace>
          <inkml:trace contextRef="#ctx0" brushRef="#br0" timeOffset="3630.8338">5041-3590 58 0,'0'0'87'16,"0"0"-1"-16,-10-13 1 15,10 13-43-15,0 0-6 16,0 0-11-16,12 9-10 16,-12-9-2-16,16 26-6 15,-7-11-5-15,0 3-14 0,-4 4-25 16,1-5-55 0,-3 1-3-16,3-3-2 15,-4-2-4-15</inkml:trace>
        </inkml:traceGroup>
        <inkml:traceGroup>
          <inkml:annotationXML>
            <emma:emma xmlns:emma="http://www.w3.org/2003/04/emma" version="1.0">
              <emma:interpretation id="{615C6328-0595-4229-B405-D34A1770F0E4}" emma:medium="tactile" emma:mode="ink">
                <msink:context xmlns:msink="http://schemas.microsoft.com/ink/2010/main" type="inkWord" rotatedBoundingBox="22923,910 23794,802 23870,1421 22999,1528"/>
              </emma:interpretation>
              <emma:one-of disjunction-type="recognition" id="oneOf2">
                <emma:interpretation id="interp10" emma:lang="en-US" emma:confidence="1">
                  <emma:literal>like</emma:literal>
                </emma:interpretation>
                <emma:interpretation id="interp11" emma:lang="en-US" emma:confidence="0">
                  <emma:literal>tike</emma:literal>
                </emma:interpretation>
                <emma:interpretation id="interp12" emma:lang="en-US" emma:confidence="0">
                  <emma:literal>lik.e</emma:literal>
                </emma:interpretation>
                <emma:interpretation id="interp13" emma:lang="en-US" emma:confidence="0">
                  <emma:literal>hike</emma:literal>
                </emma:interpretation>
                <emma:interpretation id="interp14" emma:lang="en-US" emma:confidence="0">
                  <emma:literal>bike</emma:literal>
                </emma:interpretation>
              </emma:one-of>
            </emma:emma>
          </inkml:annotationXML>
          <inkml:trace contextRef="#ctx0" brushRef="#br0" timeOffset="4404.6125">5741-3692 42 0,'-2'-30'63'0,"-2"4"-19"0,-1 3 3 16,5 1-2-16,-5 7-5 16,4 1-2-1,1 14-2-15,0 0-7 0,-5 11-2 16,5 5-6-16,-2 6-2 15,1 4-2-15,-3 8-3 16,2 4-2-16,-3 6-1 16,3-2-3-16,-3 3-3 15,1-1-4-15,2-1-6 16,-1-1-6-16,6-7-9 16,-5-1-12-16,7-9-23 0,-1-2-37 15,2-7-4-15,-6-16 2 16,14 16 1-16</inkml:trace>
          <inkml:trace contextRef="#ctx0" brushRef="#br0" timeOffset="4656.0165">5846-3445 1 0,'0'0'67'16,"0"0"12"-16,0 0 3 15,8 11-36-15,-8-11 1 0,2 25-6 16,2-12-6 0,-7 8-8-16,4-5-5 0,-3 4-6 15,3-4-4 1,-2 1-8-16,0-4-6 0,3-2-11 16,-2 0-14-16,0-11-19 15,9 11-41-15,-9-11-5 16,0 0-2-16,0 0 3 15</inkml:trace>
          <inkml:trace contextRef="#ctx0" brushRef="#br0" timeOffset="4833.7139">5835-3502 51 0,'-6'-18'84'0,"6"18"-2"16,0 0-3-1,-2-12-44-15,2 12-12 0,0 0-23 16,14-6-30-16,-14 6-42 16,19-5-6-16,-7 0-4 15,-2 2 0-15</inkml:trace>
          <inkml:trace contextRef="#ctx0" brushRef="#br0" timeOffset="5572.9386">6136-3478 17 0,'0'0'70'15,"0"0"0"-15,-16 3 4 16,16-3-33-16,-12 19-3 16,4-6-8-16,2 1-6 15,-7 0-3-15,4-2-10 16,-4 1 6-16,13-13-11 15,-23 20 6-15,23-20-10 16,-19 13 6-16,19-13-10 16,0 0 4-16,-9 11 0 15,9-11-2-15,11 2-1 0,3 0 0 16,-1-2 9-16,5 0-9 16,0 0 8-16,0 0-8 15,0 0 7-15,-3 1-8 16,-5-1 7-16,-10 0-8 15,12 2-2-15,-12-2-2 16,0 0-2-16,0 0-3 16,0 0-2-16,0 0-2 15,-14-1-2-15,14 1 1 16,0 0 0-16,0 0 3 16,5-11 2-16,-5 11 12 15,0 0-7-15,11-7 12 0,-11 7-13 16,0 0 4-16,0 0-18 15,0 0-1 1,0 0-26-16,0 0-21 16,0 0 3-16,0 0-5 0</inkml:trace>
          <inkml:trace contextRef="#ctx0" brushRef="#br0" timeOffset="5114.7828">6021-3706 71 0,'8'-15'80'0,"-8"15"1"15,0 0-3-15,0 0-43 0,0 0-7 16,-6 21-8-16,1 0-5 16,2 4-1-16,0 7-2 15,0 7 0-15,1 5-2 16,3 2-2-16,-1 1-4 15,3-1-2-15,0-5-4 16,0-3-5-16,1-8-7 16,-1-4-7-16,2-10-11 15,-4-3-15-15,-1-13-17 16,16 2-17-16,-16-2-5 16,14-15 8-16</inkml:trace>
          <inkml:trace contextRef="#ctx0" brushRef="#br0" timeOffset="5750.9102">6148-3342 1 0,'0'0'0'0,"0"0"0"0,0 0 0 16,0 0 0-16,0 0 0 15</inkml:trace>
          <inkml:trace contextRef="#ctx0" brushRef="#br0" timeOffset="6204.637">6204-3340 64 0,'14'1'80'0,"-14"-1"-2"15,16-10-9-15,0-2-13 16,-3 2 2-16,9-12-15 16,-5 2 1-16,6-9-10 15,-8 4-7-15,1-8-7 16,-6 6-5-16,-5-3-6 15,-8 5-5-15,-5 6-5 0,-7 5-2 16,-7 6 0-16,-2 8 0 16,0 10 6-16,-1 6-17 15,2 8 18 1,3 5-16-16,8 6 17 0,9 2-7 16,9 0 0-16,13-5 0 15,9-5-6-15,12-7 15 16,4-5-14-16,6-9 13 15,-2-4-23-15,3-9-18 16,-9 3-61-16,-11-5-7 16,-10-1-1-16,-21 10-7 15</inkml:trace>
        </inkml:traceGroup>
        <inkml:traceGroup>
          <inkml:annotationXML>
            <emma:emma xmlns:emma="http://www.w3.org/2003/04/emma" version="1.0">
              <emma:interpretation id="{3E331E86-9AA9-4003-946E-C831D1965F73}" emma:medium="tactile" emma:mode="ink">
                <msink:context xmlns:msink="http://schemas.microsoft.com/ink/2010/main" type="inkWord" rotatedBoundingBox="24096,1052 24613,988 24688,1603 24172,1667"/>
              </emma:interpretation>
              <emma:one-of disjunction-type="recognition" id="oneOf3">
                <emma:interpretation id="interp15" emma:lang="en-US" emma:confidence="1">
                  <emma:literal>my</emma:literal>
                </emma:interpretation>
                <emma:interpretation id="interp16" emma:lang="en-US" emma:confidence="0">
                  <emma:literal>may</emma:literal>
                </emma:interpretation>
                <emma:interpretation id="interp17" emma:lang="en-US" emma:confidence="0">
                  <emma:literal>My</emma:literal>
                </emma:interpretation>
                <emma:interpretation id="interp18" emma:lang="en-US" emma:confidence="0">
                  <emma:literal>May</emma:literal>
                </emma:interpretation>
                <emma:interpretation id="interp19" emma:lang="en-US" emma:confidence="0">
                  <emma:literal>ml</emma:literal>
                </emma:interpretation>
              </emma:one-of>
            </emma:emma>
          </inkml:annotationXML>
          <inkml:trace contextRef="#ctx0" brushRef="#br0" timeOffset="8675.5668">6814-3644 60 0,'0'0'69'0,"3"-15"-24"16,-3 15 3-16,0 0-6 15,0 0-2-15,0 0-8 16,0 0 0-16,7 21-6 16,-4-6-2-16,-3 5-4 15,4-1-4-15,-3 3-4 16,1-2-1-16,0 0-2 16,-2-4-3-16,1 0-1 15,-2-5-2-15,1-11-1 16,-5 16-1-16,5-16 0 0,0 0 0 15,0 0-2-15,0 0 0 16,0-14-1-16,0 14-2 16,7-21 1-16,-1 6 0 15,0-3-1-15,5 0 0 16,-3-4 1-16,3 3 0 16,-5-3 1-16,4 3 2 15,-3 2-1-15,0 4 1 16,-7 13 1-16,9-15 1 15,-9 15 0-15,0 0-1 16,5 12 3-16,-4-1 0 16,-1 2 1-16,2 3 2 0,0 0 0 15,-1 1 0-15,0-3-2 16,1 1 4-16,0-3-3 16,-2-12-2-1,2 17-1-15,-2-17-1 0,0 0-1 16,1 11 0-16,-1-11-1 15,0 0-1-15,0 0-2 16,0 0 1-16,12-17-1 16,-6 6-1-16,2-4-1 15,-1-3 1-15,4-1 0 16,-2-2 1-16,1 2 1 16,0 1 3-16,1 2 0 15,-3 3 2-15,-8 13-2 0,13-9 2 16,-13 9 0-16,5 12 2 15,-4-1-1 1,2 4-2-16,-2 1 1 16,-1-1-1-16,-1 1 0 0,1-2 1 15,2-3-1-15,-2-11-3 16,4 15-1-16,-4-15-4 16,0 0-6-16,7 11-8 15,-7-11-6-15,11 2-22 16,-11-2-10-16,14-1-26 15,-14 1-5-15,14-5-3 16,-14 5 13-16</inkml:trace>
          <inkml:trace contextRef="#ctx0" brushRef="#br0" timeOffset="9231.0652">7151-3675 1 0,'0'0'51'16,"2"-11"4"-16,-2 11-12 15,0 0-6-15,0 0 5 16,1-12-3-16,-1 12-3 16,0 0-4-16,0 0 1 15,4-12-2-15,-4 12-1 16,0 0-3-16,3 16-3 16,0-5-3-16,0 7-1 0,1 0-4 15,0 4-2-15,2 0-4 16,1-2-3-1,1-1-4-15,-2-3 2 16,1-4-2-16,-7-12-6 0,13 12 4 16,-13-12-2-16,12-2-1 15,-12 2-1-15,14-16 2 16,-8 4-7-16,3-2-2 16,0-4 2-16,0-2-1 15,2 0-3-15,-2-1 1 16,-1-2 2-16,-2 5 1 15,1 1 5-15,-5 5 4 0,-2 12 0 16,-5-11 0 0,5 11 6-16,0 0 0 15,-17 23 0-15,13-7 1 16,-2 6 0-16,3 2 0 0,-3 6-1 16,2 5 2-16,1 5-3 15,-4 6-2-15,-1 4 0 16,-4 4-1-16,1 0-6 15,0-1-1-15,3-6 1 16,-3-4-9-16,3-10-7 16,6-4-6-16,4-12-23 15,3-3-44-15,-5-14-4 16,0 0-1-16,14 3-2 0</inkml:trace>
        </inkml:traceGroup>
      </inkml:traceGroup>
      <inkml:traceGroup>
        <inkml:annotationXML>
          <emma:emma xmlns:emma="http://www.w3.org/2003/04/emma" version="1.0">
            <emma:interpretation id="{CFCF2386-C2CC-4D14-A744-7940F611DF7E}" emma:medium="tactile" emma:mode="ink">
              <msink:context xmlns:msink="http://schemas.microsoft.com/ink/2010/main" type="line" rotatedBoundingBox="19712,2189 24595,1506 24689,2176 19806,2860"/>
            </emma:interpretation>
          </emma:emma>
        </inkml:annotationXML>
        <inkml:traceGroup>
          <inkml:annotationXML>
            <emma:emma xmlns:emma="http://www.w3.org/2003/04/emma" version="1.0">
              <emma:interpretation id="{7477A933-465A-474F-98F5-A414901AD610}" emma:medium="tactile" emma:mode="ink">
                <msink:context xmlns:msink="http://schemas.microsoft.com/ink/2010/main" type="inkWord" rotatedBoundingBox="19726,2288 21342,2062 21416,2592 19800,2818"/>
              </emma:interpretation>
              <emma:one-of disjunction-type="recognition" id="oneOf4">
                <emma:interpretation id="interp20" emma:lang="en-US" emma:confidence="1">
                  <emma:literal>solution</emma:literal>
                </emma:interpretation>
                <emma:interpretation id="interp21" emma:lang="en-US" emma:confidence="0">
                  <emma:literal>Solution</emma:literal>
                </emma:interpretation>
                <emma:interpretation id="interp22" emma:lang="en-US" emma:confidence="0">
                  <emma:literal>solutions</emma:literal>
                </emma:interpretation>
                <emma:interpretation id="interp23" emma:lang="en-US" emma:confidence="0">
                  <emma:literal>Solutions</emma:literal>
                </emma:interpretation>
                <emma:interpretation id="interp24" emma:lang="en-US" emma:confidence="0">
                  <emma:literal>souring</emma:literal>
                </emma:interpretation>
              </emma:one-of>
            </emma:emma>
          </inkml:annotationXML>
          <inkml:trace contextRef="#ctx0" brushRef="#br0" timeOffset="10711.7503">2736-2275 22 0,'1'-15'63'15,"-1"15"-12"-15,1-17-7 16,-1 17-5-16,-3-16-8 16,3 16-5-16,0 0-5 15,-14-10-3-15,14 10-5 16,-19 4-1-16,6 2-1 16,-2 1 1-16,-3 2 0 0,1-1-2 15,-2 3-1-15,2-1-2 16,1-1-1-16,4 1-3 15,12-10 0-15,-12 19-2 16,12-19-1-16,10 19 0 16,3-11-1-16,4 2 1 15,2-2-1-15,3 3 1 16,-2-1-1-16,0 1 2 16,-3 2-2-16,-3 0 2 15,-5 0 0-15,-3 3 1 16,-4 0 1-16,-1-1 0 15,-3 2 1-15,-2-2-1 0,-1-1 1 16,-1 0-1-16,-1-2 0 16,7-12-1-1,-19 18-1-15,6-11-1 16,-3-1 1-16,-5-1-2 0,1 1 1 16,-4-1-3-16,1-2 0 15,0 2-3-15,5-2-3 16,2 0-6-16,16-3-5 15,-12 3-10-15,12-3-11 16,16-4-9-16,-1-3-9 16,6 1-18-16,-2-3 1 15,6-3 25-15</inkml:trace>
          <inkml:trace contextRef="#ctx0" brushRef="#br0" timeOffset="11099.3203">2809-2162 32 0,'21'-24'66'0,"-5"2"3"16,-4 4-26-16,0 1-6 16,-6 6-10-16,-6 11-7 15,0 0-2-15,0 0-2 16,-17 13-3-16,4 7-7 16,-4 6 5-16,0 4 1 15,0 5-2-15,2 0 0 16,5 3-2-16,1-6-2 0,9-1-1 15,7-8 3-15,4-7-7 16,5-7-1 0,2-8 2-16,3-7 0 15,-3-7 2-15,0-9 1 0,-6-3 1 16,-4-5 0-16,-4-3 0 16,-5-1-1-16,-5 1 0 15,-4 2-3-15,-1 7-1 16,-3 2-1-16,2 8-3 15,-2 4-2-15,14 10-3 16,-12-4-6-16,12 4-10 16,0 0-14-16,16 15-21 15,-3-8-26-15,3-2-3 16,2 1 3-16</inkml:trace>
          <inkml:trace contextRef="#ctx0" brushRef="#br0" timeOffset="11422.9723">2962-2310 1 0,'1'-30'41'0,"-4"1"8"16,1-1-28-16,2 0 2 15,-1 4-1-15,1 2 0 16,-1 10 7-16,1 2 2 16,0 12 3-16,0 0 1 15,-8 15 0-15,7 2-6 16,-4 7-1-16,4 3-4 15,-1 7-5-15,3 1-4 16,0 5-3-16,3 2-3 16,2 1-3-16,1 1-1 0,1-2-3 15,3-3-2-15,0-6-3 16,-1-4-3-16,2-9-5 16,-4-4-6-16,-8-16-8 15,11 7-14-15,-11-7-15 16,6-16-32-16,-4 3-4 15,-4-3 2-15,0 1 16 16</inkml:trace>
          <inkml:trace contextRef="#ctx0" brushRef="#br0" timeOffset="11911.9564">3079-2248 10 0,'0'0'74'0,"0"0"3"16,0 0-1-16,-5 19-37 16,-1-3-10-16,6 1-3 15,-4 5-5-15,4 1-1 16,-1 2-5-16,5-1-1 16,-1 0-4-16,1-4-2 15,3-5-3-15,2-4-2 16,3-6-2-16,0-6 0 15,2-6-1-15,0-8 0 16,0-3-1-16,2-4 0 0,-4-2-2 16,-2-3-1-16,-4 2 0 15,-3 1 0-15,-2 3-1 16,-2 6 2-16,-1 4-2 16,2 11 2-16,-11-4 2 15,11 4 0-15,-10 21 2 16,7-7 1-16,0 6 1 15,4-1 1-15,1-1 1 16,4 0 1-16,1-2 0 16,3-3 1-16,0-2-2 15,4-3 0-15,-1-3-4 16,-1 0-4-16,1-4-8 16,-13-1-10-16,21-1-13 0,-21 1-17 15,14-1-33-15,-14 1-4 16,0 0 4-16,14-16 22 15</inkml:trace>
          <inkml:trace contextRef="#ctx0" brushRef="#br0" timeOffset="12403.6199">3358-2432 1 0,'6'-18'47'0,"-2"5"18"15,-4 13-29-15,2-13 4 0,-2 13-1 16,0 0-1-16,0 0-3 16,-2 14-1-16,-3-1-4 15,5 2-3 1,-3 5-5-16,4 2-3 0,-1 6-4 16,4 1-5-16,1 2-4 15,2 4-2-15,3 0-4 16,-2-1-3-16,2-2 2 15,-3-1-8-15,4-7 1 16,-5-1-12-16,1-8 1 16,-4-2-17-16,-3-13 4 15,0 0-12-15,0 0 3 16,0 0 0-16,-12-21 0 16,-2 8 11-16,1-3 0 15,-4 0 17-15,-2-1 8 16,1-1 22-16,-2 3 3 15,4-1 11-15,-1 7 4 0,6-2 2 16,0 6 2-16,11 5 1 16,0 0-7-16,5-11-10 15,6 11-10-15,7-2-5 16,2 0-3-16,2 1-13 16,5-1-13-16,-1 2-20 15,-2-4-33-15,0 2-7 16,-4-1 2-16,-3 0-2 15</inkml:trace>
          <inkml:trace contextRef="#ctx0" brushRef="#br0" timeOffset="12574.7281">3540-2277 90 0,'0'0'82'16,"0"0"0"-16,0 0-19 16,0 0-22-16,-7 11-12 15,7-11-9-15,-4 19-8 16,3-8-7-16,2 1-9 15,1 1-14-15,-2-13-25 16,13 19-38-16,-13-19-5 16,16 6 1-16,-16-6-3 15</inkml:trace>
          <inkml:trace contextRef="#ctx0" brushRef="#br0" timeOffset="12763.183">3558-2337 90 0,'-18'-8'86'16,"18"8"1"-16,-14-1-3 15,14 1-50-15,0 0-11 16,0 0-18-16,0 0-23 16,17-12-39-16,-4 6-25 15,5-2-4-15,0-1 1 16</inkml:trace>
          <inkml:trace contextRef="#ctx0" brushRef="#br0" timeOffset="13447.643">3720-2374 69 0,'-6'11'80'15,"6"-11"-2"-15,0 0-3 16,0 0-50-16,-11 16-8 15,11-16-7-15,-6 14-7 16,1-2-2-16,1 3 3 16,0 2 2-16,3 2 1 15,2 2-2-15,1-1 2 16,7-2-2-16,2 1 2 16,3-6-2-16,4-4-3 15,2-2 1-15,-2-6-1 0,0-5 5 16,-4-2 0-16,-3-5 4 15,-5-1 0-15,-2-4 1 16,-8 1 0-16,-3-3-2 16,-5 2-2-16,-1-1-3 15,-3 2-1-15,2 3-3 16,-1 3-1-16,4 0-3 16,11 9-1-16,-12-12-1 15,12 12-2-15,0 0 0 16,22-7-1-16,-9 7 0 15,4 0 0-15,0 1 2 16,2 0 1-16,-2 1 3 0,-2 2 2 16,-3 1 3-16,-12-5 1 15,13 16 1-15,-11-5 0 16,0 0 0-16,-5 1 0 16,3-1-1-16,0-11-1 15,0 18-3-15,0-18-2 16,12 2-1-16,0-8-2 15,2-4 0-15,1-3-1 16,3-4 1-16,1-2-2 16,-1-2 3-16,-1 2 1 15,-3 2 3-15,-3 4 3 16,-11 13 3-16,13-11 0 16,-13 11 1-16,4 11 0 0,-5 1 0 15,1 5 0-15,1 0-4 16,3 0-9-16,0 1-13 15,8-7-28 1,1 2-46-16,-1-6 2 0,1 0-4 16,-2-3-2-16</inkml:trace>
        </inkml:traceGroup>
        <inkml:traceGroup>
          <inkml:annotationXML>
            <emma:emma xmlns:emma="http://www.w3.org/2003/04/emma" version="1.0">
              <emma:interpretation id="{609EDD51-5BC9-47F4-8D30-D486A4AC3134}" emma:medium="tactile" emma:mode="ink">
                <msink:context xmlns:msink="http://schemas.microsoft.com/ink/2010/main" type="inkWord" rotatedBoundingBox="21607,2157 22120,2205 22096,2464 21583,2416"/>
              </emma:interpretation>
              <emma:one-of disjunction-type="recognition" id="oneOf5">
                <emma:interpretation id="interp25" emma:lang="en-US" emma:confidence="1">
                  <emma:literal>in</emma:literal>
                </emma:interpretation>
                <emma:interpretation id="interp26" emma:lang="en-US" emma:confidence="0">
                  <emma:literal>inn</emma:literal>
                </emma:interpretation>
                <emma:interpretation id="interp27" emma:lang="en-US" emma:confidence="0">
                  <emma:literal>In</emma:literal>
                </emma:interpretation>
                <emma:interpretation id="interp28" emma:lang="en-US" emma:confidence="0">
                  <emma:literal>ion</emma:literal>
                </emma:interpretation>
                <emma:interpretation id="interp29" emma:lang="en-US" emma:confidence="0">
                  <emma:literal>in.</emma:literal>
                </emma:interpretation>
              </emma:one-of>
            </emma:emma>
          </inkml:annotationXML>
          <inkml:trace contextRef="#ctx0" brushRef="#br0" timeOffset="14211.1121">4329-2511 114 0,'0'0'84'16,"-16"-12"-2"-16,16 12-27 0,2-11-33 15,-2 11-16-15,20-5-23 16,-2 2-23-16,3 3-25 16,3 2-15-16,1 0-1 15,1 2 2-15</inkml:trace>
          <inkml:trace contextRef="#ctx0" brushRef="#br0" timeOffset="14023.2894">4380-2406 75 0,'0'0'97'16,"7"-15"2"-16,-7 15 0 15,6-12-41-15,-6 12-14 16,0 0-13-16,13 12-8 16,-13 4-7-16,0-2-8 15,-1 5-5-15,0 1-9 0,1-2-6 16,-2-1-13-16,2-17-16 16,4 23-28-16,-4-23-32 15,0 0 0-15,17 2 2 16,-17-2 4-16</inkml:trace>
          <inkml:trace contextRef="#ctx0" brushRef="#br0" timeOffset="14579.5291">4572-2507 71 0,'0'0'88'16,"0"0"-1"-16,-5 17 1 16,0-6-47-16,4 1-9 0,-3 5-10 15,4-1-9-15,2 2-5 16,-1-1-4-16,2-1-1 16,2-4-2-16,-5-12 0 15,12 12 0-15,-12-12-1 16,18-6 0-16,-7-4-2 15,1-4 1-15,2-4-3 16,-1-2 0-16,1-2-1 16,0 2 1-16,-2-1-3 15,-1 4 3-15,-2 7 1 16,-9 10 2-16,11-9 2 16,-11 9 4-16,5 17-1 15,-4-1 2-15,0 4 1 0,3 1-1 16,0 2-1-16,2-1-5 15,5-3-3-15,-3-1-29 16,5-6-52-16,2-4-5 16,-3-3 0-16,2-2-6 15</inkml:trace>
        </inkml:traceGroup>
        <inkml:traceGroup>
          <inkml:annotationXML>
            <emma:emma xmlns:emma="http://www.w3.org/2003/04/emma" version="1.0">
              <emma:interpretation id="{37384E50-1B7C-4E73-B554-9C0954D86371}" emma:medium="tactile" emma:mode="ink">
                <msink:context xmlns:msink="http://schemas.microsoft.com/ink/2010/main" type="inkWord" rotatedBoundingBox="22260,1878 23102,1851 23116,2330 22275,2356"/>
              </emma:interpretation>
              <emma:one-of disjunction-type="recognition" id="oneOf6">
                <emma:interpretation id="interp30" emma:lang="en-US" emma:confidence="1">
                  <emma:literal>the</emma:literal>
                </emma:interpretation>
                <emma:interpretation id="interp31" emma:lang="en-US" emma:confidence="0">
                  <emma:literal>The</emma:literal>
                </emma:interpretation>
                <emma:interpretation id="interp32" emma:lang="en-US" emma:confidence="0">
                  <emma:literal>•he</emma:literal>
                </emma:interpretation>
                <emma:interpretation id="interp33" emma:lang="en-US" emma:confidence="0">
                  <emma:literal>tee</emma:literal>
                </emma:interpretation>
                <emma:interpretation id="interp34" emma:lang="en-US" emma:confidence="0">
                  <emma:literal>She</emma:literal>
                </emma:interpretation>
              </emma:one-of>
            </emma:emma>
          </inkml:annotationXML>
          <inkml:trace contextRef="#ctx0" brushRef="#br0" timeOffset="15194.9294">5136-2625 48 0,'-5'-18'81'0,"-1"5"2"16,0 2-20-16,6 11-9 15,-5-11-8-15,5 11-6 0,0 0-6 16,12 5-5 0,-8 6-6-16,-4-11-2 15,13 27-5-15,-4-8-2 16,-4 3-4-16,1 3-4 0,-2 0-3 16,0 3-5-16,2-3-7 15,-4 2-5-15,6-7-7 16,-7 3-9-16,7-8-17 15,-6 3-16-15,-2-18-26 16,6 17-7-16,-6-17 4 16,0 0 4-16</inkml:trace>
          <inkml:trace contextRef="#ctx0" brushRef="#br0" timeOffset="15395.1929">5074-2434 55 0,'-24'-11'85'0,"1"3"1"16,2 2-1-1,7-3-31-15,3 8-11 0,11 1-14 16,0 0-8-16,22-15-9 16,-3 11-7-16,8-1-3 15,6-1-8-15,0 1-3 16,5-1-11-16,-6 1-14 16,4-2-19-16,-7 3-22 15,-3-3-13-15,-2-3-1 16,-4-2 5-16</inkml:trace>
          <inkml:trace contextRef="#ctx0" brushRef="#br0" timeOffset="15855.7384">5421-2801 107 0,'2'-26'79'16,"0"8"-12"-16,-2 18-4 16,-6-12-7-16,6 12-6 15,-15 23-12-15,3 5-3 16,5 2-10-16,-6 11 0 15,4 1-7-15,-2 6 0 16,4-4-4-16,0 3-3 16,2-4-5-16,2-6-4 15,5-4-4-15,0-9 0 16,4-4-3-16,3-9-1 16,-9-11-1-16,24 1-4 15,-10-11 5-15,3-9 0 16,0-2 3-16,1-7-1 0,-1 0 2 15,-2-1 1-15,-2 4-2 16,-3 4 6-16,-3 6-4 16,-7 15 0-16,6-14 1 15,-6 14 1-15,-3 12 0 16,0 0 2-16,0 3 3 16,0 1-3-16,0 1 0 15,3-2 0-15,2 0-3 0,2-3 0 16,-4-12-4-1,16 18-1-15,-16-18-8 16,23 11-5-16,-23-11-12 16,23 7-21-16,-23-7-42 0,18 6-7 15,-18-6 2-15,0 0-1 16</inkml:trace>
          <inkml:trace contextRef="#ctx0" brushRef="#br0" timeOffset="16191.5183">5577-2426 110 0,'0'0'85'0,"0"0"1"15,0 0-4-15,0 0-48 16,0 0-12-16,18-3-9 16,-2-3-8-16,2 0-3 15,2-5-2-15,5 0 2 0,-1-6 4 16,-1 0 2-16,0-6 0 15,-5 1 2-15,-4-2 0 16,-7 0 1 0,-4 2 0-16,-9 3-3 0,-5 3-2 15,-5 8-1-15,-2 5-1 16,-1 7-1-16,2 6 1 16,2 4-1-16,6 6-1 15,10 3-2-15,5 1-7 16,7-1-8-16,3 4-12 15,8-7-23-15,0 4-43 16,0-5-5-16,-1-2-2 0,-4-5 1 16</inkml:trace>
        </inkml:traceGroup>
        <inkml:traceGroup>
          <inkml:annotationXML>
            <emma:emma xmlns:emma="http://www.w3.org/2003/04/emma" version="1.0">
              <emma:interpretation id="{CE7805FA-53BA-4DFB-B9AC-9D569D011E71}" emma:medium="tactile" emma:mode="ink">
                <msink:context xmlns:msink="http://schemas.microsoft.com/ink/2010/main" type="inkWord" rotatedBoundingBox="23384,1675 24595,1506 24689,2176 23478,2346"/>
              </emma:interpretation>
              <emma:one-of disjunction-type="recognition" id="oneOf7">
                <emma:interpretation id="interp35" emma:lang="en-US" emma:confidence="1">
                  <emma:literal>slides</emma:literal>
                </emma:interpretation>
                <emma:interpretation id="interp36" emma:lang="en-US" emma:confidence="0">
                  <emma:literal>sides</emma:literal>
                </emma:interpretation>
                <emma:interpretation id="interp37" emma:lang="en-US" emma:confidence="0">
                  <emma:literal>Slides</emma:literal>
                </emma:interpretation>
                <emma:interpretation id="interp38" emma:lang="en-US" emma:confidence="0">
                  <emma:literal>sliders</emma:literal>
                </emma:interpretation>
                <emma:interpretation id="interp39" emma:lang="en-US" emma:confidence="0">
                  <emma:literal>•tides</emma:literal>
                </emma:interpretation>
              </emma:one-of>
            </emma:emma>
          </inkml:annotationXML>
          <inkml:trace contextRef="#ctx0" brushRef="#br0" timeOffset="17047.8677">6345-2699 69 0,'1'-12'73'0,"5"-5"6"16,0-1-25-16,-3 4 1 16,2-4-13-16,-4 7-7 15,3-3-7-15,-4 14-4 16,0 0-7-16,-20-7-4 0,9 12-4 16,-6 5-2-1,-1 2-3-15,-3 2 1 16,-1 2 3-16,0 0-5 0,4-1 4 15,3-1-6-15,6-1 4 16,5-1-7-16,4-12-1 16,12 18-2-16,3-8-4 15,8-2 4-15,0 3-4 16,3 0 4-16,-2 1-3 16,1 1 6-16,-5 1 4 15,-4-1 2-15,-8 0 1 16,-5 1 2-16,-5-4 0 15,-4 3 1-15,6-13-2 16,-24 18 0-16,9-11-2 16,-5 0-2-16,3-2-4 15,-3-3-2-15,-2 2 3 0,3-3-8 16,1 2 1-16,2-2-9 16,0 4-2-16,16-5-12 15,-19 8-9-15,19-8-19 16,0 0-14-16,0 0-13 15,11 4 2-15,1-8 4 16</inkml:trace>
          <inkml:trace contextRef="#ctx0" brushRef="#br0" timeOffset="17375.3334">6500-2997 57 0,'8'-31'75'0,"-4"10"1"16,-2 7-15-16,-2 14-7 16,0 0-4-16,0 0-5 15,0 0-4-15,-5 21-5 16,-2 7-8-16,5 0-2 16,-5 11-6-16,3 2-2 15,-2 5-4-15,5 2-4 16,-2 1-2-16,2 1-4 15,0-3 1-15,2-2-6 16,0-5-4-16,2-4-4 16,0-7-4-16,-4-1-6 0,7-13-12 15,-6 3-13-15,0-18-20 16,13 12-34-16,-13-12-3 16,15-6 4-16,-15 6 1 15</inkml:trace>
          <inkml:trace contextRef="#ctx0" brushRef="#br0" timeOffset="17596.4719">6641-2636 75 0,'0'0'80'0,"4"-20"1"16,-4 20-1-16,0 0-40 16,0 0-7-16,-12-3-7 0,12 3-7 15,-8 18-5-15,7-7-2 16,-2 6-2-16,4-2-1 15,-1 2-5-15,1-4-8 16,5-1-17-16,-2 0-25 16,-4-12-42-16,11 12-3 15,-11-12 0-15,0 0-2 16</inkml:trace>
          <inkml:trace contextRef="#ctx0" brushRef="#br0" timeOffset="17773.9991">6623-2695 118 0,'0'0'91'0,"-11"-11"-2"15,11 11-1-15,-8-11-54 16,8 11-16 0,7-14-27-16,-7 14-36 0,11-7-38 15,1 2-4-15,-1 2-3 16,2 1-3-16</inkml:trace>
          <inkml:trace contextRef="#ctx0" brushRef="#br0" timeOffset="18486.7727">6836-2702 55 0,'16'-4'69'0,"-16"4"1"16,19-11-5-1,-19 11-39-15,17-13 0 0,-7 2 2 16,-10 11-3-16,14-20 0 16,-14 20 0-16,1-23 4 15,-1 23-1-15,-6-23-2 16,6 23-6-16,-17-14-4 16,6 13-7-16,-2 2-1 15,-4 7-2-15,0 4-7 16,1 5 5-16,-1 3-7 15,3 6 7-15,3 1-7 0,0 3 7 16,6 2-7-16,4-2 7 16,6-3-2-1,0-3 0-15,6-7 0 16,4-6-2-16,5-9 10 0,-1-8-6 16,5-10 10-16,-2-8-8 15,1-8 9-15,1-8-9 16,-1-9 8-16,-7-5-10 15,-2-5-5-15,-2-5-5 16,-6 0-4-16,-5 3 1 16,-4 8-3-16,-3 9 2 15,-7 11-2-15,-2 12 4 0,-4 15 1 16,1 17 5-16,-4 10 1 16,7 13-1-1,0 7 1-15,4 9 0 0,5 7-2 16,4 0 1-16,4 2 0 15,3-5-3-15,3 0-1 16,-1-9-3-16,4-2-9 16,1-13-8-16,-5-5-18 15,6-9-20-15,-4-5-32 16,-9-11 8-16,20 8-7 16,-20-8 11-16</inkml:trace>
          <inkml:trace contextRef="#ctx0" brushRef="#br0" timeOffset="18770.9719">6991-2580 83 0,'0'0'71'0,"0"0"-3"16,0 0-17-16,0 0-19 16,11-7-8-16,-11 7-4 15,23-11-3-15,-8 2 5 16,2-3-2-16,-3-4 2 15,4-3-7-15,-6-3 8 16,0 1-4-16,-6-1-4 16,-2-1-3-16,-6 5-7 0,-4 1-3 15,-2 6-5-15,-6 3 8 16,1 8-10 0,-4 2 4-16,0 4-5 15,0 6 6-15,2 4-4 0,7 3 6 16,-1 3 0-16,7 2-1 15,2 0 1-15,5 0-1 16,5 0 1-16,4-4-2 16,-1-2 2-16,2-5-3 15,2-3 4-15,0-5-11 16,1-6 0-16,0-2-14 16,-1-7-11-16,0 2-35 15,-2-5-23-15,7-8-3 0,-7 1-1 16</inkml:trace>
          <inkml:trace contextRef="#ctx0" brushRef="#br0" timeOffset="19157.7758">7353-2868 90 0,'0'0'87'0,"0"0"1"15,0 0 4-15,-22 1-44 16,9 2-10-16,-6 3-8 15,5-4-6-15,-4 8 0 16,1-4-7-16,-2 6-3 16,3-3-3-16,4 1-1 15,12-10-5-15,-9 22 0 16,13-6-6-16,7-4-4 16,5 4 0-16,4-3 0 15,1 3 2-15,5-1-5 0,-4 0 7 16,0-2-3-16,-5-1 7 15,-7 0 1-15,-10-12 4 16,7 22-3-16,-7-22 1 16,-21 22 3-16,4-11-3 15,-7 2-2-15,0-1-4 16,0 1-3-16,-1 1-18 16,10-6-26-16,-1 1-54 15,16-9-6-15,-13 8 1 16,13-8-3-16</inkml:trace>
        </inkml:traceGroup>
      </inkml:traceGroup>
      <inkml:traceGroup>
        <inkml:annotationXML>
          <emma:emma xmlns:emma="http://www.w3.org/2003/04/emma" version="1.0">
            <emma:interpretation id="{0F62E940-7EDC-42E3-BC76-460AF9F457D1}" emma:medium="tactile" emma:mode="ink">
              <msink:context xmlns:msink="http://schemas.microsoft.com/ink/2010/main" type="line" rotatedBoundingBox="20041,2992 24514,2371 24602,3003 20129,3625"/>
            </emma:interpretation>
          </emma:emma>
        </inkml:annotationXML>
        <inkml:traceGroup>
          <inkml:annotationXML>
            <emma:emma xmlns:emma="http://www.w3.org/2003/04/emma" version="1.0">
              <emma:interpretation id="{8A7B2DC9-873C-4F8E-9D4E-E14F52AFCB26}" emma:medium="tactile" emma:mode="ink">
                <msink:context xmlns:msink="http://schemas.microsoft.com/ink/2010/main" type="inkWord" rotatedBoundingBox="20286,3107 20550,3449 20242,3687 19978,3346"/>
              </emma:interpretation>
              <emma:one-of disjunction-type="recognition" id="oneOf8">
                <emma:interpretation id="interp40" emma:lang="en-US" emma:confidence="1">
                  <emma:literal>so</emma:literal>
                </emma:interpretation>
                <emma:interpretation id="interp41" emma:lang="en-US" emma:confidence="0">
                  <emma:literal>So</emma:literal>
                </emma:interpretation>
                <emma:interpretation id="interp42" emma:lang="en-US" emma:confidence="0">
                  <emma:literal>%</emma:literal>
                </emma:interpretation>
                <emma:interpretation id="interp43" emma:lang="en-US" emma:confidence="0">
                  <emma:literal>•o</emma:literal>
                </emma:interpretation>
                <emma:interpretation id="interp44" emma:lang="en-US" emma:confidence="0">
                  <emma:literal>sq</emma:literal>
                </emma:interpretation>
              </emma:one-of>
            </emma:emma>
          </inkml:annotationXML>
          <inkml:trace contextRef="#ctx0" brushRef="#br0" timeOffset="20818.4525">3092-1336 52 0,'12'-15'67'16,"1"0"-14"-16,-3 0-8 15,-4 4-6-15,-1-1-8 16,-5 12-7-16,-2-13-3 16,2 13-3-16,-17 2-2 15,2 8-2-15,2 3-2 16,-5 7-1-16,3 3-1 16,-2 3-1-16,6 2-3 15,4 3-1-15,4-4 0 16,4-2-2-16,7-4 0 15,8-5 0-15,5-8 0 16,4-7 0-16,3-7 3 0,-2-6 0 16,0-7 1-16,-5-5 2 15,-4-4 0-15,-11-4-2 16,-8 1 0-16,-10 3-2 16,-6 3-1-16,-6 4-4 15,-4 7-5-15,0 4-4 16,-1 8-9-16,8 2-18 15,2 8-29-15,19-8-30 16,-7 14-1-16,7-14-2 16,26 4 8-16</inkml:trace>
          <inkml:trace contextRef="#ctx0" brushRef="#br0" timeOffset="20522.2473">2944-1465 53 0,'10'-11'72'16,"-10"11"1"-16,5-19-25 15,0 4-7-15,-3 4-8 16,2-2-6-16,-4 13-5 15,-1-19-6-15,1 19-2 16,0 0-4-16,-19-5-1 16,19 5-2-16,-26 11 1 15,12-4-2-15,-4 4 1 16,2 0-2-16,-1-1 0 16,4 1-2-16,1-1 1 15,12-10-2-15,-14 17-1 0,14-17-1 16,1 16-1-16,-1-16 1 15,16 20-1-15,-1-7 0 16,4 3 0-16,3 2 1 16,2 0 0-16,3 0 2 15,-3 2-1-15,1-3 1 16,-3 0 2-16,-4-5 1 16,-5 0 1-16,-13-12 0 15,15 18 1-15,-15-18-1 16,-4 14 0-16,4-14-2 15,-20 12 0-15,4-5-1 16,-2-1-2-16,-3 0 0 16,-4 0 0-16,1-2-3 0,-1 0-1 15,3-1-3-15,1-3-2 16,3 0-6-16,6-4-6 16,1 3-8-16,11 1-12 15,0 0-10-15,2-16-14 16,-2 16-21-16,18-6-2 15,-4 2 4-15</inkml:trace>
        </inkml:traceGroup>
        <inkml:traceGroup>
          <inkml:annotationXML>
            <emma:emma xmlns:emma="http://www.w3.org/2003/04/emma" version="1.0">
              <emma:interpretation id="{33184544-A899-4D22-ABA5-87C16CDFD388}" emma:medium="tactile" emma:mode="ink">
                <msink:context xmlns:msink="http://schemas.microsoft.com/ink/2010/main" type="inkWord" rotatedBoundingBox="20815,2885 21752,2754 21840,3387 20902,3517"/>
              </emma:interpretation>
              <emma:one-of disjunction-type="recognition" id="oneOf9">
                <emma:interpretation id="interp45" emma:lang="en-US" emma:confidence="1">
                  <emma:literal>let's</emma:literal>
                </emma:interpretation>
                <emma:interpretation id="interp46" emma:lang="en-US" emma:confidence="0">
                  <emma:literal>let'S</emma:literal>
                </emma:interpretation>
                <emma:interpretation id="interp47" emma:lang="en-US" emma:confidence="0">
                  <emma:literal>lets</emma:literal>
                </emma:interpretation>
                <emma:interpretation id="interp48" emma:lang="en-US" emma:confidence="0">
                  <emma:literal>bet's</emma:literal>
                </emma:interpretation>
                <emma:interpretation id="interp49" emma:lang="en-US" emma:confidence="0">
                  <emma:literal>Let's</emma:literal>
                </emma:interpretation>
              </emma:one-of>
            </emma:emma>
          </inkml:annotationXML>
          <inkml:trace contextRef="#ctx0" brushRef="#br0" timeOffset="21608.9844">3612-1806 65 0,'2'-18'72'16,"2"3"3"-16,-2 5-25 0,-2 10-3 15,0 0-8 1,0 0-6-16,0 0-6 16,-10 25-3-16,7-3-2 15,-6 8 1-15,6 3-3 0,-5 8-1 16,6 3-5-16,-2 5-1 16,4 1-3-16,0 2-2 15,3-2-4 1,-1-6-3-16,2-4-4 0,1-8-5 15,-3-6-3-15,4-9-5 16,-4-6-7-16,-2-11-10 16,0 0-16-16,17-8-20 0,-17 8-24 15,11-20 0 1,-5 8 5-16,0-1 9 16</inkml:trace>
          <inkml:trace contextRef="#ctx0" brushRef="#br0" timeOffset="22046.6372">3689-1398 1 0,'0'0'64'15,"0"0"3"-15,0 0 1 16,0 0-30-16,0 0-7 16,0 0-8-16,12 14-5 15,-12-14-3-15,16 8-2 16,-6-5-2-16,5-6 0 15,1-2-1-15,2-4-1 16,-1-2-1-16,-2-6-1 16,0-1-2-16,-5-4-3 0,-3 1 1 15,-6 1-3-15,-6 3 2 16,-3 1-2-16,-4 5 1 16,-3 4-1-16,-2 5 2 15,0 5 0-15,0 7 2 16,4 5 2-16,0 4 0 15,7 6 1-15,2 4 1 16,5 1-1-16,8 3-1 16,5-3 1-16,3-1-4 15,6-3 1-15,1-5-4 16,1-5-2-16,-1-5-4 16,-3-4-4-16,-1-4-7 0,-7-2-7 15,0-6-12-15,-13 5-13 16,14-10-22-16,-14 10-14 15,9-15 3-15,-3 2 3 16</inkml:trace>
          <inkml:trace contextRef="#ctx0" brushRef="#br0" timeOffset="22576.6818">3917-1460 55 0,'-1'-11'80'0,"1"11"4"15,14-21-2-15,1 11-37 16,1 3-12-16,7-1-9 16,2 3-6-16,3-2-8 15,-2 4-3-15,1 0-5 16,-4 0-4-16,-3 3-9 15,-2-2-8-15,-5 3-18 0,-13-1-30 16,15-5-16-16,-15 5-2 16,0 0 1-16</inkml:trace>
          <inkml:trace contextRef="#ctx0" brushRef="#br0" timeOffset="22347.7545">4050-1750 89 0,'0'0'81'0,"-13"19"-1"16,5 0-23-16,0 4-19 15,4-2-5-15,0 7-5 16,4-3-3-16,0 4-5 16,7-1-2-16,0 3-4 15,5-1-2-15,3 4 1 16,2-2-11-16,1-2-3 15,0-2-9-15,0-6-3 16,-5-1-10-16,2-8-11 16,-8 1-17-16,-7-14-19 15,0 0-19-15,0 0 0 16,-12 0 4-16</inkml:trace>
          <inkml:trace contextRef="#ctx0" brushRef="#br0" timeOffset="23564.5847">4174-1762 100 0,'-14'-9'78'16,"14"9"-3"-16,-17 0-18 0,17 0-31 15,-11 16-12-15,9-2-12 16,5 2-16-16,2 1-15 15,4 0-40-15,3-3-4 16,-1 2-3-16,2-8-3 16</inkml:trace>
          <inkml:trace contextRef="#ctx0" brushRef="#br0" timeOffset="23562.5827">4415-1678 17 0,'0'0'68'0,"13"-16"1"15,-13 16 1 1,0 0-30-16,-4-12-6 16,4 12-9-16,-15 3-6 15,1 4-2-15,1-1-2 0,-4 6 0 16,0-3-1-16,-2 3-1 16,2-3-1-16,-1 2 0 15,5-4-4-15,-1 2-1 16,14-9-3-16,-12 14-1 15,12-14-2-15,10 12 0 16,2-5-1-16,9-3-1 16,2 2 1-16,7 0-1 0,1 3 2 15,2-2-3 1,-4 3 3-16,-1-2-2 16,-7 3 3-16,-4-1 0 15,-5-1 1-15,-12-9 1 0,6 17 0 16,-6-17 1-16,-9 17-1 15,9-17 1-15,-22 20-3 16,7-10 1-16,0 5-1 16,-1-1-2-16,-2 1 1 15,-1-2-2-15,0-1-3 16,1-2-3-16,0-3-9 16,5-7-20-16,-2 0-28 15,15 0-27-15,-15-19 0 16,12 4-2-16</inkml:trace>
        </inkml:traceGroup>
        <inkml:traceGroup>
          <inkml:annotationXML>
            <emma:emma xmlns:emma="http://www.w3.org/2003/04/emma" version="1.0">
              <emma:interpretation id="{25FE9EC3-A10B-4471-BB08-33BDEECD4C8D}" emma:medium="tactile" emma:mode="ink">
                <msink:context xmlns:msink="http://schemas.microsoft.com/ink/2010/main" type="inkWord" rotatedBoundingBox="22090,2754 23219,2596 23290,3106 22160,3263"/>
              </emma:interpretation>
              <emma:one-of disjunction-type="recognition" id="oneOf10">
                <emma:interpretation id="interp50" emma:lang="en-US" emma:confidence="1">
                  <emma:literal>redo</emma:literal>
                </emma:interpretation>
                <emma:interpretation id="interp51" emma:lang="en-US" emma:confidence="0">
                  <emma:literal>red,</emma:literal>
                </emma:interpretation>
                <emma:interpretation id="interp52" emma:lang="en-US" emma:confidence="0">
                  <emma:literal>red0</emma:literal>
                </emma:interpretation>
                <emma:interpretation id="interp53" emma:lang="en-US" emma:confidence="0">
                  <emma:literal>reds</emma:literal>
                </emma:interpretation>
                <emma:interpretation id="interp54" emma:lang="en-US" emma:confidence="0">
                  <emma:literal>red;</emma:literal>
                </emma:interpretation>
              </emma:one-of>
            </emma:emma>
          </inkml:annotationXML>
          <inkml:trace contextRef="#ctx0" brushRef="#br0" timeOffset="24375.1523">4844-1644 44 0,'14'-22'78'16,"-14"22"4"-16,11-20 0 15,-11 20-28-15,4-12-7 16,-4 12-9-16,0 0-11 16,0 0-3-16,-2 19-3 15,4-5-3-15,-2 6-1 16,1 0-2-16,0 2-2 15,1 0-1-15,0-3-1 16,-1-3-3-16,-1-2 0 16,0-14-3-16,-1 14 0 15,1-14-2-15,0 0-2 0,0 0 0 16,-4-17 0-16,4 2-1 16,1-2-1-16,3-4 1 15,2-2-1-15,2-4 1 16,6-2-1-16,1 0-1 15,5 0 0-15,1 2-2 16,4 3-4-16,0 4-5 16,2 3-6-16,-9 6-9 15,3 2-16-15,-21 9-21 16,20 3-35-16,-20-3 1 16,6 12 1-16,-6-12 3 15</inkml:trace>
          <inkml:trace contextRef="#ctx0" brushRef="#br0" timeOffset="24796.803">5149-1653 80 0,'0'0'83'15,"0"0"2"-15,0 0 0 16,17-6-38-16,-17 6-10 15,30-14-7-15,-12 3-9 16,8-6-2-16,-3 0-4 16,2-3-3-16,-4 0-4 0,0-3-1 15,-5 3-2 1,-5-2-2-16,-6 4-2 16,-8 4-3-16,-4 0 1 15,-6 6-2-15,-5 4 2 0,-4 7-2 16,-2 3 2-16,-1 6-1 15,2 6 1-15,1 5 2 16,5 3-1-16,6 2 1 16,9 1-1-16,6-1 2 15,10-2-2-15,5-3 1 16,6-3-3-16,3-5-3 16,6-5-7-16,-4-1-7 15,3-7-16-15,-8-1-17 16,2-3-29-16,-5-3-11 15,-4-2 0-15,-1-1 4 16</inkml:trace>
          <inkml:trace contextRef="#ctx0" brushRef="#br0" timeOffset="25380.1223">5593-1731 6 0,'0'-17'68'15,"0"17"-1"-15,1-20 5 16,1 7-26-16,-2 13-1 16,1-20-9-16,-1 20-9 15,3-15-4-15,-3 15-3 16,0 0-2-16,0 0-2 16,-13-2-1-16,13 2-1 0,-20 16 2 15,7-3-3-15,-2 1 1 16,-3 7-7-16,1 0 3 15,2 4-6-15,0 0 2 16,3 2-6-16,4-3 0 16,4-1-2-16,5-5 2 15,8-6 2-15,5-6-4 16,4-9 5-16,6-8-3 16,3-7 4-16,3-9-2 15,2-4 2-15,-2-7-2 16,-2-3 1-16,-2-4 0 15,-5-2-2-15,-7-2-2 16,-4-1-1-16,-8 4-1 0,-5 5 0 16,-6 9 0-16,-3 6 2 15,-5 14-2-15,-1 13 4 16,-1 10 1-16,2 13 2 16,2 5 0-16,2 8 1 15,6 1 1-15,1 5 1 16,5-4 0-16,2 3-1 15,4-4 0-15,-1 0-2 16,4-3-3-16,1-3-6 16,0-2-6-16,4-4-11 15,-4-3-9-15,8-11-18 16,-7 2-18-16,9-11-32 0,-4-3 1 16,1-5 2-16,1-5 6 15</inkml:trace>
          <inkml:trace contextRef="#ctx0" brushRef="#br0" timeOffset="25763.7668">5901-1794 34 0,'8'-16'79'16,"-1"3"2"-16,-7 13 1 16,3-16-28-16,-3 16-6 15,0 0-8-15,-16 6-11 16,3 8-4-16,1 0-5 15,-3 8-4-15,4 0-1 0,0 3-4 16,5-1-1-16,5 0-5 16,5-1 2-16,4-3-5 15,7-5 0 1,2-4-1-16,3-5 2 0,0-6 3 16,1-3 3-16,-4-6 2 15,0-4 2-15,-7-2 0 16,-3-5 1-16,-8 1 0 15,-4-4-2-15,-6 3-2 16,-5 0-4-16,-4 3-2 16,-3 2-3-16,1 3-3 15,-1 6-8-15,6 1-8 0,0 8-12 16,17-3-22-16,0 0-51 16,3 14-9-1,-3-14-2-15,25 11 1 16</inkml:trace>
        </inkml:traceGroup>
        <inkml:traceGroup>
          <inkml:annotationXML>
            <emma:emma xmlns:emma="http://www.w3.org/2003/04/emma" version="1.0">
              <emma:interpretation id="{515E4AA5-7A3B-4827-AD51-DB4A0F3C8A84}" emma:medium="tactile" emma:mode="ink">
                <msink:context xmlns:msink="http://schemas.microsoft.com/ink/2010/main" type="inkWord" rotatedBoundingBox="23568,2582 24525,2449 24596,2961 23639,3094"/>
              </emma:interpretation>
              <emma:one-of disjunction-type="recognition" id="oneOf11">
                <emma:interpretation id="interp55" emma:lang="en-US" emma:confidence="1">
                  <emma:literal>it...</emma:literal>
                </emma:interpretation>
                <emma:interpretation id="interp56" emma:lang="en-US" emma:confidence="0">
                  <emma:literal>it. ..</emma:literal>
                </emma:interpretation>
                <emma:interpretation id="interp57" emma:lang="en-US" emma:confidence="0">
                  <emma:literal>it. ~</emma:literal>
                </emma:interpretation>
                <emma:interpretation id="interp58" emma:lang="en-US" emma:confidence="0">
                  <emma:literal>it. "</emma:literal>
                </emma:interpretation>
                <emma:interpretation id="interp59" emma:lang="en-US" emma:confidence="0">
                  <emma:literal>it. d</emma:literal>
                </emma:interpretation>
              </emma:one-of>
            </emma:emma>
          </inkml:annotationXML>
          <inkml:trace contextRef="#ctx0" brushRef="#br0" timeOffset="26604.3308">6322-1930 141 0,'0'0'84'0,"-17"-12"5"16,17 12-27-16,0 0-13 16,0 0-20-16,5 12-11 0,6-9-10 15,5 3-13-15,-1-1-15 16,7-4-25-16,-1 2-35 15,-3-4-10-15,0-3 2 16,0-2-4-16</inkml:trace>
          <inkml:trace contextRef="#ctx0" brushRef="#br0" timeOffset="26452.2223">6380-1813 63 0,'5'-17'83'0,"-5"17"-1"16,6-17 4-16,-6 17-42 15,6-17 1-15,-6 17-8 16,0 0-3-16,12-8-4 16,-12 8-3-16,-3 15-2 15,-1 2-4-15,3 3-4 0,-4 4-5 16,5-1-4-1,1 2-6-15,0-2-7 16,7-2-8-16,-2-3-5 16,6-7-10-16,-6 1-7 0,8-12-14 15,-14 0-9-15,15-3-9 16,-15 3-4-16,7-19-2 16,-8 4-6-16,-3-2 2 15</inkml:trace>
          <inkml:trace contextRef="#ctx0" brushRef="#br0" timeOffset="27082.6637">6664-2178 107 0,'16'-16'89'0,"-16"16"2"0,0 0 0 16,0 0-44-16,-1 17-11 15,1-6-7-15,-6 8-6 16,4 2-3-16,0 9-3 16,3 0-1-16,-2 8-2 15,5-1-3-15,-1 6-2 16,2-2-6-16,2 1-3 15,0-3-4-15,3-6-4 16,-1-2-3-16,1-10-6 16,-2-1-5-16,3-11-7 15,-11-9-7-15,0 0-6 16,0 0-5-16,0 0-3 0,0 0-6 16,-9-13 3-16,-5 5 1 15,-1-3 10-15,-5-1 13 16,-2 1 16-16,-2-1 23 15,0 2 18-15,1-2 17 16,0 5 11-16,3-3 6 16,2 4 4-16,18 6-1 15,-14-13-7-15,14 13-15 16,12-16-10-16,10 5-8 16,0 3-8-16,13-3-4 15,1 2-6-15,1 2-1 16,3 1-8-16,-2 5 3 15,-2 0-17-15,-9 4-1 0,0-3-27 16,-7 7-48-16,-6-4-13 16,-2 1-2-16,-12-4 1 15</inkml:trace>
          <inkml:trace contextRef="#ctx0" brushRef="#br0" timeOffset="27495.9537">6964-1712 171 0,'0'0'103'0,"2"-14"8"0,-2 14-5 15,-2-16-44-15,2 16-20 16,-4-11-13-16,4 11-13 16,0 0-16-1,0 0-17-15,0 0-31 0,0 0-54 16,11-5-10-16,-11 5 5 16,0 0-9-16</inkml:trace>
          <inkml:trace contextRef="#ctx0" brushRef="#br0" timeOffset="27786.7869">7144-1773 202 0,'0'0'102'0,"9"-11"6"0,-9 11-3 15,0 0-64-15,10-17-20 16,-10 17-8-16,0 0-11 16,0 0-11-16,0 0-9 15,0 0-29-15,0 0-35 16,0 0-27-16,0 0 5 15,0 0-4-15</inkml:trace>
          <inkml:trace contextRef="#ctx0" brushRef="#br0" timeOffset="28048.7902">7266-1782 193 0,'0'0'118'15,"18"-17"1"-15,-18 17 1 16,9-19-68-16,-9 19-13 16,0 0-11-16,3-11-16 0,-3 11-22 15,0 0-23-15,-6 11-38 16,6-11-45-16,0 0 0 15,-5 14-6-15,5-14 0 16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310.22726" units="1/cm"/>
          <inkml:channelProperty channel="Y" name="resolution" value="175" units="1/cm"/>
          <inkml:channelProperty channel="T" name="resolution" value="1" units="1/dev"/>
        </inkml:channelProperties>
      </inkml:inkSource>
      <inkml:timestamp xml:id="ts0" timeString="2014-09-24T06:34:25.432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7DFDAB5D-5E8F-4B99-A18C-C5ABC9BAA894}" emma:medium="tactile" emma:mode="ink">
          <msink:context xmlns:msink="http://schemas.microsoft.com/ink/2010/main" type="writingRegion" rotatedBoundingBox="17291,4721 17306,4721 17306,4736 17291,4736"/>
        </emma:interpretation>
      </emma:emma>
    </inkml:annotationXML>
    <inkml:traceGroup>
      <inkml:annotationXML>
        <emma:emma xmlns:emma="http://www.w3.org/2003/04/emma" version="1.0">
          <emma:interpretation id="{33958EBD-7D4E-4F36-B7DF-F1B17964616B}" emma:medium="tactile" emma:mode="ink">
            <msink:context xmlns:msink="http://schemas.microsoft.com/ink/2010/main" type="paragraph" rotatedBoundingBox="17291,4721 17306,4721 17306,4736 17291,47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347676C-BD7E-4046-B7CD-A5EAA2B59770}" emma:medium="tactile" emma:mode="ink">
              <msink:context xmlns:msink="http://schemas.microsoft.com/ink/2010/main" type="line" rotatedBoundingBox="17291,4721 17306,4721 17306,4736 17291,4736"/>
            </emma:interpretation>
          </emma:emma>
        </inkml:annotationXML>
        <inkml:traceGroup>
          <inkml:annotationXML>
            <emma:emma xmlns:emma="http://www.w3.org/2003/04/emma" version="1.0">
              <emma:interpretation id="{13F9038C-E4FF-451F-97C8-11CC7F60E64A}" emma:medium="tactile" emma:mode="ink">
                <msink:context xmlns:msink="http://schemas.microsoft.com/ink/2010/main" type="inkWord" rotatedBoundingBox="17291,4721 17306,4721 17306,4736 17291,4736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0 0 0,'0'0'16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310.22726" units="1/cm"/>
          <inkml:channelProperty channel="Y" name="resolution" value="175" units="1/cm"/>
          <inkml:channelProperty channel="T" name="resolution" value="1" units="1/dev"/>
        </inkml:channelProperties>
      </inkml:inkSource>
      <inkml:timestamp xml:id="ts0" timeString="2014-09-24T06:36:47.367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40D455EE-F4B2-4EB4-AF0F-4349EC924CC7}" emma:medium="tactile" emma:mode="ink">
          <msink:context xmlns:msink="http://schemas.microsoft.com/ink/2010/main" type="writingRegion" rotatedBoundingBox="10384,3800 10399,3800 10399,3815 10384,3815"/>
        </emma:interpretation>
      </emma:emma>
    </inkml:annotationXML>
    <inkml:traceGroup>
      <inkml:annotationXML>
        <emma:emma xmlns:emma="http://www.w3.org/2003/04/emma" version="1.0">
          <emma:interpretation id="{1B8CD1ED-98A1-4142-A242-453079DEF69C}" emma:medium="tactile" emma:mode="ink">
            <msink:context xmlns:msink="http://schemas.microsoft.com/ink/2010/main" type="paragraph" rotatedBoundingBox="10384,3800 10399,3800 10399,3815 10384,38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C067D01-1E4A-496D-9A4D-0D0B2C18A5EE}" emma:medium="tactile" emma:mode="ink">
              <msink:context xmlns:msink="http://schemas.microsoft.com/ink/2010/main" type="line" rotatedBoundingBox="10384,3800 10399,3800 10399,3815 10384,3815"/>
            </emma:interpretation>
          </emma:emma>
        </inkml:annotationXML>
        <inkml:traceGroup>
          <inkml:annotationXML>
            <emma:emma xmlns:emma="http://www.w3.org/2003/04/emma" version="1.0">
              <emma:interpretation id="{02A59C7D-7969-42C0-B8D1-95E4ADFFEDA6}" emma:medium="tactile" emma:mode="ink">
                <msink:context xmlns:msink="http://schemas.microsoft.com/ink/2010/main" type="inkWord" rotatedBoundingBox="10384,3800 10399,3800 10399,3815 10384,3815"/>
              </emma:interpretation>
            </emma:emma>
          </inkml:annotationXML>
          <inkml:trace contextRef="#ctx0" brushRef="#br0">0 0 0,'0'0'0,"0"0"0,0 0 0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78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7181" tIns="48591" rIns="97181" bIns="48591" numCol="1" anchor="t" anchorCtr="0" compatLnSpc="1">
            <a:prstTxWarp prst="textNoShape">
              <a:avLst/>
            </a:prstTxWarp>
          </a:bodyPr>
          <a:lstStyle>
            <a:lvl1pPr defTabSz="97313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254125" y="720725"/>
            <a:ext cx="4794250" cy="3595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7181" tIns="48591" rIns="97181" bIns="485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78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7181" tIns="48591" rIns="97181" bIns="48591" numCol="1" anchor="t" anchorCtr="0" compatLnSpc="1">
            <a:prstTxWarp prst="textNoShape">
              <a:avLst/>
            </a:prstTxWarp>
          </a:bodyPr>
          <a:lstStyle>
            <a:lvl1pPr algn="r" defTabSz="97313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0663"/>
            <a:ext cx="3163888" cy="4778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7181" tIns="48591" rIns="97181" bIns="48591" numCol="1" anchor="b" anchorCtr="0" compatLnSpc="1">
            <a:prstTxWarp prst="textNoShape">
              <a:avLst/>
            </a:prstTxWarp>
          </a:bodyPr>
          <a:lstStyle>
            <a:lvl1pPr defTabSz="97313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10663"/>
            <a:ext cx="3163887" cy="4778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7181" tIns="48591" rIns="97181" bIns="48591" numCol="1" anchor="b" anchorCtr="0" compatLnSpc="1">
            <a:prstTxWarp prst="textNoShape">
              <a:avLst/>
            </a:prstTxWarp>
          </a:bodyPr>
          <a:lstStyle>
            <a:lvl1pPr algn="r" defTabSz="973138">
              <a:defRPr sz="1300" smtClean="0"/>
            </a:lvl1pPr>
          </a:lstStyle>
          <a:p>
            <a:pPr>
              <a:defRPr/>
            </a:pPr>
            <a:fld id="{3AB8D31B-7D0B-48D9-AA75-B6F3B57B7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350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03804C-108F-4EC6-8B83-B26EB8911783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54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D53377-F905-4FDF-80E2-52B04D9D6EF8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47EA06-4D83-40A4-AA0F-954ECD12F7EF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1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8EFCC2-5515-4280-9340-1BFBDAD74921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99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4C0BC4-8D92-4BF2-A01A-60D313A680B4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75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637767-29ED-4C05-9BEA-E1882401CB76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95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C23C68-FE82-4E85-8AD5-B613CBE99E72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53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C5D2DF-0F69-4F66-8318-9553EE699375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78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52DAF-EC83-485E-846A-06C305C657C9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470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06C43C-E816-4A21-80A2-B7908B28B333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37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409CD-0CE4-4D68-8D34-132CFADADE69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28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9B2D4C-B10E-44EB-8B80-52DCD5625CDD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71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A3832E-D172-4617-BF97-EB0658A4421D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53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EFE7D8-6208-45C9-A505-AFC9A0C10A1D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72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875ED3-E2AC-42DC-9AE9-1A062F4D8D3D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49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55EB6D-EB5D-434F-AE1E-B5C14CEF6857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37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696DB7-AB59-43E6-A78D-9216F82913F0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57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EFE7D8-6208-45C9-A505-AFC9A0C10A1D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15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E65476-4F74-490A-90E5-C60148A56B87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38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6A0A71-FD18-4D6C-A878-9AE404669473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37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307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  <a:solidFill>
            <a:srgbClr val="CCECFF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defRPr u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41347" name="Rectangle 307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076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3333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07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rgbClr val="0000CC"/>
                </a:solidFill>
              </a:defRPr>
            </a:lvl1pPr>
          </a:lstStyle>
          <a:p>
            <a:pPr>
              <a:defRPr/>
            </a:pPr>
            <a:r>
              <a:rPr lang="en-US"/>
              <a:t>Intro </a:t>
            </a:r>
            <a:fld id="{A73A6876-CE00-49F4-B799-E61C2A0C695B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3078"/>
          <p:cNvSpPr>
            <a:spLocks noGrp="1" noChangeArrowheads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dirty="0" smtClean="0">
                <a:solidFill>
                  <a:srgbClr val="0000CC"/>
                </a:solidFill>
              </a:defRPr>
            </a:lvl1pPr>
          </a:lstStyle>
          <a:p>
            <a:pPr>
              <a:defRPr/>
            </a:pPr>
            <a:r>
              <a:rPr lang="en-US" dirty="0"/>
              <a:t>Comp 550,</a:t>
            </a:r>
            <a:r>
              <a:rPr lang="en-US" dirty="0" smtClean="0"/>
              <a:t> Fall 2014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</a:t>
            </a:r>
            <a:fld id="{3E27680D-E8DC-418E-9D7C-CF18F3B357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4413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</a:t>
            </a:r>
            <a:fld id="{91DFEF4B-DC0D-42DD-BE7C-1ACF284EB4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</a:t>
            </a:r>
            <a:fld id="{0C102137-492D-468B-BA47-441A9282B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</a:t>
            </a:r>
            <a:fld id="{A9A34576-38F1-418B-812E-D3EC405A7C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</a:t>
            </a:r>
            <a:fld id="{5D2CD28E-B3B4-41AF-B69A-2A5B2D89B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</a:t>
            </a:r>
            <a:fld id="{06935CC7-3A06-47E2-96BF-A0C54662C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</a:t>
            </a:r>
            <a:fld id="{60A7BEF5-9936-4EF5-9251-407D31B4A7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</a:t>
            </a:r>
            <a:fld id="{E12CF8E8-8506-4EEB-AA4C-402286C110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</a:t>
            </a:r>
            <a:fld id="{6C32AFF8-0229-4113-BFBA-EF7B4B828E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</a:t>
            </a:r>
            <a:fld id="{77CFC900-61F0-4472-BE50-88834A8784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24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458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403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dirty="0" smtClean="0">
                <a:solidFill>
                  <a:schemeClr val="hlink"/>
                </a:solidFill>
              </a:defRPr>
            </a:lvl1pPr>
          </a:lstStyle>
          <a:p>
            <a:pPr>
              <a:defRPr/>
            </a:pPr>
            <a:r>
              <a:rPr lang="en-US"/>
              <a:t>Comp 550</a:t>
            </a:r>
          </a:p>
        </p:txBody>
      </p:sp>
      <p:sp>
        <p:nvSpPr>
          <p:cNvPr id="4403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418263"/>
            <a:ext cx="914400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hlink"/>
                </a:solidFill>
              </a:defRPr>
            </a:lvl1pPr>
          </a:lstStyle>
          <a:p>
            <a:pPr>
              <a:defRPr/>
            </a:pPr>
            <a:r>
              <a:rPr lang="en-US"/>
              <a:t>Intro </a:t>
            </a:r>
            <a:fld id="{483C022B-9456-4D95-BA54-EEF1C548CA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40326" name="Text Box 6"/>
          <p:cNvSpPr txBox="1">
            <a:spLocks noChangeArrowheads="1"/>
          </p:cNvSpPr>
          <p:nvPr/>
        </p:nvSpPr>
        <p:spPr bwMode="auto">
          <a:xfrm>
            <a:off x="0" y="6456363"/>
            <a:ext cx="912813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chemeClr val="hlink"/>
                </a:solidFill>
              </a:rPr>
              <a:t>order - </a:t>
            </a:r>
            <a:fld id="{55E183A6-E914-41ED-A821-4012C9387B4D}" type="slidenum">
              <a:rPr lang="en-US" sz="1400">
                <a:solidFill>
                  <a:schemeClr val="hlink"/>
                </a:solidFill>
              </a:rPr>
              <a:pPr>
                <a:defRPr/>
              </a:pPr>
              <a:t>‹#›</a:t>
            </a:fld>
            <a:endParaRPr lang="en-US" sz="1400">
              <a:solidFill>
                <a:schemeClr val="hlin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w"/>
        <a:defRPr sz="3200">
          <a:solidFill>
            <a:srgbClr val="01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customXml" Target="../ink/ink5.xml"/><Relationship Id="rId18" Type="http://schemas.openxmlformats.org/officeDocument/2006/relationships/image" Target="../media/image9.emf"/><Relationship Id="rId3" Type="http://schemas.openxmlformats.org/officeDocument/2006/relationships/oleObject" Target="../embeddings/oleObject2.bin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6.emf"/><Relationship Id="rId17" Type="http://schemas.openxmlformats.org/officeDocument/2006/relationships/customXml" Target="../ink/ink7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5.emf"/><Relationship Id="rId19" Type="http://schemas.openxmlformats.org/officeDocument/2006/relationships/customXml" Target="../ink/ink8.xml"/><Relationship Id="rId4" Type="http://schemas.openxmlformats.org/officeDocument/2006/relationships/image" Target="../media/image2.wmf"/><Relationship Id="rId9" Type="http://schemas.openxmlformats.org/officeDocument/2006/relationships/customXml" Target="../ink/ink3.xml"/><Relationship Id="rId14" Type="http://schemas.openxmlformats.org/officeDocument/2006/relationships/image" Target="../media/image7.emf"/><Relationship Id="rId22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078"/>
          <p:cNvSpPr>
            <a:spLocks noGrp="1" noChangeArrowheads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Comp 550,</a:t>
            </a:r>
            <a:r>
              <a:rPr lang="en-US" dirty="0" smtClean="0"/>
              <a:t> Fall 2014</a:t>
            </a:r>
            <a:endParaRPr lang="en-US" dirty="0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Order Statistics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Randomized-Select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9888" y="1000125"/>
            <a:ext cx="6629400" cy="3902075"/>
          </a:xfrm>
          <a:solidFill>
            <a:srgbClr val="CCECFF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609600" indent="-609600">
              <a:buFont typeface="Wingdings" pitchFamily="2" charset="2"/>
              <a:buNone/>
              <a:defRPr/>
            </a:pPr>
            <a:r>
              <a:rPr lang="en-US" sz="2000" u="sng" smtClean="0"/>
              <a:t>Randomized-Select(</a:t>
            </a:r>
            <a:r>
              <a:rPr lang="en-US" sz="2000" i="1" u="sng" smtClean="0"/>
              <a:t>A</a:t>
            </a:r>
            <a:r>
              <a:rPr lang="en-US" sz="2000" u="sng" smtClean="0"/>
              <a:t>, </a:t>
            </a:r>
            <a:r>
              <a:rPr lang="en-US" sz="2000" i="1" u="sng" smtClean="0"/>
              <a:t>p</a:t>
            </a:r>
            <a:r>
              <a:rPr lang="en-US" sz="2000" u="sng" smtClean="0"/>
              <a:t>, </a:t>
            </a:r>
            <a:r>
              <a:rPr lang="en-US" sz="2000" i="1" u="sng" smtClean="0"/>
              <a:t>r</a:t>
            </a:r>
            <a:r>
              <a:rPr lang="en-US" sz="2000" u="sng" smtClean="0"/>
              <a:t>, </a:t>
            </a:r>
            <a:r>
              <a:rPr lang="en-US" sz="2000" i="1" u="sng" smtClean="0"/>
              <a:t>i</a:t>
            </a:r>
            <a:r>
              <a:rPr lang="en-US" sz="2000" u="sng" smtClean="0"/>
              <a:t>)</a:t>
            </a:r>
            <a:r>
              <a:rPr lang="en-US" sz="2000" smtClean="0"/>
              <a:t>   // select </a:t>
            </a:r>
            <a:r>
              <a:rPr lang="en-US" sz="2000" i="1" smtClean="0"/>
              <a:t>i</a:t>
            </a:r>
            <a:r>
              <a:rPr lang="en-US" sz="2000" smtClean="0"/>
              <a:t>th order statistic.</a:t>
            </a:r>
            <a:r>
              <a:rPr lang="en-US" sz="2000" u="sng" smtClean="0"/>
              <a:t> </a:t>
            </a:r>
          </a:p>
          <a:p>
            <a:pPr marL="609600" indent="-609600">
              <a:buFont typeface="Wingdings" pitchFamily="2" charset="2"/>
              <a:buNone/>
              <a:defRPr/>
            </a:pPr>
            <a:r>
              <a:rPr lang="en-US" sz="2000" smtClean="0"/>
              <a:t>1.  </a:t>
            </a:r>
            <a:r>
              <a:rPr lang="en-US" sz="2000" b="1" smtClean="0"/>
              <a:t>if</a:t>
            </a:r>
            <a:r>
              <a:rPr lang="en-US" sz="2000" smtClean="0"/>
              <a:t> </a:t>
            </a:r>
            <a:r>
              <a:rPr lang="en-US" sz="2000" i="1" smtClean="0"/>
              <a:t>p = r</a:t>
            </a:r>
            <a:endParaRPr lang="en-US" sz="2000" smtClean="0"/>
          </a:p>
          <a:p>
            <a:pPr marL="609600" indent="-609600">
              <a:buFont typeface="Wingdings" pitchFamily="2" charset="2"/>
              <a:buNone/>
              <a:defRPr/>
            </a:pPr>
            <a:r>
              <a:rPr lang="en-US" sz="2000" smtClean="0"/>
              <a:t>2.     </a:t>
            </a:r>
            <a:r>
              <a:rPr lang="en-US" sz="2000" b="1" smtClean="0"/>
              <a:t>then</a:t>
            </a:r>
            <a:r>
              <a:rPr lang="en-US" sz="2000" smtClean="0"/>
              <a:t> </a:t>
            </a:r>
            <a:r>
              <a:rPr lang="en-US" sz="2000" b="1" smtClean="0"/>
              <a:t>return</a:t>
            </a:r>
            <a:r>
              <a:rPr lang="en-US" sz="2000" smtClean="0"/>
              <a:t> </a:t>
            </a:r>
            <a:r>
              <a:rPr lang="en-US" sz="2000" i="1" smtClean="0"/>
              <a:t>A</a:t>
            </a:r>
            <a:r>
              <a:rPr lang="en-US" sz="2000" smtClean="0"/>
              <a:t>[</a:t>
            </a:r>
            <a:r>
              <a:rPr lang="en-US" sz="2000" i="1" smtClean="0"/>
              <a:t>p</a:t>
            </a:r>
            <a:r>
              <a:rPr lang="en-US" sz="2000" smtClean="0"/>
              <a:t>] </a:t>
            </a:r>
          </a:p>
          <a:p>
            <a:pPr marL="609600" indent="-609600">
              <a:buFont typeface="Wingdings" pitchFamily="2" charset="2"/>
              <a:buNone/>
              <a:defRPr/>
            </a:pPr>
            <a:r>
              <a:rPr lang="en-US" sz="2000" smtClean="0"/>
              <a:t>3.  </a:t>
            </a:r>
            <a:r>
              <a:rPr lang="en-US" sz="2000" i="1" smtClean="0"/>
              <a:t>q</a:t>
            </a:r>
            <a:r>
              <a:rPr lang="en-US" sz="2000" smtClean="0"/>
              <a:t> </a:t>
            </a:r>
            <a:r>
              <a:rPr lang="en-US" sz="2000" smtClean="0">
                <a:sym typeface="Symbol" pitchFamily="18" charset="2"/>
              </a:rPr>
              <a:t> Randomized-</a:t>
            </a:r>
            <a:r>
              <a:rPr lang="en-US" sz="2000" smtClean="0"/>
              <a:t>Partition(</a:t>
            </a:r>
            <a:r>
              <a:rPr lang="en-US" sz="2000" i="1" smtClean="0"/>
              <a:t>A, p, r</a:t>
            </a:r>
            <a:r>
              <a:rPr lang="en-US" sz="2000" smtClean="0"/>
              <a:t>)</a:t>
            </a:r>
          </a:p>
          <a:p>
            <a:pPr marL="609600" indent="-609600">
              <a:buFont typeface="Wingdings" pitchFamily="2" charset="2"/>
              <a:buNone/>
              <a:defRPr/>
            </a:pPr>
            <a:r>
              <a:rPr lang="en-US" sz="2000" smtClean="0"/>
              <a:t>4. </a:t>
            </a:r>
            <a:r>
              <a:rPr lang="en-US" sz="2000" i="1" smtClean="0"/>
              <a:t> k</a:t>
            </a:r>
            <a:r>
              <a:rPr lang="en-US" sz="2000" smtClean="0"/>
              <a:t> </a:t>
            </a:r>
            <a:r>
              <a:rPr lang="en-US" sz="2000" smtClean="0">
                <a:sym typeface="Symbol" pitchFamily="18" charset="2"/>
              </a:rPr>
              <a:t> </a:t>
            </a:r>
            <a:r>
              <a:rPr lang="en-US" sz="2000" i="1" smtClean="0"/>
              <a:t>q – p + </a:t>
            </a:r>
            <a:r>
              <a:rPr lang="en-US" sz="2000" smtClean="0"/>
              <a:t>1</a:t>
            </a:r>
          </a:p>
          <a:p>
            <a:pPr marL="609600" indent="-609600">
              <a:buFont typeface="Wingdings" pitchFamily="2" charset="2"/>
              <a:buNone/>
              <a:defRPr/>
            </a:pPr>
            <a:r>
              <a:rPr lang="en-US" sz="2000" smtClean="0"/>
              <a:t>5.  </a:t>
            </a:r>
            <a:r>
              <a:rPr lang="en-US" sz="2000" b="1" smtClean="0"/>
              <a:t>if</a:t>
            </a:r>
            <a:r>
              <a:rPr lang="en-US" sz="2000" smtClean="0"/>
              <a:t> </a:t>
            </a:r>
            <a:r>
              <a:rPr lang="en-US" sz="2000" i="1" smtClean="0"/>
              <a:t>i </a:t>
            </a:r>
            <a:r>
              <a:rPr lang="en-US" sz="2000" i="1" smtClean="0">
                <a:sym typeface="Symbol" pitchFamily="18" charset="2"/>
              </a:rPr>
              <a:t>=</a:t>
            </a:r>
            <a:r>
              <a:rPr lang="en-US" sz="2000" i="1" smtClean="0"/>
              <a:t>  k</a:t>
            </a:r>
          </a:p>
          <a:p>
            <a:pPr marL="609600" indent="-609600">
              <a:buFont typeface="Wingdings" pitchFamily="2" charset="2"/>
              <a:buNone/>
              <a:defRPr/>
            </a:pPr>
            <a:r>
              <a:rPr lang="en-US" sz="2000" smtClean="0"/>
              <a:t>6.      </a:t>
            </a:r>
            <a:r>
              <a:rPr lang="en-US" sz="2000" b="1" smtClean="0"/>
              <a:t>then</a:t>
            </a:r>
            <a:r>
              <a:rPr lang="en-US" sz="2000" smtClean="0"/>
              <a:t> return </a:t>
            </a:r>
            <a:r>
              <a:rPr lang="en-US" sz="2000" i="1" smtClean="0"/>
              <a:t>A</a:t>
            </a:r>
            <a:r>
              <a:rPr lang="en-US" sz="2000" smtClean="0"/>
              <a:t>[</a:t>
            </a:r>
            <a:r>
              <a:rPr lang="en-US" sz="2000" i="1" smtClean="0"/>
              <a:t>q</a:t>
            </a:r>
            <a:r>
              <a:rPr lang="en-US" sz="2000" smtClean="0"/>
              <a:t>]</a:t>
            </a:r>
          </a:p>
          <a:p>
            <a:pPr marL="609600" indent="-609600">
              <a:buFont typeface="Wingdings" pitchFamily="2" charset="2"/>
              <a:buNone/>
              <a:defRPr/>
            </a:pPr>
            <a:r>
              <a:rPr lang="en-US" sz="2000" smtClean="0"/>
              <a:t>7.  </a:t>
            </a:r>
            <a:r>
              <a:rPr lang="en-US" sz="2000" b="1" smtClean="0"/>
              <a:t>elseif </a:t>
            </a:r>
            <a:r>
              <a:rPr lang="en-US" sz="2000" i="1" smtClean="0"/>
              <a:t>i </a:t>
            </a:r>
            <a:r>
              <a:rPr lang="en-US" sz="2000" smtClean="0"/>
              <a:t>&lt;</a:t>
            </a:r>
            <a:r>
              <a:rPr lang="en-US" sz="2000" i="1" smtClean="0"/>
              <a:t> k</a:t>
            </a:r>
            <a:endParaRPr lang="en-US" sz="2000" smtClean="0"/>
          </a:p>
          <a:p>
            <a:pPr marL="609600" indent="-609600">
              <a:buFont typeface="Wingdings" pitchFamily="2" charset="2"/>
              <a:buNone/>
              <a:defRPr/>
            </a:pPr>
            <a:r>
              <a:rPr lang="en-US" sz="2000" smtClean="0"/>
              <a:t>8.      </a:t>
            </a:r>
            <a:r>
              <a:rPr lang="en-US" sz="2000" b="1" smtClean="0"/>
              <a:t>then</a:t>
            </a:r>
            <a:r>
              <a:rPr lang="en-US" sz="2000" smtClean="0"/>
              <a:t> </a:t>
            </a:r>
            <a:r>
              <a:rPr lang="en-US" sz="2000" b="1" smtClean="0"/>
              <a:t>return</a:t>
            </a:r>
            <a:r>
              <a:rPr lang="en-US" sz="2000" smtClean="0"/>
              <a:t> Randomized-Select(</a:t>
            </a:r>
            <a:r>
              <a:rPr lang="en-US" sz="2000" i="1" smtClean="0"/>
              <a:t>A, p, q – </a:t>
            </a:r>
            <a:r>
              <a:rPr lang="en-US" sz="2000" smtClean="0"/>
              <a:t>1</a:t>
            </a:r>
            <a:r>
              <a:rPr lang="en-US" sz="2000" i="1" smtClean="0"/>
              <a:t>, i</a:t>
            </a:r>
            <a:r>
              <a:rPr lang="en-US" sz="2000" smtClean="0"/>
              <a:t>)</a:t>
            </a:r>
          </a:p>
          <a:p>
            <a:pPr marL="609600" indent="-609600">
              <a:buFont typeface="Wingdings" pitchFamily="2" charset="2"/>
              <a:buNone/>
              <a:defRPr/>
            </a:pPr>
            <a:r>
              <a:rPr lang="en-US" sz="2000" smtClean="0"/>
              <a:t>9.      </a:t>
            </a:r>
            <a:r>
              <a:rPr lang="en-US" sz="2000" b="1" smtClean="0"/>
              <a:t>else return</a:t>
            </a:r>
            <a:r>
              <a:rPr lang="en-US" sz="2000" smtClean="0"/>
              <a:t> Randomized-Select(</a:t>
            </a:r>
            <a:r>
              <a:rPr lang="en-US" sz="2000" i="1" smtClean="0"/>
              <a:t>A, q+</a:t>
            </a:r>
            <a:r>
              <a:rPr lang="en-US" sz="2000" smtClean="0"/>
              <a:t>1</a:t>
            </a:r>
            <a:r>
              <a:rPr lang="en-US" sz="2000" i="1" smtClean="0"/>
              <a:t>, r, i – k</a:t>
            </a:r>
            <a:r>
              <a:rPr lang="en-US" sz="2000" smtClean="0"/>
              <a:t>)</a:t>
            </a:r>
          </a:p>
          <a:p>
            <a:pPr marL="609600" indent="-609600">
              <a:defRPr/>
            </a:pPr>
            <a:endParaRPr lang="en-US" sz="2000" smtClean="0">
              <a:solidFill>
                <a:srgbClr val="3DDE2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113" y="1046163"/>
            <a:ext cx="8710612" cy="5287962"/>
          </a:xfrm>
        </p:spPr>
        <p:txBody>
          <a:bodyPr/>
          <a:lstStyle/>
          <a:p>
            <a:r>
              <a:rPr lang="en-US" smtClean="0">
                <a:solidFill>
                  <a:srgbClr val="CC3300"/>
                </a:solidFill>
              </a:rPr>
              <a:t>Worst-case Complexity:</a:t>
            </a:r>
          </a:p>
          <a:p>
            <a:pPr lvl="1"/>
            <a:r>
              <a:rPr lang="en-US" smtClean="0">
                <a:solidFill>
                  <a:schemeClr val="hlink"/>
                </a:solidFill>
                <a:sym typeface="Symbol" pitchFamily="18" charset="2"/>
              </a:rPr>
              <a:t>(</a:t>
            </a:r>
            <a:r>
              <a:rPr lang="en-US" i="1" smtClean="0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baseline="30000" smtClean="0">
                <a:solidFill>
                  <a:schemeClr val="hlink"/>
                </a:solidFill>
                <a:sym typeface="Symbol" pitchFamily="18" charset="2"/>
              </a:rPr>
              <a:t>2</a:t>
            </a:r>
            <a:r>
              <a:rPr lang="en-US" smtClean="0">
                <a:solidFill>
                  <a:schemeClr val="hlink"/>
                </a:solidFill>
                <a:sym typeface="Symbol" pitchFamily="18" charset="2"/>
              </a:rPr>
              <a:t>)</a:t>
            </a:r>
            <a:r>
              <a:rPr lang="en-US" smtClean="0">
                <a:sym typeface="Symbol" pitchFamily="18" charset="2"/>
              </a:rPr>
              <a:t> – As we could get unlucky and always recurse on a subarray that is only one element smaller than the previous subarray.</a:t>
            </a:r>
          </a:p>
          <a:p>
            <a:r>
              <a:rPr lang="en-US" smtClean="0">
                <a:solidFill>
                  <a:srgbClr val="CC3300"/>
                </a:solidFill>
              </a:rPr>
              <a:t>Average-case Complexity:</a:t>
            </a:r>
          </a:p>
          <a:p>
            <a:pPr lvl="1"/>
            <a:r>
              <a:rPr lang="en-US" smtClean="0">
                <a:solidFill>
                  <a:schemeClr val="hlink"/>
                </a:solidFill>
                <a:sym typeface="Symbol" pitchFamily="18" charset="2"/>
              </a:rPr>
              <a:t>(</a:t>
            </a:r>
            <a:r>
              <a:rPr lang="en-US" i="1" smtClean="0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smtClean="0">
                <a:solidFill>
                  <a:schemeClr val="hlink"/>
                </a:solidFill>
                <a:sym typeface="Symbol" pitchFamily="18" charset="2"/>
              </a:rPr>
              <a:t>)</a:t>
            </a:r>
            <a:r>
              <a:rPr lang="en-US" smtClean="0">
                <a:sym typeface="Symbol" pitchFamily="18" charset="2"/>
              </a:rPr>
              <a:t> – Intuition: Because the pivot is chosen at random, we expect that we get rid of half of the list each time we choose a random pivot </a:t>
            </a:r>
            <a:r>
              <a:rPr lang="en-US" i="1" smtClean="0">
                <a:sym typeface="Symbol" pitchFamily="18" charset="2"/>
              </a:rPr>
              <a:t>q</a:t>
            </a:r>
            <a:r>
              <a:rPr lang="en-US" smtClean="0">
                <a:sym typeface="Symbol" pitchFamily="18" charset="2"/>
              </a:rPr>
              <a:t>.  </a:t>
            </a:r>
          </a:p>
          <a:p>
            <a:pPr lvl="1"/>
            <a:r>
              <a:rPr lang="en-US" smtClean="0">
                <a:solidFill>
                  <a:schemeClr val="hlink"/>
                </a:solidFill>
                <a:sym typeface="Symbol" pitchFamily="18" charset="2"/>
              </a:rPr>
              <a:t>Why (</a:t>
            </a:r>
            <a:r>
              <a:rPr lang="en-US" i="1" smtClean="0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smtClean="0">
                <a:solidFill>
                  <a:schemeClr val="hlink"/>
                </a:solidFill>
                <a:sym typeface="Symbol" pitchFamily="18" charset="2"/>
              </a:rPr>
              <a:t>) and not (</a:t>
            </a:r>
            <a:r>
              <a:rPr lang="en-US" i="1" smtClean="0">
                <a:solidFill>
                  <a:schemeClr val="hlink"/>
                </a:solidFill>
                <a:sym typeface="Symbol" pitchFamily="18" charset="2"/>
              </a:rPr>
              <a:t>n </a:t>
            </a:r>
            <a:r>
              <a:rPr lang="en-US" smtClean="0">
                <a:solidFill>
                  <a:schemeClr val="hlink"/>
                </a:solidFill>
                <a:sym typeface="Symbol" pitchFamily="18" charset="2"/>
              </a:rPr>
              <a:t>lg</a:t>
            </a:r>
            <a:r>
              <a:rPr lang="en-US" i="1" smtClean="0">
                <a:solidFill>
                  <a:schemeClr val="hlink"/>
                </a:solidFill>
                <a:sym typeface="Symbol" pitchFamily="18" charset="2"/>
              </a:rPr>
              <a:t> n</a:t>
            </a:r>
            <a:r>
              <a:rPr lang="en-US" smtClean="0">
                <a:solidFill>
                  <a:schemeClr val="hlink"/>
                </a:solidFill>
                <a:sym typeface="Symbol" pitchFamily="18" charset="2"/>
              </a:rPr>
              <a:t>)?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Average-case Analysis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138" y="1019175"/>
            <a:ext cx="8750300" cy="5314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A call to RS may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Terminate immediately with the correct answer,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Recurse</a:t>
            </a:r>
            <a:r>
              <a:rPr lang="en-US" sz="2400" dirty="0" smtClean="0"/>
              <a:t> on </a:t>
            </a:r>
            <a:r>
              <a:rPr lang="en-US" sz="2400" i="1" dirty="0" smtClean="0"/>
              <a:t>A</a:t>
            </a:r>
            <a:r>
              <a:rPr lang="en-US" sz="2400" dirty="0" smtClean="0"/>
              <a:t>[</a:t>
            </a:r>
            <a:r>
              <a:rPr lang="en-US" sz="2400" i="1" dirty="0" smtClean="0"/>
              <a:t>p</a:t>
            </a:r>
            <a:r>
              <a:rPr lang="en-US" sz="2400" dirty="0" smtClean="0"/>
              <a:t>..</a:t>
            </a:r>
            <a:r>
              <a:rPr lang="en-US" sz="2400" i="1" dirty="0" smtClean="0"/>
              <a:t>q </a:t>
            </a:r>
            <a:r>
              <a:rPr lang="en-US" sz="2400" dirty="0" smtClean="0"/>
              <a:t>– 1], or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Recurse</a:t>
            </a:r>
            <a:r>
              <a:rPr lang="en-US" sz="2400" dirty="0" smtClean="0"/>
              <a:t> on </a:t>
            </a:r>
            <a:r>
              <a:rPr lang="en-US" sz="2400" i="1" dirty="0" smtClean="0"/>
              <a:t>A</a:t>
            </a:r>
            <a:r>
              <a:rPr lang="en-US" sz="2400" dirty="0" smtClean="0"/>
              <a:t>[</a:t>
            </a:r>
            <a:r>
              <a:rPr lang="en-US" sz="2400" i="1" dirty="0" smtClean="0"/>
              <a:t>q+</a:t>
            </a:r>
            <a:r>
              <a:rPr lang="en-US" sz="2400" dirty="0" smtClean="0"/>
              <a:t>1</a:t>
            </a:r>
            <a:r>
              <a:rPr lang="en-US" sz="2400" i="1" dirty="0" smtClean="0"/>
              <a:t>..r</a:t>
            </a:r>
            <a:r>
              <a:rPr lang="en-US" sz="2400" dirty="0" smtClean="0"/>
              <a:t>].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To obtain an upper bound, </a:t>
            </a:r>
            <a:r>
              <a:rPr lang="en-US" sz="2800" dirty="0" smtClean="0">
                <a:solidFill>
                  <a:srgbClr val="CC3300"/>
                </a:solidFill>
              </a:rPr>
              <a:t>assume that the </a:t>
            </a:r>
            <a:r>
              <a:rPr lang="en-US" sz="2800" i="1" dirty="0" err="1" smtClean="0">
                <a:solidFill>
                  <a:srgbClr val="CC3300"/>
                </a:solidFill>
              </a:rPr>
              <a:t>i</a:t>
            </a:r>
            <a:r>
              <a:rPr lang="en-US" sz="2800" baseline="30000" dirty="0" err="1" smtClean="0">
                <a:solidFill>
                  <a:srgbClr val="CC3300"/>
                </a:solidFill>
              </a:rPr>
              <a:t>th</a:t>
            </a:r>
            <a:r>
              <a:rPr lang="en-US" sz="2800" dirty="0" smtClean="0">
                <a:solidFill>
                  <a:srgbClr val="CC3300"/>
                </a:solidFill>
              </a:rPr>
              <a:t> smallest element that we want is always in the larger </a:t>
            </a:r>
            <a:r>
              <a:rPr lang="en-US" sz="2800" dirty="0" err="1" smtClean="0">
                <a:solidFill>
                  <a:srgbClr val="CC3300"/>
                </a:solidFill>
              </a:rPr>
              <a:t>subarray</a:t>
            </a:r>
            <a:r>
              <a:rPr lang="en-US" sz="28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RP takes </a:t>
            </a:r>
            <a:r>
              <a:rPr lang="en-US" sz="2800" i="1" dirty="0" smtClean="0"/>
              <a:t>O</a:t>
            </a:r>
            <a:r>
              <a:rPr lang="en-US" sz="2800" dirty="0" smtClean="0"/>
              <a:t>(</a:t>
            </a:r>
            <a:r>
              <a:rPr lang="en-US" sz="2800" i="1" dirty="0" smtClean="0"/>
              <a:t>n</a:t>
            </a:r>
            <a:r>
              <a:rPr lang="en-US" sz="2800" dirty="0" smtClean="0"/>
              <a:t>) time on a problem of size </a:t>
            </a:r>
            <a:r>
              <a:rPr lang="en-US" sz="2800" i="1" dirty="0" smtClean="0"/>
              <a:t>n</a:t>
            </a:r>
            <a:r>
              <a:rPr lang="en-US" sz="28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Hence, </a:t>
            </a:r>
            <a:r>
              <a:rPr lang="en-US" sz="2800" dirty="0" smtClean="0">
                <a:solidFill>
                  <a:srgbClr val="CC3300"/>
                </a:solidFill>
              </a:rPr>
              <a:t>recurrence for </a:t>
            </a:r>
            <a:r>
              <a:rPr lang="en-US" sz="2800" i="1" dirty="0" smtClean="0">
                <a:solidFill>
                  <a:srgbClr val="CC3300"/>
                </a:solidFill>
              </a:rPr>
              <a:t>T</a:t>
            </a:r>
            <a:r>
              <a:rPr lang="en-US" sz="2800" dirty="0" smtClean="0">
                <a:solidFill>
                  <a:srgbClr val="CC3300"/>
                </a:solidFill>
              </a:rPr>
              <a:t>(</a:t>
            </a:r>
            <a:r>
              <a:rPr lang="en-US" sz="2800" i="1" dirty="0" smtClean="0">
                <a:solidFill>
                  <a:srgbClr val="CC3300"/>
                </a:solidFill>
              </a:rPr>
              <a:t>n</a:t>
            </a:r>
            <a:r>
              <a:rPr lang="en-US" sz="2800" dirty="0" smtClean="0">
                <a:solidFill>
                  <a:srgbClr val="CC3300"/>
                </a:solidFill>
              </a:rPr>
              <a:t>)</a:t>
            </a:r>
            <a:r>
              <a:rPr lang="en-US" sz="2800" dirty="0" smtClean="0"/>
              <a:t> is:</a:t>
            </a:r>
            <a:r>
              <a:rPr lang="en-US" sz="2400" dirty="0" smtClean="0"/>
              <a:t> 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</p:txBody>
      </p:sp>
      <p:graphicFrame>
        <p:nvGraphicFramePr>
          <p:cNvPr id="1026" name="Object 1024"/>
          <p:cNvGraphicFramePr>
            <a:graphicFrameLocks noChangeAspect="1"/>
          </p:cNvGraphicFramePr>
          <p:nvPr/>
        </p:nvGraphicFramePr>
        <p:xfrm>
          <a:off x="852488" y="4578350"/>
          <a:ext cx="641985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4" imgW="2286000" imgH="660240" progId="Equation.3">
                  <p:embed/>
                </p:oleObj>
              </mc:Choice>
              <mc:Fallback>
                <p:oleObj name="Equation" r:id="rId4" imgW="2286000" imgH="66024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4578350"/>
                        <a:ext cx="641985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the recurrence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550</a:t>
            </a:r>
            <a:endParaRPr lang="en-US"/>
          </a:p>
        </p:txBody>
      </p:sp>
      <p:graphicFrame>
        <p:nvGraphicFramePr>
          <p:cNvPr id="5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379992"/>
              </p:ext>
            </p:extLst>
          </p:nvPr>
        </p:nvGraphicFramePr>
        <p:xfrm>
          <a:off x="1254951" y="1006031"/>
          <a:ext cx="63119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3" imgW="2247840" imgH="660240" progId="Equation.3">
                  <p:embed/>
                </p:oleObj>
              </mc:Choice>
              <mc:Fallback>
                <p:oleObj name="Equation" r:id="rId3" imgW="224784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951" y="1006031"/>
                        <a:ext cx="631190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8" name="Ink 57"/>
              <p14:cNvContentPartPr/>
              <p14:nvPr/>
            </p14:nvContentPartPr>
            <p14:xfrm>
              <a:off x="248384" y="2396019"/>
              <a:ext cx="5440110" cy="4229957"/>
            </p14:xfrm>
          </p:contentPart>
        </mc:Choice>
        <mc:Fallback>
          <p:pic>
            <p:nvPicPr>
              <p:cNvPr id="58" name="Ink 5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4424" y="2392419"/>
                <a:ext cx="5448750" cy="42400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04" name="Ink 703"/>
              <p14:cNvContentPartPr/>
              <p14:nvPr/>
            </p14:nvContentPartPr>
            <p14:xfrm>
              <a:off x="4106504" y="5277099"/>
              <a:ext cx="1323870" cy="346277"/>
            </p14:xfrm>
          </p:contentPart>
        </mc:Choice>
        <mc:Fallback>
          <p:pic>
            <p:nvPicPr>
              <p:cNvPr id="704" name="Ink 70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00383" y="5271340"/>
                <a:ext cx="1331791" cy="3538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84" name="Ink 783"/>
              <p14:cNvContentPartPr/>
              <p14:nvPr/>
            </p14:nvContentPartPr>
            <p14:xfrm>
              <a:off x="1411904" y="6028779"/>
              <a:ext cx="1097430" cy="269597"/>
            </p14:xfrm>
          </p:contentPart>
        </mc:Choice>
        <mc:Fallback>
          <p:pic>
            <p:nvPicPr>
              <p:cNvPr id="784" name="Ink 78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04343" y="6021940"/>
                <a:ext cx="1110752" cy="2814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05" name="Ink 804"/>
              <p14:cNvContentPartPr/>
              <p14:nvPr/>
            </p14:nvContentPartPr>
            <p14:xfrm>
              <a:off x="2390174" y="5630619"/>
              <a:ext cx="922680" cy="822197"/>
            </p14:xfrm>
          </p:contentPart>
        </mc:Choice>
        <mc:Fallback>
          <p:pic>
            <p:nvPicPr>
              <p:cNvPr id="805" name="Ink 80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85494" y="5625219"/>
                <a:ext cx="932760" cy="830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36" name="Ink 835"/>
              <p14:cNvContentPartPr/>
              <p14:nvPr/>
            </p14:nvContentPartPr>
            <p14:xfrm>
              <a:off x="5249637" y="2891336"/>
              <a:ext cx="2413457" cy="878760"/>
            </p14:xfrm>
          </p:contentPart>
        </mc:Choice>
        <mc:Fallback>
          <p:pic>
            <p:nvPicPr>
              <p:cNvPr id="836" name="Ink 835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44237" y="2885216"/>
                <a:ext cx="2422457" cy="88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13" name="Ink 912"/>
              <p14:cNvContentPartPr/>
              <p14:nvPr/>
            </p14:nvContentPartPr>
            <p14:xfrm>
              <a:off x="6809174" y="3847856"/>
              <a:ext cx="371160" cy="180720"/>
            </p14:xfrm>
          </p:contentPart>
        </mc:Choice>
        <mc:Fallback>
          <p:pic>
            <p:nvPicPr>
              <p:cNvPr id="913" name="Ink 91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02694" y="3841016"/>
                <a:ext cx="3844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15" name="Ink 914"/>
              <p14:cNvContentPartPr/>
              <p14:nvPr/>
            </p14:nvContentPartPr>
            <p14:xfrm>
              <a:off x="7127782" y="323816"/>
              <a:ext cx="1749600" cy="956880"/>
            </p14:xfrm>
          </p:contentPart>
        </mc:Choice>
        <mc:Fallback>
          <p:pic>
            <p:nvPicPr>
              <p:cNvPr id="915" name="Ink 914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22742" y="318776"/>
                <a:ext cx="1761480" cy="9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934" name="Ink 933"/>
              <p14:cNvContentPartPr/>
              <p14:nvPr/>
            </p14:nvContentPartPr>
            <p14:xfrm>
              <a:off x="6224844" y="1699736"/>
              <a:ext cx="418" cy="360"/>
            </p14:xfrm>
          </p:contentPart>
        </mc:Choice>
        <mc:Fallback>
          <p:pic>
            <p:nvPicPr>
              <p:cNvPr id="934" name="Ink 93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217320" y="1693256"/>
                <a:ext cx="15466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978" name="Ink 977"/>
              <p14:cNvContentPartPr/>
              <p14:nvPr/>
            </p14:nvContentPartPr>
            <p14:xfrm>
              <a:off x="3738382" y="1368176"/>
              <a:ext cx="360" cy="360"/>
            </p14:xfrm>
          </p:contentPart>
        </mc:Choice>
        <mc:Fallback>
          <p:pic>
            <p:nvPicPr>
              <p:cNvPr id="978" name="Ink 977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731902" y="1361696"/>
                <a:ext cx="13320" cy="1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807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Average-case Analysis (Contd.)</a:t>
            </a:r>
          </a:p>
        </p:txBody>
      </p:sp>
      <p:graphicFrame>
        <p:nvGraphicFramePr>
          <p:cNvPr id="3074" name="Object 1024"/>
          <p:cNvGraphicFramePr>
            <a:graphicFrameLocks noGrp="1" noChangeAspect="1"/>
          </p:cNvGraphicFramePr>
          <p:nvPr>
            <p:ph type="body" idx="1"/>
          </p:nvPr>
        </p:nvGraphicFramePr>
        <p:xfrm>
          <a:off x="906463" y="1189038"/>
          <a:ext cx="7300912" cy="193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4" imgW="6553080" imgH="1739880" progId="Equation.3">
                  <p:embed/>
                </p:oleObj>
              </mc:Choice>
              <mc:Fallback>
                <p:oleObj name="Equation" r:id="rId4" imgW="6553080" imgH="173988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1189038"/>
                        <a:ext cx="7300912" cy="1938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11"/>
          <p:cNvSpPr txBox="1">
            <a:spLocks noChangeArrowheads="1"/>
          </p:cNvSpPr>
          <p:nvPr/>
        </p:nvSpPr>
        <p:spPr bwMode="auto">
          <a:xfrm>
            <a:off x="5129213" y="1435100"/>
            <a:ext cx="36083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The summation is expanded</a:t>
            </a:r>
          </a:p>
        </p:txBody>
      </p:sp>
      <p:sp>
        <p:nvSpPr>
          <p:cNvPr id="3079" name="Line 12"/>
          <p:cNvSpPr>
            <a:spLocks noChangeShapeType="1"/>
          </p:cNvSpPr>
          <p:nvPr/>
        </p:nvSpPr>
        <p:spPr bwMode="auto">
          <a:xfrm flipH="1">
            <a:off x="5286375" y="1762125"/>
            <a:ext cx="1630363" cy="530225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Text Box 13"/>
          <p:cNvSpPr txBox="1">
            <a:spLocks noChangeArrowheads="1"/>
          </p:cNvSpPr>
          <p:nvPr/>
        </p:nvSpPr>
        <p:spPr bwMode="auto">
          <a:xfrm>
            <a:off x="0" y="3522663"/>
            <a:ext cx="9077325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dirty="0"/>
              <a:t> If </a:t>
            </a:r>
            <a:r>
              <a:rPr lang="en-US" i="1" dirty="0">
                <a:solidFill>
                  <a:srgbClr val="CC3300"/>
                </a:solidFill>
              </a:rPr>
              <a:t>n</a:t>
            </a:r>
            <a:r>
              <a:rPr lang="en-US" dirty="0">
                <a:solidFill>
                  <a:srgbClr val="CC3300"/>
                </a:solidFill>
              </a:rPr>
              <a:t> is odd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n – </a:t>
            </a:r>
            <a:r>
              <a:rPr lang="en-US" dirty="0"/>
              <a:t>1) thru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dirty="0">
                <a:sym typeface="Symbol" pitchFamily="18" charset="2"/>
              </a:rPr>
              <a:t></a:t>
            </a:r>
            <a:r>
              <a:rPr lang="en-US" i="1" dirty="0"/>
              <a:t>n</a:t>
            </a:r>
            <a:r>
              <a:rPr lang="en-US" dirty="0"/>
              <a:t>/2</a:t>
            </a:r>
            <a:r>
              <a:rPr lang="en-US" dirty="0">
                <a:sym typeface="Symbol" pitchFamily="18" charset="2"/>
              </a:rPr>
              <a:t></a:t>
            </a:r>
            <a:r>
              <a:rPr lang="en-US" dirty="0"/>
              <a:t>) occur twice and T(</a:t>
            </a:r>
            <a:r>
              <a:rPr lang="en-US" dirty="0">
                <a:sym typeface="Symbol" pitchFamily="18" charset="2"/>
              </a:rPr>
              <a:t></a:t>
            </a:r>
            <a:r>
              <a:rPr lang="en-US" i="1" dirty="0"/>
              <a:t>n</a:t>
            </a:r>
            <a:r>
              <a:rPr lang="en-US" dirty="0"/>
              <a:t>/2</a:t>
            </a:r>
            <a:r>
              <a:rPr lang="en-US" dirty="0">
                <a:sym typeface="Symbol" pitchFamily="18" charset="2"/>
              </a:rPr>
              <a:t></a:t>
            </a:r>
            <a:r>
              <a:rPr lang="en-US" dirty="0"/>
              <a:t>) occurs once.</a:t>
            </a:r>
          </a:p>
          <a:p>
            <a:pPr>
              <a:buFontTx/>
              <a:buChar char="•"/>
            </a:pPr>
            <a:r>
              <a:rPr lang="en-US" dirty="0"/>
              <a:t> If </a:t>
            </a:r>
            <a:r>
              <a:rPr lang="en-US" i="1" dirty="0">
                <a:solidFill>
                  <a:srgbClr val="CC3300"/>
                </a:solidFill>
              </a:rPr>
              <a:t>n</a:t>
            </a:r>
            <a:r>
              <a:rPr lang="en-US" dirty="0">
                <a:solidFill>
                  <a:srgbClr val="CC3300"/>
                </a:solidFill>
              </a:rPr>
              <a:t> is even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n – </a:t>
            </a:r>
            <a:r>
              <a:rPr lang="en-US" dirty="0"/>
              <a:t>1) thru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dirty="0">
                <a:sym typeface="Symbol" pitchFamily="18" charset="2"/>
              </a:rPr>
              <a:t></a:t>
            </a:r>
            <a:r>
              <a:rPr lang="en-US" i="1" dirty="0"/>
              <a:t>n</a:t>
            </a:r>
            <a:r>
              <a:rPr lang="en-US" dirty="0"/>
              <a:t>/2</a:t>
            </a:r>
            <a:r>
              <a:rPr lang="en-US" dirty="0">
                <a:sym typeface="Symbol" pitchFamily="18" charset="2"/>
              </a:rPr>
              <a:t></a:t>
            </a:r>
            <a:r>
              <a:rPr lang="en-US" dirty="0"/>
              <a:t>) occur twice.</a:t>
            </a:r>
          </a:p>
        </p:txBody>
      </p:sp>
      <p:graphicFrame>
        <p:nvGraphicFramePr>
          <p:cNvPr id="3075" name="Object 1025"/>
          <p:cNvGraphicFramePr>
            <a:graphicFrameLocks noChangeAspect="1"/>
          </p:cNvGraphicFramePr>
          <p:nvPr/>
        </p:nvGraphicFramePr>
        <p:xfrm>
          <a:off x="1397000" y="4662488"/>
          <a:ext cx="3859213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6" imgW="2958840" imgH="1002960" progId="Equation.3">
                  <p:embed/>
                </p:oleObj>
              </mc:Choice>
              <mc:Fallback>
                <p:oleObj name="Equation" r:id="rId6" imgW="2958840" imgH="100296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4662488"/>
                        <a:ext cx="3859213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Average-case Analysis (Contd.)</a:t>
            </a:r>
          </a:p>
        </p:txBody>
      </p:sp>
      <p:sp>
        <p:nvSpPr>
          <p:cNvPr id="410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52413" y="968375"/>
            <a:ext cx="8458200" cy="4876800"/>
          </a:xfrm>
        </p:spPr>
        <p:txBody>
          <a:bodyPr/>
          <a:lstStyle/>
          <a:p>
            <a:r>
              <a:rPr lang="en-US" sz="2800" smtClean="0">
                <a:solidFill>
                  <a:srgbClr val="CC3300"/>
                </a:solidFill>
              </a:rPr>
              <a:t>We solve the recurrence by substitution.</a:t>
            </a:r>
          </a:p>
          <a:p>
            <a:r>
              <a:rPr lang="en-US" sz="2800" smtClean="0">
                <a:solidFill>
                  <a:srgbClr val="CC3300"/>
                </a:solidFill>
              </a:rPr>
              <a:t>Guess </a:t>
            </a:r>
            <a:r>
              <a:rPr lang="en-US" sz="2800" i="1" smtClean="0">
                <a:solidFill>
                  <a:srgbClr val="CC3300"/>
                </a:solidFill>
              </a:rPr>
              <a:t>T</a:t>
            </a:r>
            <a:r>
              <a:rPr lang="en-US" sz="2800" smtClean="0">
                <a:solidFill>
                  <a:srgbClr val="CC3300"/>
                </a:solidFill>
              </a:rPr>
              <a:t>(</a:t>
            </a:r>
            <a:r>
              <a:rPr lang="en-US" sz="2800" i="1" smtClean="0">
                <a:solidFill>
                  <a:srgbClr val="CC3300"/>
                </a:solidFill>
              </a:rPr>
              <a:t>n</a:t>
            </a:r>
            <a:r>
              <a:rPr lang="en-US" sz="2800" smtClean="0">
                <a:solidFill>
                  <a:srgbClr val="CC3300"/>
                </a:solidFill>
              </a:rPr>
              <a:t>) = </a:t>
            </a:r>
            <a:r>
              <a:rPr lang="en-US" sz="2800" i="1" smtClean="0">
                <a:solidFill>
                  <a:srgbClr val="CC3300"/>
                </a:solidFill>
              </a:rPr>
              <a:t>O</a:t>
            </a:r>
            <a:r>
              <a:rPr lang="en-US" sz="2800" smtClean="0">
                <a:solidFill>
                  <a:srgbClr val="CC3300"/>
                </a:solidFill>
              </a:rPr>
              <a:t>(</a:t>
            </a:r>
            <a:r>
              <a:rPr lang="en-US" sz="2800" i="1" smtClean="0">
                <a:solidFill>
                  <a:srgbClr val="CC3300"/>
                </a:solidFill>
              </a:rPr>
              <a:t>n</a:t>
            </a:r>
            <a:r>
              <a:rPr lang="en-US" sz="2800" smtClean="0">
                <a:solidFill>
                  <a:srgbClr val="CC3300"/>
                </a:solidFill>
              </a:rPr>
              <a:t>).</a:t>
            </a:r>
          </a:p>
          <a:p>
            <a:endParaRPr lang="en-US" sz="2800" smtClean="0">
              <a:solidFill>
                <a:srgbClr val="CC3300"/>
              </a:solidFill>
            </a:endParaRPr>
          </a:p>
        </p:txBody>
      </p:sp>
      <p:graphicFrame>
        <p:nvGraphicFramePr>
          <p:cNvPr id="4098" name="Object 0"/>
          <p:cNvGraphicFramePr>
            <a:graphicFrameLocks noChangeAspect="1"/>
          </p:cNvGraphicFramePr>
          <p:nvPr/>
        </p:nvGraphicFramePr>
        <p:xfrm>
          <a:off x="735013" y="2184400"/>
          <a:ext cx="2984500" cy="405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4" imgW="2984400" imgH="4051080" progId="Equation.3">
                  <p:embed/>
                </p:oleObj>
              </mc:Choice>
              <mc:Fallback>
                <p:oleObj name="Equation" r:id="rId4" imgW="2984400" imgH="40510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2184400"/>
                        <a:ext cx="2984500" cy="40513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"/>
          <p:cNvGraphicFramePr>
            <a:graphicFrameLocks noChangeAspect="1"/>
          </p:cNvGraphicFramePr>
          <p:nvPr/>
        </p:nvGraphicFramePr>
        <p:xfrm>
          <a:off x="4794250" y="2224088"/>
          <a:ext cx="2921000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6" imgW="2920680" imgH="2171520" progId="Equation.3">
                  <p:embed/>
                </p:oleObj>
              </mc:Choice>
              <mc:Fallback>
                <p:oleObj name="Equation" r:id="rId6" imgW="2920680" imgH="217152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0" y="2224088"/>
                        <a:ext cx="2921000" cy="21717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Text Box 14"/>
          <p:cNvSpPr txBox="1">
            <a:spLocks noChangeArrowheads="1"/>
          </p:cNvSpPr>
          <p:nvPr/>
        </p:nvSpPr>
        <p:spPr bwMode="auto">
          <a:xfrm>
            <a:off x="4041775" y="4876800"/>
            <a:ext cx="4797425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Thus, if we assume </a:t>
            </a:r>
            <a:r>
              <a:rPr lang="en-US" i="1">
                <a:solidFill>
                  <a:srgbClr val="CC3300"/>
                </a:solidFill>
              </a:rPr>
              <a:t>T</a:t>
            </a:r>
            <a:r>
              <a:rPr lang="en-US">
                <a:solidFill>
                  <a:srgbClr val="CC3300"/>
                </a:solidFill>
              </a:rPr>
              <a:t>(</a:t>
            </a:r>
            <a:r>
              <a:rPr lang="en-US" i="1">
                <a:solidFill>
                  <a:srgbClr val="CC3300"/>
                </a:solidFill>
              </a:rPr>
              <a:t>n</a:t>
            </a:r>
            <a:r>
              <a:rPr lang="en-US">
                <a:solidFill>
                  <a:srgbClr val="CC3300"/>
                </a:solidFill>
              </a:rPr>
              <a:t>) = </a:t>
            </a:r>
            <a:r>
              <a:rPr lang="en-US" i="1">
                <a:solidFill>
                  <a:srgbClr val="CC3300"/>
                </a:solidFill>
              </a:rPr>
              <a:t>O</a:t>
            </a:r>
            <a:r>
              <a:rPr lang="en-US">
                <a:solidFill>
                  <a:srgbClr val="CC3300"/>
                </a:solidFill>
              </a:rPr>
              <a:t>(1) for    </a:t>
            </a:r>
            <a:r>
              <a:rPr lang="en-US" i="1">
                <a:solidFill>
                  <a:srgbClr val="CC3300"/>
                </a:solidFill>
              </a:rPr>
              <a:t>n </a:t>
            </a:r>
            <a:r>
              <a:rPr lang="en-US">
                <a:solidFill>
                  <a:srgbClr val="CC3300"/>
                </a:solidFill>
              </a:rPr>
              <a:t>&lt; 2</a:t>
            </a:r>
            <a:r>
              <a:rPr lang="en-US" i="1">
                <a:solidFill>
                  <a:srgbClr val="CC3300"/>
                </a:solidFill>
              </a:rPr>
              <a:t>c</a:t>
            </a:r>
            <a:r>
              <a:rPr lang="en-US">
                <a:solidFill>
                  <a:srgbClr val="CC3300"/>
                </a:solidFill>
              </a:rPr>
              <a:t>/(</a:t>
            </a:r>
            <a:r>
              <a:rPr lang="en-US" i="1">
                <a:solidFill>
                  <a:srgbClr val="CC3300"/>
                </a:solidFill>
              </a:rPr>
              <a:t>c</a:t>
            </a:r>
            <a:r>
              <a:rPr lang="en-US">
                <a:solidFill>
                  <a:srgbClr val="CC3300"/>
                </a:solidFill>
              </a:rPr>
              <a:t> – 4</a:t>
            </a:r>
            <a:r>
              <a:rPr lang="en-US" i="1">
                <a:solidFill>
                  <a:srgbClr val="CC3300"/>
                </a:solidFill>
              </a:rPr>
              <a:t>a</a:t>
            </a:r>
            <a:r>
              <a:rPr lang="en-US">
                <a:solidFill>
                  <a:srgbClr val="CC3300"/>
                </a:solidFill>
              </a:rPr>
              <a:t>)</a:t>
            </a:r>
            <a:r>
              <a:rPr lang="en-US">
                <a:solidFill>
                  <a:schemeClr val="hlink"/>
                </a:solidFill>
              </a:rPr>
              <a:t>, we have </a:t>
            </a:r>
            <a:r>
              <a:rPr lang="en-US">
                <a:solidFill>
                  <a:srgbClr val="CC3300"/>
                </a:solidFill>
              </a:rPr>
              <a:t>E[</a:t>
            </a:r>
            <a:r>
              <a:rPr lang="en-US" i="1">
                <a:solidFill>
                  <a:srgbClr val="CC3300"/>
                </a:solidFill>
              </a:rPr>
              <a:t>T</a:t>
            </a:r>
            <a:r>
              <a:rPr lang="en-US">
                <a:solidFill>
                  <a:srgbClr val="CC3300"/>
                </a:solidFill>
              </a:rPr>
              <a:t>(</a:t>
            </a:r>
            <a:r>
              <a:rPr lang="en-US" i="1">
                <a:solidFill>
                  <a:srgbClr val="CC3300"/>
                </a:solidFill>
              </a:rPr>
              <a:t>n</a:t>
            </a:r>
            <a:r>
              <a:rPr lang="en-US">
                <a:solidFill>
                  <a:srgbClr val="CC3300"/>
                </a:solidFill>
              </a:rPr>
              <a:t>)] = </a:t>
            </a:r>
            <a:r>
              <a:rPr lang="en-US" i="1">
                <a:solidFill>
                  <a:srgbClr val="CC3300"/>
                </a:solidFill>
              </a:rPr>
              <a:t>O</a:t>
            </a:r>
            <a:r>
              <a:rPr lang="en-US">
                <a:solidFill>
                  <a:srgbClr val="CC3300"/>
                </a:solidFill>
              </a:rPr>
              <a:t>(</a:t>
            </a:r>
            <a:r>
              <a:rPr lang="en-US" i="1">
                <a:solidFill>
                  <a:srgbClr val="CC3300"/>
                </a:solidFill>
              </a:rPr>
              <a:t>n</a:t>
            </a:r>
            <a:r>
              <a:rPr lang="en-US">
                <a:solidFill>
                  <a:srgbClr val="CC3300"/>
                </a:solidFill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49313"/>
          </a:xfrm>
        </p:spPr>
        <p:txBody>
          <a:bodyPr/>
          <a:lstStyle/>
          <a:p>
            <a:r>
              <a:rPr lang="en-US" smtClean="0"/>
              <a:t>Selection in Worst-Case Linear Time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982663"/>
            <a:ext cx="8528050" cy="5372100"/>
          </a:xfrm>
        </p:spPr>
        <p:txBody>
          <a:bodyPr/>
          <a:lstStyle/>
          <a:p>
            <a:r>
              <a:rPr lang="en-US" smtClean="0">
                <a:solidFill>
                  <a:srgbClr val="CC3300"/>
                </a:solidFill>
              </a:rPr>
              <a:t>Algorithm Select</a:t>
            </a:r>
            <a:r>
              <a:rPr lang="en-US" smtClean="0"/>
              <a:t>:</a:t>
            </a:r>
          </a:p>
          <a:p>
            <a:pPr lvl="1"/>
            <a:r>
              <a:rPr lang="en-US" smtClean="0"/>
              <a:t>Like RandomizedSelect, </a:t>
            </a:r>
            <a:r>
              <a:rPr lang="en-US" smtClean="0">
                <a:solidFill>
                  <a:schemeClr val="hlink"/>
                </a:solidFill>
              </a:rPr>
              <a:t>finds the desired element by recursively partitioning the input array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Unlike RandomizedSelect, </a:t>
            </a:r>
            <a:r>
              <a:rPr lang="en-US" smtClean="0">
                <a:solidFill>
                  <a:schemeClr val="hlink"/>
                </a:solidFill>
              </a:rPr>
              <a:t>is deterministic</a:t>
            </a:r>
            <a:r>
              <a:rPr lang="en-US" smtClean="0"/>
              <a:t>.</a:t>
            </a:r>
          </a:p>
          <a:p>
            <a:pPr lvl="2"/>
            <a:r>
              <a:rPr lang="en-US" smtClean="0"/>
              <a:t>Uses a </a:t>
            </a:r>
            <a:r>
              <a:rPr lang="en-US" smtClean="0">
                <a:solidFill>
                  <a:srgbClr val="CC3300"/>
                </a:solidFill>
              </a:rPr>
              <a:t>variant of </a:t>
            </a:r>
            <a:r>
              <a:rPr lang="en-US" smtClean="0"/>
              <a:t>the deterministic </a:t>
            </a:r>
            <a:r>
              <a:rPr lang="en-US" smtClean="0">
                <a:solidFill>
                  <a:srgbClr val="CC3300"/>
                </a:solidFill>
              </a:rPr>
              <a:t>Partition</a:t>
            </a:r>
            <a:r>
              <a:rPr lang="en-US" smtClean="0"/>
              <a:t> routine.</a:t>
            </a:r>
          </a:p>
          <a:p>
            <a:pPr lvl="2"/>
            <a:r>
              <a:rPr lang="en-US" smtClean="0"/>
              <a:t>Partition is </a:t>
            </a:r>
            <a:r>
              <a:rPr lang="en-US" smtClean="0">
                <a:solidFill>
                  <a:schemeClr val="hlink"/>
                </a:solidFill>
              </a:rPr>
              <a:t>told which element to use as the</a:t>
            </a:r>
            <a:r>
              <a:rPr lang="en-US" smtClean="0"/>
              <a:t> </a:t>
            </a:r>
            <a:r>
              <a:rPr lang="en-US" i="1" smtClean="0">
                <a:solidFill>
                  <a:srgbClr val="CC3300"/>
                </a:solidFill>
              </a:rPr>
              <a:t>pivot</a:t>
            </a:r>
            <a:r>
              <a:rPr lang="en-US" i="1" smtClean="0"/>
              <a:t>.</a:t>
            </a:r>
            <a:endParaRPr lang="en-US" smtClean="0"/>
          </a:p>
          <a:p>
            <a:pPr lvl="1"/>
            <a:r>
              <a:rPr lang="en-US" smtClean="0"/>
              <a:t>Achieves linear-time complexity in the worst case by</a:t>
            </a:r>
          </a:p>
          <a:p>
            <a:pPr lvl="2"/>
            <a:r>
              <a:rPr lang="en-US" b="1" i="1" smtClean="0">
                <a:solidFill>
                  <a:srgbClr val="CC3300"/>
                </a:solidFill>
              </a:rPr>
              <a:t>Guaranteeing</a:t>
            </a:r>
            <a:r>
              <a:rPr lang="en-US" smtClean="0"/>
              <a:t> </a:t>
            </a:r>
            <a:r>
              <a:rPr lang="en-US" smtClean="0">
                <a:solidFill>
                  <a:schemeClr val="hlink"/>
                </a:solidFill>
              </a:rPr>
              <a:t>that the split is always “good” at each Partition</a:t>
            </a:r>
            <a:r>
              <a:rPr lang="en-US" smtClean="0"/>
              <a:t>.</a:t>
            </a:r>
          </a:p>
          <a:p>
            <a:pPr lvl="2"/>
            <a:r>
              <a:rPr lang="en-US" u="sng" smtClean="0">
                <a:solidFill>
                  <a:srgbClr val="CC3300"/>
                </a:solidFill>
              </a:rPr>
              <a:t>How can a good split be guaranteed?</a:t>
            </a:r>
            <a:endParaRPr lang="en-US" i="1" u="sng" smtClean="0">
              <a:solidFill>
                <a:srgbClr val="CC3300"/>
              </a:solidFill>
            </a:endParaRPr>
          </a:p>
          <a:p>
            <a:pPr lvl="1"/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Choosing a Pivot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750" y="1060450"/>
            <a:ext cx="8775700" cy="5340350"/>
          </a:xfrm>
        </p:spPr>
        <p:txBody>
          <a:bodyPr/>
          <a:lstStyle/>
          <a:p>
            <a:r>
              <a:rPr lang="en-US" dirty="0" smtClean="0">
                <a:solidFill>
                  <a:srgbClr val="CC3300"/>
                </a:solidFill>
              </a:rPr>
              <a:t>Median-of-Medians:</a:t>
            </a:r>
          </a:p>
          <a:p>
            <a:pPr lvl="1"/>
            <a:r>
              <a:rPr lang="en-US" dirty="0" smtClean="0">
                <a:solidFill>
                  <a:schemeClr val="hlink"/>
                </a:solidFill>
              </a:rPr>
              <a:t>Divide the </a:t>
            </a:r>
            <a:r>
              <a:rPr lang="en-US" i="1" dirty="0" smtClean="0">
                <a:solidFill>
                  <a:schemeClr val="hlink"/>
                </a:solidFill>
              </a:rPr>
              <a:t>n</a:t>
            </a:r>
            <a:r>
              <a:rPr lang="en-US" dirty="0" smtClean="0">
                <a:solidFill>
                  <a:schemeClr val="hlink"/>
                </a:solidFill>
              </a:rPr>
              <a:t> elements into </a:t>
            </a:r>
            <a:r>
              <a:rPr lang="en-US" dirty="0" smtClean="0">
                <a:solidFill>
                  <a:schemeClr val="hlink"/>
                </a:solidFill>
                <a:sym typeface="Symbol" pitchFamily="18" charset="2"/>
              </a:rPr>
              <a:t></a:t>
            </a:r>
            <a:r>
              <a:rPr lang="en-US" i="1" dirty="0" smtClean="0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dirty="0" smtClean="0">
                <a:solidFill>
                  <a:schemeClr val="hlink"/>
                </a:solidFill>
                <a:sym typeface="Symbol" pitchFamily="18" charset="2"/>
              </a:rPr>
              <a:t>/5 groups</a:t>
            </a:r>
            <a:r>
              <a:rPr lang="en-US" dirty="0" smtClean="0">
                <a:sym typeface="Symbol" pitchFamily="18" charset="2"/>
              </a:rPr>
              <a:t>.</a:t>
            </a:r>
          </a:p>
          <a:p>
            <a:pPr lvl="2"/>
            <a:r>
              <a:rPr lang="en-US" dirty="0" smtClean="0">
                <a:sym typeface="Symbol" pitchFamily="18" charset="2"/>
              </a:rPr>
              <a:t></a:t>
            </a:r>
            <a:r>
              <a:rPr lang="en-US" i="1" dirty="0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/5</a:t>
            </a:r>
            <a:r>
              <a:rPr lang="en-US" dirty="0" smtClean="0">
                <a:sym typeface="Symbol" pitchFamily="18" charset="2"/>
              </a:rPr>
              <a:t> groups contain 5 elements each. </a:t>
            </a:r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1 </a:t>
            </a:r>
            <a:r>
              <a:rPr lang="en-US" dirty="0" smtClean="0">
                <a:sym typeface="Symbol" pitchFamily="18" charset="2"/>
              </a:rPr>
              <a:t>group </a:t>
            </a:r>
            <a:r>
              <a:rPr lang="en-US" dirty="0" smtClean="0">
                <a:sym typeface="Symbol" pitchFamily="18" charset="2"/>
              </a:rPr>
              <a:t>may contain  </a:t>
            </a:r>
            <a:r>
              <a:rPr lang="en-US" i="1" dirty="0" smtClean="0">
                <a:sym typeface="Symbol" pitchFamily="18" charset="2"/>
              </a:rPr>
              <a:t>n </a:t>
            </a:r>
            <a:r>
              <a:rPr lang="en-US" dirty="0" smtClean="0">
                <a:sym typeface="Symbol" pitchFamily="18" charset="2"/>
              </a:rPr>
              <a:t>mod 5 &lt; 5 elements.</a:t>
            </a:r>
          </a:p>
          <a:p>
            <a:pPr lvl="2"/>
            <a:r>
              <a:rPr lang="en-US" dirty="0" smtClean="0"/>
              <a:t>Determine the median of each of the groups.</a:t>
            </a:r>
          </a:p>
          <a:p>
            <a:pPr lvl="3"/>
            <a:r>
              <a:rPr lang="en-US" dirty="0" smtClean="0"/>
              <a:t>Sort each </a:t>
            </a:r>
            <a:r>
              <a:rPr lang="en-US" dirty="0" smtClean="0"/>
              <a:t>group </a:t>
            </a:r>
            <a:r>
              <a:rPr lang="en-US" dirty="0" smtClean="0"/>
              <a:t>using Insertion Sort.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Pick </a:t>
            </a:r>
            <a:r>
              <a:rPr lang="en-US" dirty="0" smtClean="0"/>
              <a:t>the median from the sorted list of group elements.</a:t>
            </a:r>
          </a:p>
          <a:p>
            <a:pPr lvl="2"/>
            <a:r>
              <a:rPr lang="en-US" dirty="0" smtClean="0"/>
              <a:t>Recursively find the median </a:t>
            </a:r>
            <a:r>
              <a:rPr lang="en-US" i="1" dirty="0" smtClean="0"/>
              <a:t>x</a:t>
            </a:r>
            <a:r>
              <a:rPr lang="en-US" dirty="0" smtClean="0"/>
              <a:t> of the </a:t>
            </a:r>
            <a:r>
              <a:rPr lang="en-US" dirty="0">
                <a:sym typeface="Symbol" pitchFamily="18" charset="2"/>
              </a:rPr>
              <a:t></a:t>
            </a:r>
            <a:r>
              <a:rPr lang="en-US" i="1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/5 medians</a:t>
            </a:r>
            <a:r>
              <a:rPr lang="en-US" dirty="0" smtClean="0">
                <a:sym typeface="Symbol" pitchFamily="18" charset="2"/>
              </a:rPr>
              <a:t>.</a:t>
            </a:r>
          </a:p>
          <a:p>
            <a:endParaRPr lang="en-US" dirty="0" smtClean="0"/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1339402" y="5707913"/>
            <a:ext cx="172306" cy="149309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6"/>
          <p:cNvSpPr>
            <a:spLocks noChangeArrowheads="1"/>
          </p:cNvSpPr>
          <p:nvPr/>
        </p:nvSpPr>
        <p:spPr bwMode="auto">
          <a:xfrm>
            <a:off x="1350974" y="4954007"/>
            <a:ext cx="172306" cy="149309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22"/>
          <p:cNvSpPr>
            <a:spLocks noChangeArrowheads="1"/>
          </p:cNvSpPr>
          <p:nvPr/>
        </p:nvSpPr>
        <p:spPr bwMode="auto">
          <a:xfrm>
            <a:off x="1339402" y="6103267"/>
            <a:ext cx="172306" cy="149309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" name="AutoShape 46"/>
          <p:cNvCxnSpPr>
            <a:cxnSpLocks noChangeShapeType="1"/>
            <a:stCxn id="12" idx="0"/>
            <a:endCxn id="10" idx="4"/>
          </p:cNvCxnSpPr>
          <p:nvPr/>
        </p:nvCxnSpPr>
        <p:spPr bwMode="auto">
          <a:xfrm flipV="1">
            <a:off x="1425554" y="5857222"/>
            <a:ext cx="0" cy="24604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4" name="AutoShape 49"/>
          <p:cNvCxnSpPr>
            <a:cxnSpLocks noChangeShapeType="1"/>
            <a:stCxn id="10" idx="0"/>
            <a:endCxn id="54" idx="4"/>
          </p:cNvCxnSpPr>
          <p:nvPr/>
        </p:nvCxnSpPr>
        <p:spPr bwMode="auto">
          <a:xfrm flipV="1">
            <a:off x="1425554" y="5440839"/>
            <a:ext cx="1286" cy="26707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5" name="Oval 99"/>
          <p:cNvSpPr>
            <a:spLocks noChangeArrowheads="1"/>
          </p:cNvSpPr>
          <p:nvPr/>
        </p:nvSpPr>
        <p:spPr bwMode="auto">
          <a:xfrm>
            <a:off x="2342379" y="5707913"/>
            <a:ext cx="172306" cy="149309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01"/>
          <p:cNvSpPr>
            <a:spLocks noChangeArrowheads="1"/>
          </p:cNvSpPr>
          <p:nvPr/>
        </p:nvSpPr>
        <p:spPr bwMode="auto">
          <a:xfrm>
            <a:off x="2353951" y="4954007"/>
            <a:ext cx="172306" cy="149309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02"/>
          <p:cNvSpPr>
            <a:spLocks noChangeArrowheads="1"/>
          </p:cNvSpPr>
          <p:nvPr/>
        </p:nvSpPr>
        <p:spPr bwMode="auto">
          <a:xfrm>
            <a:off x="2342379" y="6103267"/>
            <a:ext cx="172306" cy="149309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" name="AutoShape 104"/>
          <p:cNvCxnSpPr>
            <a:cxnSpLocks noChangeShapeType="1"/>
            <a:stCxn id="17" idx="0"/>
            <a:endCxn id="15" idx="4"/>
          </p:cNvCxnSpPr>
          <p:nvPr/>
        </p:nvCxnSpPr>
        <p:spPr bwMode="auto">
          <a:xfrm flipV="1">
            <a:off x="2428532" y="5857222"/>
            <a:ext cx="0" cy="24604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9" name="AutoShape 106"/>
          <p:cNvCxnSpPr>
            <a:cxnSpLocks noChangeShapeType="1"/>
            <a:stCxn id="15" idx="0"/>
            <a:endCxn id="59" idx="4"/>
          </p:cNvCxnSpPr>
          <p:nvPr/>
        </p:nvCxnSpPr>
        <p:spPr bwMode="auto">
          <a:xfrm flipV="1">
            <a:off x="2428532" y="5440839"/>
            <a:ext cx="1286" cy="26707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20" name="Oval 109"/>
          <p:cNvSpPr>
            <a:spLocks noChangeArrowheads="1"/>
          </p:cNvSpPr>
          <p:nvPr/>
        </p:nvSpPr>
        <p:spPr bwMode="auto">
          <a:xfrm>
            <a:off x="3346642" y="5707913"/>
            <a:ext cx="172306" cy="149309"/>
          </a:xfrm>
          <a:prstGeom prst="ellipse">
            <a:avLst/>
          </a:prstGeom>
          <a:solidFill>
            <a:srgbClr val="FF00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11"/>
          <p:cNvSpPr>
            <a:spLocks noChangeArrowheads="1"/>
          </p:cNvSpPr>
          <p:nvPr/>
        </p:nvSpPr>
        <p:spPr bwMode="auto">
          <a:xfrm>
            <a:off x="3358215" y="4954007"/>
            <a:ext cx="172306" cy="149309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12"/>
          <p:cNvSpPr>
            <a:spLocks noChangeArrowheads="1"/>
          </p:cNvSpPr>
          <p:nvPr/>
        </p:nvSpPr>
        <p:spPr bwMode="auto">
          <a:xfrm>
            <a:off x="3346642" y="6103267"/>
            <a:ext cx="172306" cy="149309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" name="AutoShape 114"/>
          <p:cNvCxnSpPr>
            <a:cxnSpLocks noChangeShapeType="1"/>
            <a:stCxn id="22" idx="0"/>
            <a:endCxn id="20" idx="4"/>
          </p:cNvCxnSpPr>
          <p:nvPr/>
        </p:nvCxnSpPr>
        <p:spPr bwMode="auto">
          <a:xfrm flipV="1">
            <a:off x="3432795" y="5857222"/>
            <a:ext cx="0" cy="24604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24" name="AutoShape 116"/>
          <p:cNvCxnSpPr>
            <a:cxnSpLocks noChangeShapeType="1"/>
            <a:stCxn id="20" idx="0"/>
            <a:endCxn id="60" idx="4"/>
          </p:cNvCxnSpPr>
          <p:nvPr/>
        </p:nvCxnSpPr>
        <p:spPr bwMode="auto">
          <a:xfrm flipV="1">
            <a:off x="3432795" y="5440839"/>
            <a:ext cx="1285" cy="26707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25" name="Oval 119"/>
          <p:cNvSpPr>
            <a:spLocks noChangeArrowheads="1"/>
          </p:cNvSpPr>
          <p:nvPr/>
        </p:nvSpPr>
        <p:spPr bwMode="auto">
          <a:xfrm>
            <a:off x="4349619" y="5707913"/>
            <a:ext cx="172306" cy="149309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121"/>
          <p:cNvSpPr>
            <a:spLocks noChangeArrowheads="1"/>
          </p:cNvSpPr>
          <p:nvPr/>
        </p:nvSpPr>
        <p:spPr bwMode="auto">
          <a:xfrm>
            <a:off x="4361192" y="4954007"/>
            <a:ext cx="172306" cy="149309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122"/>
          <p:cNvSpPr>
            <a:spLocks noChangeArrowheads="1"/>
          </p:cNvSpPr>
          <p:nvPr/>
        </p:nvSpPr>
        <p:spPr bwMode="auto">
          <a:xfrm>
            <a:off x="4349619" y="6103267"/>
            <a:ext cx="172306" cy="149309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8" name="AutoShape 124"/>
          <p:cNvCxnSpPr>
            <a:cxnSpLocks noChangeShapeType="1"/>
            <a:stCxn id="27" idx="0"/>
            <a:endCxn id="25" idx="4"/>
          </p:cNvCxnSpPr>
          <p:nvPr/>
        </p:nvCxnSpPr>
        <p:spPr bwMode="auto">
          <a:xfrm flipV="1">
            <a:off x="4435772" y="5857222"/>
            <a:ext cx="0" cy="24604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29" name="AutoShape 126"/>
          <p:cNvCxnSpPr>
            <a:cxnSpLocks noChangeShapeType="1"/>
            <a:stCxn id="25" idx="0"/>
            <a:endCxn id="61" idx="4"/>
          </p:cNvCxnSpPr>
          <p:nvPr/>
        </p:nvCxnSpPr>
        <p:spPr bwMode="auto">
          <a:xfrm flipV="1">
            <a:off x="4435772" y="5440839"/>
            <a:ext cx="1285" cy="26707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30" name="Oval 129"/>
          <p:cNvSpPr>
            <a:spLocks noChangeArrowheads="1"/>
          </p:cNvSpPr>
          <p:nvPr/>
        </p:nvSpPr>
        <p:spPr bwMode="auto">
          <a:xfrm>
            <a:off x="5353882" y="5707913"/>
            <a:ext cx="172306" cy="149309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131"/>
          <p:cNvSpPr>
            <a:spLocks noChangeArrowheads="1"/>
          </p:cNvSpPr>
          <p:nvPr/>
        </p:nvSpPr>
        <p:spPr bwMode="auto">
          <a:xfrm>
            <a:off x="5365455" y="4954007"/>
            <a:ext cx="172306" cy="149309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132"/>
          <p:cNvSpPr>
            <a:spLocks noChangeArrowheads="1"/>
          </p:cNvSpPr>
          <p:nvPr/>
        </p:nvSpPr>
        <p:spPr bwMode="auto">
          <a:xfrm>
            <a:off x="5353882" y="6103267"/>
            <a:ext cx="172306" cy="149309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" name="AutoShape 134"/>
          <p:cNvCxnSpPr>
            <a:cxnSpLocks noChangeShapeType="1"/>
            <a:stCxn id="32" idx="0"/>
            <a:endCxn id="30" idx="4"/>
          </p:cNvCxnSpPr>
          <p:nvPr/>
        </p:nvCxnSpPr>
        <p:spPr bwMode="auto">
          <a:xfrm flipV="1">
            <a:off x="5440035" y="5857222"/>
            <a:ext cx="0" cy="24604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34" name="AutoShape 136"/>
          <p:cNvCxnSpPr>
            <a:cxnSpLocks noChangeShapeType="1"/>
            <a:stCxn id="30" idx="0"/>
            <a:endCxn id="62" idx="4"/>
          </p:cNvCxnSpPr>
          <p:nvPr/>
        </p:nvCxnSpPr>
        <p:spPr bwMode="auto">
          <a:xfrm flipV="1">
            <a:off x="5440035" y="5440839"/>
            <a:ext cx="1286" cy="26707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35" name="Oval 139"/>
          <p:cNvSpPr>
            <a:spLocks noChangeArrowheads="1"/>
          </p:cNvSpPr>
          <p:nvPr/>
        </p:nvSpPr>
        <p:spPr bwMode="auto">
          <a:xfrm>
            <a:off x="6358145" y="5691089"/>
            <a:ext cx="172306" cy="149309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0"/>
          <p:cNvSpPr>
            <a:spLocks noChangeArrowheads="1"/>
          </p:cNvSpPr>
          <p:nvPr/>
        </p:nvSpPr>
        <p:spPr bwMode="auto">
          <a:xfrm>
            <a:off x="6359431" y="5274706"/>
            <a:ext cx="172306" cy="149309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2"/>
          <p:cNvSpPr>
            <a:spLocks noChangeArrowheads="1"/>
          </p:cNvSpPr>
          <p:nvPr/>
        </p:nvSpPr>
        <p:spPr bwMode="auto">
          <a:xfrm>
            <a:off x="6358145" y="6086443"/>
            <a:ext cx="172306" cy="149309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8" name="AutoShape 144"/>
          <p:cNvCxnSpPr>
            <a:cxnSpLocks noChangeShapeType="1"/>
            <a:stCxn id="37" idx="0"/>
            <a:endCxn id="35" idx="4"/>
          </p:cNvCxnSpPr>
          <p:nvPr/>
        </p:nvCxnSpPr>
        <p:spPr bwMode="auto">
          <a:xfrm flipV="1">
            <a:off x="6444299" y="5840398"/>
            <a:ext cx="0" cy="24604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39" name="AutoShape 146"/>
          <p:cNvCxnSpPr>
            <a:cxnSpLocks noChangeShapeType="1"/>
            <a:stCxn id="35" idx="0"/>
            <a:endCxn id="36" idx="4"/>
          </p:cNvCxnSpPr>
          <p:nvPr/>
        </p:nvCxnSpPr>
        <p:spPr bwMode="auto">
          <a:xfrm flipV="1">
            <a:off x="6444299" y="5424015"/>
            <a:ext cx="1285" cy="26707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40" name="AutoShape 149"/>
          <p:cNvCxnSpPr>
            <a:cxnSpLocks noChangeShapeType="1"/>
            <a:stCxn id="20" idx="2"/>
            <a:endCxn id="15" idx="6"/>
          </p:cNvCxnSpPr>
          <p:nvPr/>
        </p:nvCxnSpPr>
        <p:spPr bwMode="auto">
          <a:xfrm flipH="1">
            <a:off x="2514685" y="5782568"/>
            <a:ext cx="831956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41" name="AutoShape 150"/>
          <p:cNvCxnSpPr>
            <a:cxnSpLocks noChangeShapeType="1"/>
            <a:stCxn id="20" idx="0"/>
            <a:endCxn id="10" idx="7"/>
          </p:cNvCxnSpPr>
          <p:nvPr/>
        </p:nvCxnSpPr>
        <p:spPr bwMode="auto">
          <a:xfrm rot="16200000" flipH="1" flipV="1">
            <a:off x="2448353" y="4745551"/>
            <a:ext cx="22081" cy="1946805"/>
          </a:xfrm>
          <a:prstGeom prst="curvedConnector3">
            <a:avLst>
              <a:gd name="adj1" fmla="val -685713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42" name="AutoShape 151"/>
          <p:cNvCxnSpPr>
            <a:cxnSpLocks noChangeShapeType="1"/>
            <a:stCxn id="25" idx="2"/>
            <a:endCxn id="20" idx="6"/>
          </p:cNvCxnSpPr>
          <p:nvPr/>
        </p:nvCxnSpPr>
        <p:spPr bwMode="auto">
          <a:xfrm flipH="1">
            <a:off x="3518948" y="5782568"/>
            <a:ext cx="830671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43" name="AutoShape 152"/>
          <p:cNvCxnSpPr>
            <a:cxnSpLocks noChangeShapeType="1"/>
            <a:stCxn id="30" idx="1"/>
            <a:endCxn id="20" idx="7"/>
          </p:cNvCxnSpPr>
          <p:nvPr/>
        </p:nvCxnSpPr>
        <p:spPr bwMode="auto">
          <a:xfrm rot="16200000" flipH="1" flipV="1">
            <a:off x="4435890" y="4787335"/>
            <a:ext cx="1051" cy="1886369"/>
          </a:xfrm>
          <a:prstGeom prst="curvedConnector3">
            <a:avLst>
              <a:gd name="adj1" fmla="val -16500005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47" name="AutoShape 158"/>
          <p:cNvSpPr>
            <a:spLocks/>
          </p:cNvSpPr>
          <p:nvPr/>
        </p:nvSpPr>
        <p:spPr bwMode="auto">
          <a:xfrm rot="16200000">
            <a:off x="3334066" y="2720992"/>
            <a:ext cx="175596" cy="4218934"/>
          </a:xfrm>
          <a:prstGeom prst="rightBrace">
            <a:avLst>
              <a:gd name="adj1" fmla="val 163722"/>
              <a:gd name="adj2" fmla="val 50000"/>
            </a:avLst>
          </a:prstGeom>
          <a:noFill/>
          <a:ln w="12700">
            <a:solidFill>
              <a:srgbClr val="FF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159"/>
          <p:cNvSpPr txBox="1">
            <a:spLocks noChangeArrowheads="1"/>
          </p:cNvSpPr>
          <p:nvPr/>
        </p:nvSpPr>
        <p:spPr bwMode="auto">
          <a:xfrm>
            <a:off x="2047915" y="4403035"/>
            <a:ext cx="3509294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3300"/>
                </a:solidFill>
                <a:sym typeface="Symbol" pitchFamily="18" charset="2"/>
              </a:rPr>
              <a:t></a:t>
            </a:r>
            <a:r>
              <a:rPr lang="en-US" sz="2000" i="1">
                <a:solidFill>
                  <a:srgbClr val="FF3300"/>
                </a:solidFill>
              </a:rPr>
              <a:t>n</a:t>
            </a:r>
            <a:r>
              <a:rPr lang="en-US" sz="2000">
                <a:solidFill>
                  <a:srgbClr val="FF3300"/>
                </a:solidFill>
              </a:rPr>
              <a:t>/5</a:t>
            </a:r>
            <a:r>
              <a:rPr lang="en-US" sz="2000">
                <a:solidFill>
                  <a:srgbClr val="FF3300"/>
                </a:solidFill>
                <a:sym typeface="Symbol" pitchFamily="18" charset="2"/>
              </a:rPr>
              <a:t></a:t>
            </a:r>
            <a:r>
              <a:rPr lang="en-US" sz="2000">
                <a:solidFill>
                  <a:srgbClr val="FF3300"/>
                </a:solidFill>
              </a:rPr>
              <a:t> groups of 5 elements each.</a:t>
            </a:r>
          </a:p>
        </p:txBody>
      </p:sp>
      <p:sp>
        <p:nvSpPr>
          <p:cNvPr id="49" name="Text Box 160"/>
          <p:cNvSpPr txBox="1">
            <a:spLocks noChangeArrowheads="1"/>
          </p:cNvSpPr>
          <p:nvPr/>
        </p:nvSpPr>
        <p:spPr bwMode="auto">
          <a:xfrm>
            <a:off x="5909377" y="4698499"/>
            <a:ext cx="2683748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3300"/>
                </a:solidFill>
                <a:sym typeface="Symbol" pitchFamily="18" charset="2"/>
              </a:rPr>
              <a:t></a:t>
            </a:r>
            <a:r>
              <a:rPr lang="en-US" sz="2000" i="1">
                <a:solidFill>
                  <a:srgbClr val="FF3300"/>
                </a:solidFill>
              </a:rPr>
              <a:t>n</a:t>
            </a:r>
            <a:r>
              <a:rPr lang="en-US" sz="2000">
                <a:solidFill>
                  <a:srgbClr val="FF3300"/>
                </a:solidFill>
              </a:rPr>
              <a:t>/5</a:t>
            </a:r>
            <a:r>
              <a:rPr lang="en-US" sz="2000">
                <a:solidFill>
                  <a:srgbClr val="FF3300"/>
                </a:solidFill>
                <a:sym typeface="Symbol" pitchFamily="18" charset="2"/>
              </a:rPr>
              <a:t></a:t>
            </a:r>
            <a:r>
              <a:rPr lang="en-US" sz="2000" baseline="30000">
                <a:solidFill>
                  <a:srgbClr val="FF3300"/>
                </a:solidFill>
                <a:sym typeface="Symbol" pitchFamily="18" charset="2"/>
              </a:rPr>
              <a:t>th</a:t>
            </a:r>
            <a:r>
              <a:rPr lang="en-US" sz="2000">
                <a:solidFill>
                  <a:srgbClr val="FF3300"/>
                </a:solidFill>
              </a:rPr>
              <a:t> group of </a:t>
            </a:r>
            <a:r>
              <a:rPr lang="en-US" sz="2000" i="1">
                <a:solidFill>
                  <a:srgbClr val="FF3300"/>
                </a:solidFill>
              </a:rPr>
              <a:t>n</a:t>
            </a:r>
            <a:r>
              <a:rPr lang="en-US" sz="2000">
                <a:solidFill>
                  <a:srgbClr val="FF3300"/>
                </a:solidFill>
              </a:rPr>
              <a:t> mod 5</a:t>
            </a:r>
          </a:p>
          <a:p>
            <a:r>
              <a:rPr lang="en-US" sz="2000">
                <a:solidFill>
                  <a:srgbClr val="FF3300"/>
                </a:solidFill>
              </a:rPr>
              <a:t>elements.</a:t>
            </a:r>
          </a:p>
        </p:txBody>
      </p:sp>
      <p:cxnSp>
        <p:nvCxnSpPr>
          <p:cNvPr id="53" name="AutoShape 49"/>
          <p:cNvCxnSpPr>
            <a:cxnSpLocks noChangeShapeType="1"/>
          </p:cNvCxnSpPr>
          <p:nvPr/>
        </p:nvCxnSpPr>
        <p:spPr bwMode="auto">
          <a:xfrm flipV="1">
            <a:off x="1431476" y="5099109"/>
            <a:ext cx="1286" cy="26707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54" name="Oval 10"/>
          <p:cNvSpPr>
            <a:spLocks noChangeArrowheads="1"/>
          </p:cNvSpPr>
          <p:nvPr/>
        </p:nvSpPr>
        <p:spPr bwMode="auto">
          <a:xfrm>
            <a:off x="1340687" y="5291529"/>
            <a:ext cx="172306" cy="149309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5" name="AutoShape 49"/>
          <p:cNvCxnSpPr>
            <a:cxnSpLocks noChangeShapeType="1"/>
          </p:cNvCxnSpPr>
          <p:nvPr/>
        </p:nvCxnSpPr>
        <p:spPr bwMode="auto">
          <a:xfrm flipV="1">
            <a:off x="2437532" y="5099109"/>
            <a:ext cx="1286" cy="26707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56" name="AutoShape 49"/>
          <p:cNvCxnSpPr>
            <a:cxnSpLocks noChangeShapeType="1"/>
          </p:cNvCxnSpPr>
          <p:nvPr/>
        </p:nvCxnSpPr>
        <p:spPr bwMode="auto">
          <a:xfrm flipV="1">
            <a:off x="3443588" y="5099109"/>
            <a:ext cx="1286" cy="26707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57" name="AutoShape 49"/>
          <p:cNvCxnSpPr>
            <a:cxnSpLocks noChangeShapeType="1"/>
          </p:cNvCxnSpPr>
          <p:nvPr/>
        </p:nvCxnSpPr>
        <p:spPr bwMode="auto">
          <a:xfrm flipV="1">
            <a:off x="4449644" y="5099109"/>
            <a:ext cx="1286" cy="26707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58" name="AutoShape 49"/>
          <p:cNvCxnSpPr>
            <a:cxnSpLocks noChangeShapeType="1"/>
          </p:cNvCxnSpPr>
          <p:nvPr/>
        </p:nvCxnSpPr>
        <p:spPr bwMode="auto">
          <a:xfrm flipV="1">
            <a:off x="5455700" y="5099109"/>
            <a:ext cx="1286" cy="26707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59" name="Oval 100"/>
          <p:cNvSpPr>
            <a:spLocks noChangeArrowheads="1"/>
          </p:cNvSpPr>
          <p:nvPr/>
        </p:nvSpPr>
        <p:spPr bwMode="auto">
          <a:xfrm>
            <a:off x="2343664" y="5291529"/>
            <a:ext cx="172306" cy="149309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Oval 110"/>
          <p:cNvSpPr>
            <a:spLocks noChangeArrowheads="1"/>
          </p:cNvSpPr>
          <p:nvPr/>
        </p:nvSpPr>
        <p:spPr bwMode="auto">
          <a:xfrm>
            <a:off x="3347928" y="5291529"/>
            <a:ext cx="172306" cy="149309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Oval 120"/>
          <p:cNvSpPr>
            <a:spLocks noChangeArrowheads="1"/>
          </p:cNvSpPr>
          <p:nvPr/>
        </p:nvSpPr>
        <p:spPr bwMode="auto">
          <a:xfrm>
            <a:off x="4350905" y="5291529"/>
            <a:ext cx="172306" cy="149309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Oval 130"/>
          <p:cNvSpPr>
            <a:spLocks noChangeArrowheads="1"/>
          </p:cNvSpPr>
          <p:nvPr/>
        </p:nvSpPr>
        <p:spPr bwMode="auto">
          <a:xfrm>
            <a:off x="5355168" y="5291529"/>
            <a:ext cx="172306" cy="149309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3" name="AutoShape 46"/>
          <p:cNvCxnSpPr>
            <a:cxnSpLocks noChangeShapeType="1"/>
          </p:cNvCxnSpPr>
          <p:nvPr/>
        </p:nvCxnSpPr>
        <p:spPr bwMode="auto">
          <a:xfrm flipV="1">
            <a:off x="1425554" y="6252576"/>
            <a:ext cx="0" cy="24604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64" name="AutoShape 46"/>
          <p:cNvCxnSpPr>
            <a:cxnSpLocks noChangeShapeType="1"/>
          </p:cNvCxnSpPr>
          <p:nvPr/>
        </p:nvCxnSpPr>
        <p:spPr bwMode="auto">
          <a:xfrm flipV="1">
            <a:off x="2428532" y="6252576"/>
            <a:ext cx="0" cy="24604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65" name="AutoShape 46"/>
          <p:cNvCxnSpPr>
            <a:cxnSpLocks noChangeShapeType="1"/>
          </p:cNvCxnSpPr>
          <p:nvPr/>
        </p:nvCxnSpPr>
        <p:spPr bwMode="auto">
          <a:xfrm flipV="1">
            <a:off x="3431509" y="6252576"/>
            <a:ext cx="0" cy="24604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66" name="AutoShape 46"/>
          <p:cNvCxnSpPr>
            <a:cxnSpLocks noChangeShapeType="1"/>
          </p:cNvCxnSpPr>
          <p:nvPr/>
        </p:nvCxnSpPr>
        <p:spPr bwMode="auto">
          <a:xfrm flipV="1">
            <a:off x="4434486" y="6252576"/>
            <a:ext cx="0" cy="24604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67" name="AutoShape 46"/>
          <p:cNvCxnSpPr>
            <a:cxnSpLocks noChangeShapeType="1"/>
          </p:cNvCxnSpPr>
          <p:nvPr/>
        </p:nvCxnSpPr>
        <p:spPr bwMode="auto">
          <a:xfrm flipV="1">
            <a:off x="5437463" y="6252576"/>
            <a:ext cx="0" cy="24604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68" name="Oval 28"/>
          <p:cNvSpPr>
            <a:spLocks noChangeArrowheads="1"/>
          </p:cNvSpPr>
          <p:nvPr/>
        </p:nvSpPr>
        <p:spPr bwMode="auto">
          <a:xfrm>
            <a:off x="1340687" y="6447099"/>
            <a:ext cx="172306" cy="149309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Oval 103"/>
          <p:cNvSpPr>
            <a:spLocks noChangeArrowheads="1"/>
          </p:cNvSpPr>
          <p:nvPr/>
        </p:nvSpPr>
        <p:spPr bwMode="auto">
          <a:xfrm>
            <a:off x="2343664" y="6447099"/>
            <a:ext cx="172306" cy="149309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Oval 113"/>
          <p:cNvSpPr>
            <a:spLocks noChangeArrowheads="1"/>
          </p:cNvSpPr>
          <p:nvPr/>
        </p:nvSpPr>
        <p:spPr bwMode="auto">
          <a:xfrm>
            <a:off x="3347928" y="6447099"/>
            <a:ext cx="172306" cy="149309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Oval 123"/>
          <p:cNvSpPr>
            <a:spLocks noChangeArrowheads="1"/>
          </p:cNvSpPr>
          <p:nvPr/>
        </p:nvSpPr>
        <p:spPr bwMode="auto">
          <a:xfrm>
            <a:off x="4350905" y="6447099"/>
            <a:ext cx="172306" cy="149309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Oval 133"/>
          <p:cNvSpPr>
            <a:spLocks noChangeArrowheads="1"/>
          </p:cNvSpPr>
          <p:nvPr/>
        </p:nvSpPr>
        <p:spPr bwMode="auto">
          <a:xfrm>
            <a:off x="5355168" y="6447099"/>
            <a:ext cx="172306" cy="149309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 Select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750" y="1060450"/>
            <a:ext cx="8775700" cy="53403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Determine the </a:t>
            </a:r>
            <a:r>
              <a:rPr lang="en-US" sz="2800" dirty="0" smtClean="0">
                <a:solidFill>
                  <a:srgbClr val="CC3300"/>
                </a:solidFill>
              </a:rPr>
              <a:t>median-of-medians </a:t>
            </a:r>
            <a:r>
              <a:rPr lang="en-US" sz="2800" i="1" dirty="0" smtClean="0">
                <a:solidFill>
                  <a:srgbClr val="CC3300"/>
                </a:solidFill>
              </a:rPr>
              <a:t>x</a:t>
            </a:r>
            <a:r>
              <a:rPr lang="en-US" sz="2800" dirty="0" smtClean="0"/>
              <a:t> </a:t>
            </a:r>
            <a:r>
              <a:rPr lang="en-US" sz="2800" dirty="0" smtClean="0"/>
              <a:t>(on previous </a:t>
            </a:r>
            <a:r>
              <a:rPr lang="en-US" sz="2800" dirty="0" smtClean="0"/>
              <a:t>slide.)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CC3300"/>
                </a:solidFill>
              </a:rPr>
              <a:t>Partition</a:t>
            </a:r>
            <a:r>
              <a:rPr lang="en-US" sz="2800" dirty="0" smtClean="0"/>
              <a:t> </a:t>
            </a:r>
            <a:r>
              <a:rPr lang="en-US" sz="2800" dirty="0" smtClean="0"/>
              <a:t>input </a:t>
            </a:r>
            <a:r>
              <a:rPr lang="en-US" sz="2800" dirty="0" smtClean="0"/>
              <a:t>array </a:t>
            </a:r>
            <a:r>
              <a:rPr lang="en-US" sz="2800" dirty="0" smtClean="0">
                <a:solidFill>
                  <a:srgbClr val="CC3300"/>
                </a:solidFill>
              </a:rPr>
              <a:t>around </a:t>
            </a:r>
            <a:r>
              <a:rPr lang="en-US" sz="2800" i="1" dirty="0" smtClean="0">
                <a:solidFill>
                  <a:srgbClr val="CC3300"/>
                </a:solidFill>
              </a:rPr>
              <a:t>x  </a:t>
            </a:r>
            <a:r>
              <a:rPr lang="en-US" sz="2800" dirty="0" smtClean="0">
                <a:solidFill>
                  <a:srgbClr val="CC3300"/>
                </a:solidFill>
              </a:rPr>
              <a:t>(Partition from Quicksort).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Let </a:t>
            </a:r>
            <a:r>
              <a:rPr lang="en-US" sz="2400" i="1" dirty="0" smtClean="0">
                <a:solidFill>
                  <a:srgbClr val="CC3300"/>
                </a:solidFill>
              </a:rPr>
              <a:t>k</a:t>
            </a:r>
            <a:r>
              <a:rPr lang="en-US" sz="2400" dirty="0" smtClean="0">
                <a:solidFill>
                  <a:srgbClr val="CC3300"/>
                </a:solidFill>
              </a:rPr>
              <a:t> be the index of </a:t>
            </a:r>
            <a:r>
              <a:rPr lang="en-US" sz="2400" i="1" dirty="0" smtClean="0">
                <a:solidFill>
                  <a:srgbClr val="CC3300"/>
                </a:solidFill>
              </a:rPr>
              <a:t>x</a:t>
            </a:r>
            <a:r>
              <a:rPr lang="en-US" sz="2400" dirty="0" smtClean="0"/>
              <a:t> that Partition returns.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If </a:t>
            </a:r>
            <a:r>
              <a:rPr lang="en-US" i="1" dirty="0" smtClean="0">
                <a:solidFill>
                  <a:srgbClr val="CC3300"/>
                </a:solidFill>
              </a:rPr>
              <a:t>k </a:t>
            </a:r>
            <a:r>
              <a:rPr lang="en-US" dirty="0" smtClean="0">
                <a:solidFill>
                  <a:srgbClr val="CC3300"/>
                </a:solidFill>
              </a:rPr>
              <a:t>= </a:t>
            </a:r>
            <a:r>
              <a:rPr lang="en-US" i="1" dirty="0" err="1" smtClean="0">
                <a:solidFill>
                  <a:srgbClr val="CC3300"/>
                </a:solidFill>
              </a:rPr>
              <a:t>i</a:t>
            </a:r>
            <a:r>
              <a:rPr lang="en-US" dirty="0" smtClean="0"/>
              <a:t>, then </a:t>
            </a:r>
            <a:r>
              <a:rPr lang="en-US" dirty="0" smtClean="0">
                <a:solidFill>
                  <a:schemeClr val="hlink"/>
                </a:solidFill>
              </a:rPr>
              <a:t>return </a:t>
            </a:r>
            <a:r>
              <a:rPr lang="en-US" i="1" dirty="0" smtClean="0">
                <a:solidFill>
                  <a:schemeClr val="hlink"/>
                </a:solidFill>
              </a:rPr>
              <a:t>x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Else if </a:t>
            </a:r>
            <a:r>
              <a:rPr lang="en-US" i="1" dirty="0" err="1" smtClean="0">
                <a:solidFill>
                  <a:srgbClr val="CC3300"/>
                </a:solidFill>
              </a:rPr>
              <a:t>i</a:t>
            </a:r>
            <a:r>
              <a:rPr lang="en-US" dirty="0" smtClean="0">
                <a:solidFill>
                  <a:srgbClr val="CC3300"/>
                </a:solidFill>
              </a:rPr>
              <a:t> &lt; </a:t>
            </a:r>
            <a:r>
              <a:rPr lang="en-US" i="1" dirty="0" smtClean="0">
                <a:solidFill>
                  <a:srgbClr val="CC3300"/>
                </a:solidFill>
              </a:rPr>
              <a:t>k</a:t>
            </a:r>
            <a:r>
              <a:rPr lang="en-US" dirty="0" smtClean="0"/>
              <a:t>, </a:t>
            </a:r>
            <a:r>
              <a:rPr lang="en-US" dirty="0" smtClean="0"/>
              <a:t>apply </a:t>
            </a:r>
            <a:r>
              <a:rPr lang="en-US" dirty="0" smtClean="0">
                <a:solidFill>
                  <a:schemeClr val="hlink"/>
                </a:solidFill>
              </a:rPr>
              <a:t>Select recursively to </a:t>
            </a:r>
            <a:r>
              <a:rPr lang="en-US" i="1" dirty="0" smtClean="0">
                <a:solidFill>
                  <a:schemeClr val="hlink"/>
                </a:solidFill>
              </a:rPr>
              <a:t>A</a:t>
            </a:r>
            <a:r>
              <a:rPr lang="en-US" dirty="0" smtClean="0">
                <a:solidFill>
                  <a:schemeClr val="hlink"/>
                </a:solidFill>
              </a:rPr>
              <a:t>[1..</a:t>
            </a:r>
            <a:r>
              <a:rPr lang="en-US" i="1" dirty="0" smtClean="0">
                <a:solidFill>
                  <a:schemeClr val="hlink"/>
                </a:solidFill>
              </a:rPr>
              <a:t>k</a:t>
            </a:r>
            <a:r>
              <a:rPr lang="en-US" dirty="0" smtClean="0">
                <a:solidFill>
                  <a:schemeClr val="hlink"/>
                </a:solidFill>
              </a:rPr>
              <a:t>–1] </a:t>
            </a:r>
            <a:r>
              <a:rPr lang="en-US" dirty="0" smtClean="0">
                <a:solidFill>
                  <a:schemeClr val="tx1"/>
                </a:solidFill>
              </a:rPr>
              <a:t>to find the </a:t>
            </a:r>
            <a:r>
              <a:rPr lang="en-US" i="1" dirty="0" err="1" smtClean="0">
                <a:solidFill>
                  <a:schemeClr val="tx1"/>
                </a:solidFill>
              </a:rPr>
              <a:t>i</a:t>
            </a:r>
            <a:r>
              <a:rPr lang="en-US" baseline="30000" dirty="0" err="1" smtClean="0">
                <a:solidFill>
                  <a:schemeClr val="tx1"/>
                </a:solidFill>
              </a:rPr>
              <a:t>th</a:t>
            </a:r>
            <a:r>
              <a:rPr lang="en-US" dirty="0" smtClean="0">
                <a:solidFill>
                  <a:schemeClr val="tx1"/>
                </a:solidFill>
              </a:rPr>
              <a:t> smallest element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Else if </a:t>
            </a:r>
            <a:r>
              <a:rPr lang="en-US" i="1" dirty="0" err="1" smtClean="0">
                <a:solidFill>
                  <a:srgbClr val="CC3300"/>
                </a:solidFill>
              </a:rPr>
              <a:t>i</a:t>
            </a:r>
            <a:r>
              <a:rPr lang="en-US" dirty="0" smtClean="0">
                <a:solidFill>
                  <a:srgbClr val="CC3300"/>
                </a:solidFill>
              </a:rPr>
              <a:t> &gt; </a:t>
            </a:r>
            <a:r>
              <a:rPr lang="en-US" i="1" dirty="0" smtClean="0">
                <a:solidFill>
                  <a:srgbClr val="CC3300"/>
                </a:solidFill>
              </a:rPr>
              <a:t>k</a:t>
            </a:r>
            <a:r>
              <a:rPr lang="en-US" dirty="0" smtClean="0"/>
              <a:t>, </a:t>
            </a:r>
            <a:r>
              <a:rPr lang="en-US" dirty="0" smtClean="0"/>
              <a:t>apply </a:t>
            </a:r>
            <a:r>
              <a:rPr lang="en-US" dirty="0" smtClean="0">
                <a:solidFill>
                  <a:schemeClr val="hlink"/>
                </a:solidFill>
              </a:rPr>
              <a:t>Select recursively to </a:t>
            </a:r>
            <a:r>
              <a:rPr lang="en-US" i="1" dirty="0" smtClean="0">
                <a:solidFill>
                  <a:schemeClr val="hlink"/>
                </a:solidFill>
              </a:rPr>
              <a:t>A</a:t>
            </a:r>
            <a:r>
              <a:rPr lang="en-US" dirty="0" smtClean="0">
                <a:solidFill>
                  <a:schemeClr val="hlink"/>
                </a:solidFill>
              </a:rPr>
              <a:t>[</a:t>
            </a:r>
            <a:r>
              <a:rPr lang="en-US" i="1" dirty="0" smtClean="0">
                <a:solidFill>
                  <a:schemeClr val="hlink"/>
                </a:solidFill>
              </a:rPr>
              <a:t>k</a:t>
            </a:r>
            <a:r>
              <a:rPr lang="en-US" dirty="0" smtClean="0">
                <a:solidFill>
                  <a:schemeClr val="hlink"/>
                </a:solidFill>
              </a:rPr>
              <a:t>+1</a:t>
            </a:r>
            <a:r>
              <a:rPr lang="en-US" i="1" dirty="0" smtClean="0">
                <a:solidFill>
                  <a:schemeClr val="hlink"/>
                </a:solidFill>
              </a:rPr>
              <a:t>..n</a:t>
            </a:r>
            <a:r>
              <a:rPr lang="en-US" dirty="0" smtClean="0">
                <a:solidFill>
                  <a:schemeClr val="hlink"/>
                </a:solidFill>
              </a:rPr>
              <a:t>] </a:t>
            </a:r>
            <a:r>
              <a:rPr lang="en-US" dirty="0" smtClean="0">
                <a:solidFill>
                  <a:schemeClr val="tx1"/>
                </a:solidFill>
              </a:rPr>
              <a:t>to find the (</a:t>
            </a:r>
            <a:r>
              <a:rPr lang="en-US" i="1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– k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r>
              <a:rPr lang="en-US" baseline="30000" dirty="0" err="1" smtClean="0">
                <a:solidFill>
                  <a:schemeClr val="tx1"/>
                </a:solidFill>
              </a:rPr>
              <a:t>th</a:t>
            </a:r>
            <a:r>
              <a:rPr lang="en-US" dirty="0" smtClean="0">
                <a:solidFill>
                  <a:schemeClr val="tx1"/>
                </a:solidFill>
              </a:rPr>
              <a:t> smallest element</a:t>
            </a:r>
            <a:r>
              <a:rPr lang="en-US" i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26627" name="Rectangle 168"/>
          <p:cNvSpPr>
            <a:spLocks noChangeArrowheads="1"/>
          </p:cNvSpPr>
          <p:nvPr/>
        </p:nvSpPr>
        <p:spPr bwMode="auto">
          <a:xfrm>
            <a:off x="2984500" y="2324100"/>
            <a:ext cx="736600" cy="15113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167"/>
          <p:cNvSpPr>
            <a:spLocks noChangeArrowheads="1"/>
          </p:cNvSpPr>
          <p:nvPr/>
        </p:nvSpPr>
        <p:spPr bwMode="auto">
          <a:xfrm>
            <a:off x="393699" y="2324100"/>
            <a:ext cx="2625727" cy="15113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Line 169"/>
          <p:cNvSpPr>
            <a:spLocks noChangeShapeType="1"/>
          </p:cNvSpPr>
          <p:nvPr/>
        </p:nvSpPr>
        <p:spPr bwMode="auto">
          <a:xfrm>
            <a:off x="2997200" y="2349500"/>
            <a:ext cx="0" cy="9906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Rectangle 164"/>
          <p:cNvSpPr>
            <a:spLocks noChangeArrowheads="1"/>
          </p:cNvSpPr>
          <p:nvPr/>
        </p:nvSpPr>
        <p:spPr bwMode="auto">
          <a:xfrm>
            <a:off x="3022599" y="3411539"/>
            <a:ext cx="847726" cy="1617661"/>
          </a:xfrm>
          <a:prstGeom prst="rect">
            <a:avLst/>
          </a:prstGeom>
          <a:solidFill>
            <a:srgbClr val="CCFF3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Rectangle 163"/>
          <p:cNvSpPr>
            <a:spLocks noChangeArrowheads="1"/>
          </p:cNvSpPr>
          <p:nvPr/>
        </p:nvSpPr>
        <p:spPr bwMode="auto">
          <a:xfrm>
            <a:off x="3873500" y="3416300"/>
            <a:ext cx="3594100" cy="1612900"/>
          </a:xfrm>
          <a:prstGeom prst="rect">
            <a:avLst/>
          </a:prstGeom>
          <a:solidFill>
            <a:srgbClr val="CCFF3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Worst-case Split</a:t>
            </a:r>
          </a:p>
        </p:txBody>
      </p:sp>
      <p:sp>
        <p:nvSpPr>
          <p:cNvPr id="26634" name="Oval 4"/>
          <p:cNvSpPr>
            <a:spLocks noChangeArrowheads="1"/>
          </p:cNvSpPr>
          <p:nvPr/>
        </p:nvSpPr>
        <p:spPr bwMode="auto">
          <a:xfrm>
            <a:off x="846138" y="3517900"/>
            <a:ext cx="212725" cy="225425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Oval 16"/>
          <p:cNvSpPr>
            <a:spLocks noChangeArrowheads="1"/>
          </p:cNvSpPr>
          <p:nvPr/>
        </p:nvSpPr>
        <p:spPr bwMode="auto">
          <a:xfrm>
            <a:off x="860425" y="2379663"/>
            <a:ext cx="212725" cy="225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Oval 22"/>
          <p:cNvSpPr>
            <a:spLocks noChangeArrowheads="1"/>
          </p:cNvSpPr>
          <p:nvPr/>
        </p:nvSpPr>
        <p:spPr bwMode="auto">
          <a:xfrm>
            <a:off x="846138" y="4114800"/>
            <a:ext cx="212725" cy="225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639" name="AutoShape 46"/>
          <p:cNvCxnSpPr>
            <a:cxnSpLocks noChangeShapeType="1"/>
            <a:stCxn id="26637" idx="0"/>
            <a:endCxn id="26634" idx="4"/>
          </p:cNvCxnSpPr>
          <p:nvPr/>
        </p:nvCxnSpPr>
        <p:spPr bwMode="auto">
          <a:xfrm flipV="1">
            <a:off x="952500" y="3743325"/>
            <a:ext cx="0" cy="3714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26641" name="AutoShape 49"/>
          <p:cNvCxnSpPr>
            <a:cxnSpLocks noChangeShapeType="1"/>
            <a:stCxn id="26634" idx="0"/>
            <a:endCxn id="26635" idx="4"/>
          </p:cNvCxnSpPr>
          <p:nvPr/>
        </p:nvCxnSpPr>
        <p:spPr bwMode="auto">
          <a:xfrm flipV="1">
            <a:off x="952500" y="3114675"/>
            <a:ext cx="1588" cy="4032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26643" name="Oval 99"/>
          <p:cNvSpPr>
            <a:spLocks noChangeArrowheads="1"/>
          </p:cNvSpPr>
          <p:nvPr/>
        </p:nvSpPr>
        <p:spPr bwMode="auto">
          <a:xfrm>
            <a:off x="2084388" y="3517900"/>
            <a:ext cx="212725" cy="225425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Oval 101"/>
          <p:cNvSpPr>
            <a:spLocks noChangeArrowheads="1"/>
          </p:cNvSpPr>
          <p:nvPr/>
        </p:nvSpPr>
        <p:spPr bwMode="auto">
          <a:xfrm>
            <a:off x="2098675" y="2379663"/>
            <a:ext cx="212725" cy="225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Oval 102"/>
          <p:cNvSpPr>
            <a:spLocks noChangeArrowheads="1"/>
          </p:cNvSpPr>
          <p:nvPr/>
        </p:nvSpPr>
        <p:spPr bwMode="auto">
          <a:xfrm>
            <a:off x="2084388" y="4114800"/>
            <a:ext cx="212725" cy="225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648" name="AutoShape 104"/>
          <p:cNvCxnSpPr>
            <a:cxnSpLocks noChangeShapeType="1"/>
            <a:stCxn id="26646" idx="0"/>
            <a:endCxn id="26643" idx="4"/>
          </p:cNvCxnSpPr>
          <p:nvPr/>
        </p:nvCxnSpPr>
        <p:spPr bwMode="auto">
          <a:xfrm flipV="1">
            <a:off x="2190750" y="3743325"/>
            <a:ext cx="0" cy="3714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26650" name="AutoShape 106"/>
          <p:cNvCxnSpPr>
            <a:cxnSpLocks noChangeShapeType="1"/>
            <a:stCxn id="26643" idx="0"/>
            <a:endCxn id="26644" idx="4"/>
          </p:cNvCxnSpPr>
          <p:nvPr/>
        </p:nvCxnSpPr>
        <p:spPr bwMode="auto">
          <a:xfrm flipV="1">
            <a:off x="2190750" y="3114675"/>
            <a:ext cx="1588" cy="4032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26652" name="Oval 109"/>
          <p:cNvSpPr>
            <a:spLocks noChangeArrowheads="1"/>
          </p:cNvSpPr>
          <p:nvPr/>
        </p:nvSpPr>
        <p:spPr bwMode="auto">
          <a:xfrm>
            <a:off x="3324225" y="3517900"/>
            <a:ext cx="212725" cy="225425"/>
          </a:xfrm>
          <a:prstGeom prst="ellipse">
            <a:avLst/>
          </a:prstGeom>
          <a:solidFill>
            <a:srgbClr val="FF00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4" name="Oval 111"/>
          <p:cNvSpPr>
            <a:spLocks noChangeArrowheads="1"/>
          </p:cNvSpPr>
          <p:nvPr/>
        </p:nvSpPr>
        <p:spPr bwMode="auto">
          <a:xfrm>
            <a:off x="3338513" y="2379663"/>
            <a:ext cx="212725" cy="225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5" name="Oval 112"/>
          <p:cNvSpPr>
            <a:spLocks noChangeArrowheads="1"/>
          </p:cNvSpPr>
          <p:nvPr/>
        </p:nvSpPr>
        <p:spPr bwMode="auto">
          <a:xfrm>
            <a:off x="3324225" y="4114800"/>
            <a:ext cx="212725" cy="225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657" name="AutoShape 114"/>
          <p:cNvCxnSpPr>
            <a:cxnSpLocks noChangeShapeType="1"/>
            <a:stCxn id="26655" idx="0"/>
            <a:endCxn id="26652" idx="4"/>
          </p:cNvCxnSpPr>
          <p:nvPr/>
        </p:nvCxnSpPr>
        <p:spPr bwMode="auto">
          <a:xfrm flipV="1">
            <a:off x="3430588" y="3743325"/>
            <a:ext cx="0" cy="3714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26659" name="AutoShape 116"/>
          <p:cNvCxnSpPr>
            <a:cxnSpLocks noChangeShapeType="1"/>
            <a:stCxn id="26652" idx="0"/>
            <a:endCxn id="26653" idx="4"/>
          </p:cNvCxnSpPr>
          <p:nvPr/>
        </p:nvCxnSpPr>
        <p:spPr bwMode="auto">
          <a:xfrm flipV="1">
            <a:off x="3430588" y="3114675"/>
            <a:ext cx="1587" cy="4032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26661" name="Oval 119"/>
          <p:cNvSpPr>
            <a:spLocks noChangeArrowheads="1"/>
          </p:cNvSpPr>
          <p:nvPr/>
        </p:nvSpPr>
        <p:spPr bwMode="auto">
          <a:xfrm>
            <a:off x="4562475" y="3517900"/>
            <a:ext cx="212725" cy="225425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3" name="Oval 121"/>
          <p:cNvSpPr>
            <a:spLocks noChangeArrowheads="1"/>
          </p:cNvSpPr>
          <p:nvPr/>
        </p:nvSpPr>
        <p:spPr bwMode="auto">
          <a:xfrm>
            <a:off x="4576763" y="2379663"/>
            <a:ext cx="212725" cy="225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4" name="Oval 122"/>
          <p:cNvSpPr>
            <a:spLocks noChangeArrowheads="1"/>
          </p:cNvSpPr>
          <p:nvPr/>
        </p:nvSpPr>
        <p:spPr bwMode="auto">
          <a:xfrm>
            <a:off x="4562475" y="4114800"/>
            <a:ext cx="212725" cy="225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666" name="AutoShape 124"/>
          <p:cNvCxnSpPr>
            <a:cxnSpLocks noChangeShapeType="1"/>
            <a:stCxn id="26664" idx="0"/>
            <a:endCxn id="26661" idx="4"/>
          </p:cNvCxnSpPr>
          <p:nvPr/>
        </p:nvCxnSpPr>
        <p:spPr bwMode="auto">
          <a:xfrm flipV="1">
            <a:off x="4668838" y="3743325"/>
            <a:ext cx="0" cy="3714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26668" name="AutoShape 126"/>
          <p:cNvCxnSpPr>
            <a:cxnSpLocks noChangeShapeType="1"/>
            <a:stCxn id="26661" idx="0"/>
            <a:endCxn id="26662" idx="4"/>
          </p:cNvCxnSpPr>
          <p:nvPr/>
        </p:nvCxnSpPr>
        <p:spPr bwMode="auto">
          <a:xfrm flipV="1">
            <a:off x="4668838" y="3114675"/>
            <a:ext cx="1587" cy="4032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26670" name="Oval 129"/>
          <p:cNvSpPr>
            <a:spLocks noChangeArrowheads="1"/>
          </p:cNvSpPr>
          <p:nvPr/>
        </p:nvSpPr>
        <p:spPr bwMode="auto">
          <a:xfrm>
            <a:off x="5802313" y="3517900"/>
            <a:ext cx="212725" cy="225425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72" name="Oval 131"/>
          <p:cNvSpPr>
            <a:spLocks noChangeArrowheads="1"/>
          </p:cNvSpPr>
          <p:nvPr/>
        </p:nvSpPr>
        <p:spPr bwMode="auto">
          <a:xfrm>
            <a:off x="5816600" y="2379663"/>
            <a:ext cx="212725" cy="225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73" name="Oval 132"/>
          <p:cNvSpPr>
            <a:spLocks noChangeArrowheads="1"/>
          </p:cNvSpPr>
          <p:nvPr/>
        </p:nvSpPr>
        <p:spPr bwMode="auto">
          <a:xfrm>
            <a:off x="5802313" y="4114800"/>
            <a:ext cx="212725" cy="225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675" name="AutoShape 134"/>
          <p:cNvCxnSpPr>
            <a:cxnSpLocks noChangeShapeType="1"/>
            <a:stCxn id="26673" idx="0"/>
            <a:endCxn id="26670" idx="4"/>
          </p:cNvCxnSpPr>
          <p:nvPr/>
        </p:nvCxnSpPr>
        <p:spPr bwMode="auto">
          <a:xfrm flipV="1">
            <a:off x="5908675" y="3743325"/>
            <a:ext cx="0" cy="3714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26677" name="AutoShape 136"/>
          <p:cNvCxnSpPr>
            <a:cxnSpLocks noChangeShapeType="1"/>
            <a:stCxn id="26670" idx="0"/>
            <a:endCxn id="26671" idx="4"/>
          </p:cNvCxnSpPr>
          <p:nvPr/>
        </p:nvCxnSpPr>
        <p:spPr bwMode="auto">
          <a:xfrm flipV="1">
            <a:off x="5908675" y="3114675"/>
            <a:ext cx="1588" cy="4032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26679" name="Oval 139"/>
          <p:cNvSpPr>
            <a:spLocks noChangeArrowheads="1"/>
          </p:cNvSpPr>
          <p:nvPr/>
        </p:nvSpPr>
        <p:spPr bwMode="auto">
          <a:xfrm>
            <a:off x="7042150" y="3492500"/>
            <a:ext cx="212725" cy="225425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80" name="Oval 140"/>
          <p:cNvSpPr>
            <a:spLocks noChangeArrowheads="1"/>
          </p:cNvSpPr>
          <p:nvPr/>
        </p:nvSpPr>
        <p:spPr bwMode="auto">
          <a:xfrm>
            <a:off x="7043738" y="2863850"/>
            <a:ext cx="212725" cy="225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81" name="Oval 142"/>
          <p:cNvSpPr>
            <a:spLocks noChangeArrowheads="1"/>
          </p:cNvSpPr>
          <p:nvPr/>
        </p:nvSpPr>
        <p:spPr bwMode="auto">
          <a:xfrm>
            <a:off x="7042150" y="4089400"/>
            <a:ext cx="212725" cy="225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682" name="AutoShape 144"/>
          <p:cNvCxnSpPr>
            <a:cxnSpLocks noChangeShapeType="1"/>
            <a:stCxn id="26681" idx="0"/>
            <a:endCxn id="26679" idx="4"/>
          </p:cNvCxnSpPr>
          <p:nvPr/>
        </p:nvCxnSpPr>
        <p:spPr bwMode="auto">
          <a:xfrm flipV="1">
            <a:off x="7148513" y="3717925"/>
            <a:ext cx="0" cy="3714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26683" name="AutoShape 146"/>
          <p:cNvCxnSpPr>
            <a:cxnSpLocks noChangeShapeType="1"/>
            <a:stCxn id="26679" idx="0"/>
            <a:endCxn id="26680" idx="4"/>
          </p:cNvCxnSpPr>
          <p:nvPr/>
        </p:nvCxnSpPr>
        <p:spPr bwMode="auto">
          <a:xfrm flipV="1">
            <a:off x="7148513" y="3089275"/>
            <a:ext cx="1587" cy="4032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26684" name="AutoShape 149"/>
          <p:cNvCxnSpPr>
            <a:cxnSpLocks noChangeShapeType="1"/>
            <a:stCxn id="26652" idx="2"/>
            <a:endCxn id="26643" idx="6"/>
          </p:cNvCxnSpPr>
          <p:nvPr/>
        </p:nvCxnSpPr>
        <p:spPr bwMode="auto">
          <a:xfrm flipH="1">
            <a:off x="2297113" y="3630613"/>
            <a:ext cx="10271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26685" name="AutoShape 150"/>
          <p:cNvCxnSpPr>
            <a:cxnSpLocks noChangeShapeType="1"/>
            <a:stCxn id="26652" idx="0"/>
            <a:endCxn id="26634" idx="7"/>
          </p:cNvCxnSpPr>
          <p:nvPr/>
        </p:nvCxnSpPr>
        <p:spPr bwMode="auto">
          <a:xfrm rot="-5400000" flipH="1" flipV="1">
            <a:off x="2212182" y="2332831"/>
            <a:ext cx="33338" cy="2403475"/>
          </a:xfrm>
          <a:prstGeom prst="curvedConnector3">
            <a:avLst>
              <a:gd name="adj1" fmla="val -685713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26686" name="AutoShape 151"/>
          <p:cNvCxnSpPr>
            <a:cxnSpLocks noChangeShapeType="1"/>
            <a:stCxn id="26661" idx="2"/>
            <a:endCxn id="26652" idx="6"/>
          </p:cNvCxnSpPr>
          <p:nvPr/>
        </p:nvCxnSpPr>
        <p:spPr bwMode="auto">
          <a:xfrm flipH="1">
            <a:off x="3536950" y="3630613"/>
            <a:ext cx="10255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26687" name="AutoShape 152"/>
          <p:cNvCxnSpPr>
            <a:cxnSpLocks noChangeShapeType="1"/>
            <a:stCxn id="26670" idx="1"/>
            <a:endCxn id="26652" idx="7"/>
          </p:cNvCxnSpPr>
          <p:nvPr/>
        </p:nvCxnSpPr>
        <p:spPr bwMode="auto">
          <a:xfrm rot="-5400000" flipH="1" flipV="1">
            <a:off x="4668838" y="2387600"/>
            <a:ext cx="1587" cy="2328863"/>
          </a:xfrm>
          <a:prstGeom prst="curvedConnector3">
            <a:avLst>
              <a:gd name="adj1" fmla="val -16500005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26688" name="AutoShape 154"/>
          <p:cNvCxnSpPr>
            <a:cxnSpLocks noChangeShapeType="1"/>
            <a:stCxn id="26679" idx="4"/>
            <a:endCxn id="26652" idx="5"/>
          </p:cNvCxnSpPr>
          <p:nvPr/>
        </p:nvCxnSpPr>
        <p:spPr bwMode="auto">
          <a:xfrm rot="16200000" flipV="1">
            <a:off x="5322888" y="1892300"/>
            <a:ext cx="7937" cy="3643313"/>
          </a:xfrm>
          <a:prstGeom prst="curvedConnector3">
            <a:avLst>
              <a:gd name="adj1" fmla="val -320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26689" name="Text Box 155"/>
          <p:cNvSpPr txBox="1">
            <a:spLocks noChangeArrowheads="1"/>
          </p:cNvSpPr>
          <p:nvPr/>
        </p:nvSpPr>
        <p:spPr bwMode="auto">
          <a:xfrm>
            <a:off x="1433513" y="5005388"/>
            <a:ext cx="24368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3300"/>
                </a:solidFill>
              </a:rPr>
              <a:t>Median-of-medians, </a:t>
            </a:r>
            <a:r>
              <a:rPr lang="en-US" sz="2000" b="1" i="1">
                <a:solidFill>
                  <a:srgbClr val="FF3300"/>
                </a:solidFill>
              </a:rPr>
              <a:t>x</a:t>
            </a:r>
            <a:endParaRPr lang="en-US" sz="2000" b="1">
              <a:solidFill>
                <a:srgbClr val="FF3300"/>
              </a:solidFill>
            </a:endParaRPr>
          </a:p>
        </p:txBody>
      </p:sp>
      <p:cxnSp>
        <p:nvCxnSpPr>
          <p:cNvPr id="26690" name="AutoShape 156"/>
          <p:cNvCxnSpPr>
            <a:cxnSpLocks noChangeShapeType="1"/>
            <a:stCxn id="26689" idx="0"/>
            <a:endCxn id="26652" idx="3"/>
          </p:cNvCxnSpPr>
          <p:nvPr/>
        </p:nvCxnSpPr>
        <p:spPr bwMode="auto">
          <a:xfrm rot="-5400000">
            <a:off x="2356644" y="4006057"/>
            <a:ext cx="1295400" cy="703262"/>
          </a:xfrm>
          <a:prstGeom prst="curvedConnector3">
            <a:avLst>
              <a:gd name="adj1" fmla="val 48653"/>
            </a:avLst>
          </a:prstGeom>
          <a:noFill/>
          <a:ln w="12700">
            <a:solidFill>
              <a:schemeClr val="tx2"/>
            </a:solidFill>
            <a:round/>
            <a:headEnd type="none" w="sm" len="sm"/>
            <a:tailEnd type="triangle" w="sm" len="sm"/>
          </a:ln>
        </p:spPr>
      </p:cxnSp>
      <p:sp>
        <p:nvSpPr>
          <p:cNvPr id="26691" name="AutoShape 158"/>
          <p:cNvSpPr>
            <a:spLocks/>
          </p:cNvSpPr>
          <p:nvPr/>
        </p:nvSpPr>
        <p:spPr bwMode="auto">
          <a:xfrm rot="-5400000">
            <a:off x="3284537" y="-411162"/>
            <a:ext cx="265113" cy="5208588"/>
          </a:xfrm>
          <a:prstGeom prst="rightBrace">
            <a:avLst>
              <a:gd name="adj1" fmla="val 163722"/>
              <a:gd name="adj2" fmla="val 50000"/>
            </a:avLst>
          </a:prstGeom>
          <a:noFill/>
          <a:ln w="12700">
            <a:solidFill>
              <a:srgbClr val="FF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92" name="Text Box 159"/>
          <p:cNvSpPr txBox="1">
            <a:spLocks noChangeArrowheads="1"/>
          </p:cNvSpPr>
          <p:nvPr/>
        </p:nvSpPr>
        <p:spPr bwMode="auto">
          <a:xfrm>
            <a:off x="1720850" y="1547813"/>
            <a:ext cx="34766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3300"/>
                </a:solidFill>
                <a:sym typeface="Symbol" pitchFamily="18" charset="2"/>
              </a:rPr>
              <a:t></a:t>
            </a:r>
            <a:r>
              <a:rPr lang="en-US" sz="2000" i="1">
                <a:solidFill>
                  <a:srgbClr val="FF3300"/>
                </a:solidFill>
              </a:rPr>
              <a:t>n</a:t>
            </a:r>
            <a:r>
              <a:rPr lang="en-US" sz="2000">
                <a:solidFill>
                  <a:srgbClr val="FF3300"/>
                </a:solidFill>
              </a:rPr>
              <a:t>/5</a:t>
            </a:r>
            <a:r>
              <a:rPr lang="en-US" sz="2000">
                <a:solidFill>
                  <a:srgbClr val="FF3300"/>
                </a:solidFill>
                <a:sym typeface="Symbol" pitchFamily="18" charset="2"/>
              </a:rPr>
              <a:t></a:t>
            </a:r>
            <a:r>
              <a:rPr lang="en-US" sz="2000">
                <a:solidFill>
                  <a:srgbClr val="FF3300"/>
                </a:solidFill>
              </a:rPr>
              <a:t> groups of 5 elements each.</a:t>
            </a:r>
          </a:p>
        </p:txBody>
      </p:sp>
      <p:sp>
        <p:nvSpPr>
          <p:cNvPr id="26693" name="Text Box 160"/>
          <p:cNvSpPr txBox="1">
            <a:spLocks noChangeArrowheads="1"/>
          </p:cNvSpPr>
          <p:nvPr/>
        </p:nvSpPr>
        <p:spPr bwMode="auto">
          <a:xfrm>
            <a:off x="6488113" y="1993900"/>
            <a:ext cx="2655887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3300"/>
                </a:solidFill>
                <a:sym typeface="Symbol" pitchFamily="18" charset="2"/>
              </a:rPr>
              <a:t></a:t>
            </a:r>
            <a:r>
              <a:rPr lang="en-US" sz="2000" i="1">
                <a:solidFill>
                  <a:srgbClr val="FF3300"/>
                </a:solidFill>
              </a:rPr>
              <a:t>n</a:t>
            </a:r>
            <a:r>
              <a:rPr lang="en-US" sz="2000">
                <a:solidFill>
                  <a:srgbClr val="FF3300"/>
                </a:solidFill>
              </a:rPr>
              <a:t>/5</a:t>
            </a:r>
            <a:r>
              <a:rPr lang="en-US" sz="2000">
                <a:solidFill>
                  <a:srgbClr val="FF3300"/>
                </a:solidFill>
                <a:sym typeface="Symbol" pitchFamily="18" charset="2"/>
              </a:rPr>
              <a:t></a:t>
            </a:r>
            <a:r>
              <a:rPr lang="en-US" sz="2000" baseline="30000">
                <a:solidFill>
                  <a:srgbClr val="FF3300"/>
                </a:solidFill>
                <a:sym typeface="Symbol" pitchFamily="18" charset="2"/>
              </a:rPr>
              <a:t>th</a:t>
            </a:r>
            <a:r>
              <a:rPr lang="en-US" sz="2000">
                <a:solidFill>
                  <a:srgbClr val="FF3300"/>
                </a:solidFill>
              </a:rPr>
              <a:t> group of </a:t>
            </a:r>
            <a:r>
              <a:rPr lang="en-US" sz="2000" i="1">
                <a:solidFill>
                  <a:srgbClr val="FF3300"/>
                </a:solidFill>
              </a:rPr>
              <a:t>n</a:t>
            </a:r>
            <a:r>
              <a:rPr lang="en-US" sz="2000">
                <a:solidFill>
                  <a:srgbClr val="FF3300"/>
                </a:solidFill>
              </a:rPr>
              <a:t> mod 5</a:t>
            </a:r>
          </a:p>
          <a:p>
            <a:r>
              <a:rPr lang="en-US" sz="2000">
                <a:solidFill>
                  <a:srgbClr val="FF3300"/>
                </a:solidFill>
              </a:rPr>
              <a:t>elements.</a:t>
            </a:r>
          </a:p>
        </p:txBody>
      </p:sp>
      <p:sp>
        <p:nvSpPr>
          <p:cNvPr id="26694" name="Text Box 161"/>
          <p:cNvSpPr txBox="1">
            <a:spLocks noChangeArrowheads="1"/>
          </p:cNvSpPr>
          <p:nvPr/>
        </p:nvSpPr>
        <p:spPr bwMode="auto">
          <a:xfrm>
            <a:off x="203200" y="1082675"/>
            <a:ext cx="4927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/>
              <a:t>Arrows point from larger to smaller elements.</a:t>
            </a:r>
          </a:p>
        </p:txBody>
      </p:sp>
      <p:sp>
        <p:nvSpPr>
          <p:cNvPr id="26695" name="Text Box 173"/>
          <p:cNvSpPr txBox="1">
            <a:spLocks noChangeArrowheads="1"/>
          </p:cNvSpPr>
          <p:nvPr/>
        </p:nvSpPr>
        <p:spPr bwMode="auto">
          <a:xfrm>
            <a:off x="6232525" y="5449888"/>
            <a:ext cx="1595438" cy="40957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hlink"/>
                </a:solidFill>
              </a:rPr>
              <a:t>Elements &gt; </a:t>
            </a:r>
            <a:r>
              <a:rPr lang="en-US" sz="2000" b="1" i="1">
                <a:solidFill>
                  <a:schemeClr val="hlink"/>
                </a:solidFill>
              </a:rPr>
              <a:t>x</a:t>
            </a:r>
            <a:endParaRPr lang="en-US" sz="2000" b="1">
              <a:solidFill>
                <a:schemeClr val="hlink"/>
              </a:solidFill>
            </a:endParaRPr>
          </a:p>
        </p:txBody>
      </p:sp>
      <p:cxnSp>
        <p:nvCxnSpPr>
          <p:cNvPr id="26696" name="AutoShape 174"/>
          <p:cNvCxnSpPr>
            <a:cxnSpLocks noChangeShapeType="1"/>
            <a:stCxn id="26695" idx="0"/>
            <a:endCxn id="26631" idx="2"/>
          </p:cNvCxnSpPr>
          <p:nvPr/>
        </p:nvCxnSpPr>
        <p:spPr bwMode="auto">
          <a:xfrm flipH="1" flipV="1">
            <a:off x="5670550" y="5029200"/>
            <a:ext cx="1360488" cy="4206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6697" name="Text Box 176"/>
          <p:cNvSpPr txBox="1">
            <a:spLocks noChangeArrowheads="1"/>
          </p:cNvSpPr>
          <p:nvPr/>
        </p:nvSpPr>
        <p:spPr bwMode="auto">
          <a:xfrm>
            <a:off x="161925" y="1665288"/>
            <a:ext cx="1595438" cy="40957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hlink"/>
                </a:solidFill>
              </a:rPr>
              <a:t>Elements &lt; </a:t>
            </a:r>
            <a:r>
              <a:rPr lang="en-US" sz="2000" b="1" i="1">
                <a:solidFill>
                  <a:schemeClr val="hlink"/>
                </a:solidFill>
              </a:rPr>
              <a:t>x</a:t>
            </a:r>
            <a:endParaRPr lang="en-US" sz="2000" b="1">
              <a:solidFill>
                <a:schemeClr val="hlink"/>
              </a:solidFill>
            </a:endParaRPr>
          </a:p>
        </p:txBody>
      </p:sp>
      <p:cxnSp>
        <p:nvCxnSpPr>
          <p:cNvPr id="26698" name="AutoShape 177"/>
          <p:cNvCxnSpPr>
            <a:cxnSpLocks noChangeShapeType="1"/>
            <a:stCxn id="26697" idx="2"/>
            <a:endCxn id="26628" idx="0"/>
          </p:cNvCxnSpPr>
          <p:nvPr/>
        </p:nvCxnSpPr>
        <p:spPr bwMode="auto">
          <a:xfrm>
            <a:off x="959644" y="2074863"/>
            <a:ext cx="746919" cy="2492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78" name="AutoShape 49"/>
          <p:cNvCxnSpPr>
            <a:cxnSpLocks noChangeShapeType="1"/>
          </p:cNvCxnSpPr>
          <p:nvPr/>
        </p:nvCxnSpPr>
        <p:spPr bwMode="auto">
          <a:xfrm flipV="1">
            <a:off x="959811" y="2598737"/>
            <a:ext cx="1588" cy="4032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26635" name="Oval 10"/>
          <p:cNvSpPr>
            <a:spLocks noChangeArrowheads="1"/>
          </p:cNvSpPr>
          <p:nvPr/>
        </p:nvSpPr>
        <p:spPr bwMode="auto">
          <a:xfrm>
            <a:off x="847725" y="2889250"/>
            <a:ext cx="212725" cy="225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9" name="AutoShape 49"/>
          <p:cNvCxnSpPr>
            <a:cxnSpLocks noChangeShapeType="1"/>
          </p:cNvCxnSpPr>
          <p:nvPr/>
        </p:nvCxnSpPr>
        <p:spPr bwMode="auto">
          <a:xfrm flipV="1">
            <a:off x="2201862" y="2598737"/>
            <a:ext cx="1588" cy="4032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80" name="AutoShape 49"/>
          <p:cNvCxnSpPr>
            <a:cxnSpLocks noChangeShapeType="1"/>
          </p:cNvCxnSpPr>
          <p:nvPr/>
        </p:nvCxnSpPr>
        <p:spPr bwMode="auto">
          <a:xfrm flipV="1">
            <a:off x="3443913" y="2598737"/>
            <a:ext cx="1588" cy="4032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81" name="AutoShape 49"/>
          <p:cNvCxnSpPr>
            <a:cxnSpLocks noChangeShapeType="1"/>
          </p:cNvCxnSpPr>
          <p:nvPr/>
        </p:nvCxnSpPr>
        <p:spPr bwMode="auto">
          <a:xfrm flipV="1">
            <a:off x="4685964" y="2598737"/>
            <a:ext cx="1588" cy="4032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82" name="AutoShape 49"/>
          <p:cNvCxnSpPr>
            <a:cxnSpLocks noChangeShapeType="1"/>
          </p:cNvCxnSpPr>
          <p:nvPr/>
        </p:nvCxnSpPr>
        <p:spPr bwMode="auto">
          <a:xfrm flipV="1">
            <a:off x="5928015" y="2598737"/>
            <a:ext cx="1588" cy="4032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26644" name="Oval 100"/>
          <p:cNvSpPr>
            <a:spLocks noChangeArrowheads="1"/>
          </p:cNvSpPr>
          <p:nvPr/>
        </p:nvSpPr>
        <p:spPr bwMode="auto">
          <a:xfrm>
            <a:off x="2085975" y="2889250"/>
            <a:ext cx="212725" cy="225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3" name="Oval 110"/>
          <p:cNvSpPr>
            <a:spLocks noChangeArrowheads="1"/>
          </p:cNvSpPr>
          <p:nvPr/>
        </p:nvSpPr>
        <p:spPr bwMode="auto">
          <a:xfrm>
            <a:off x="3325813" y="2889250"/>
            <a:ext cx="212725" cy="225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2" name="Oval 120"/>
          <p:cNvSpPr>
            <a:spLocks noChangeArrowheads="1"/>
          </p:cNvSpPr>
          <p:nvPr/>
        </p:nvSpPr>
        <p:spPr bwMode="auto">
          <a:xfrm>
            <a:off x="4564063" y="2889250"/>
            <a:ext cx="212725" cy="225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71" name="Oval 130"/>
          <p:cNvSpPr>
            <a:spLocks noChangeArrowheads="1"/>
          </p:cNvSpPr>
          <p:nvPr/>
        </p:nvSpPr>
        <p:spPr bwMode="auto">
          <a:xfrm>
            <a:off x="5803900" y="2889250"/>
            <a:ext cx="212725" cy="225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4" name="AutoShape 46"/>
          <p:cNvCxnSpPr>
            <a:cxnSpLocks noChangeShapeType="1"/>
          </p:cNvCxnSpPr>
          <p:nvPr/>
        </p:nvCxnSpPr>
        <p:spPr bwMode="auto">
          <a:xfrm flipV="1">
            <a:off x="952500" y="4340225"/>
            <a:ext cx="0" cy="3714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85" name="AutoShape 46"/>
          <p:cNvCxnSpPr>
            <a:cxnSpLocks noChangeShapeType="1"/>
          </p:cNvCxnSpPr>
          <p:nvPr/>
        </p:nvCxnSpPr>
        <p:spPr bwMode="auto">
          <a:xfrm flipV="1">
            <a:off x="2190750" y="4340225"/>
            <a:ext cx="0" cy="3714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86" name="AutoShape 46"/>
          <p:cNvCxnSpPr>
            <a:cxnSpLocks noChangeShapeType="1"/>
          </p:cNvCxnSpPr>
          <p:nvPr/>
        </p:nvCxnSpPr>
        <p:spPr bwMode="auto">
          <a:xfrm flipV="1">
            <a:off x="3429000" y="4340225"/>
            <a:ext cx="0" cy="3714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87" name="AutoShape 46"/>
          <p:cNvCxnSpPr>
            <a:cxnSpLocks noChangeShapeType="1"/>
          </p:cNvCxnSpPr>
          <p:nvPr/>
        </p:nvCxnSpPr>
        <p:spPr bwMode="auto">
          <a:xfrm flipV="1">
            <a:off x="4667250" y="4340225"/>
            <a:ext cx="0" cy="3714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88" name="AutoShape 46"/>
          <p:cNvCxnSpPr>
            <a:cxnSpLocks noChangeShapeType="1"/>
          </p:cNvCxnSpPr>
          <p:nvPr/>
        </p:nvCxnSpPr>
        <p:spPr bwMode="auto">
          <a:xfrm flipV="1">
            <a:off x="5905500" y="4340225"/>
            <a:ext cx="0" cy="3714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26638" name="Oval 28"/>
          <p:cNvSpPr>
            <a:spLocks noChangeArrowheads="1"/>
          </p:cNvSpPr>
          <p:nvPr/>
        </p:nvSpPr>
        <p:spPr bwMode="auto">
          <a:xfrm>
            <a:off x="847725" y="4633913"/>
            <a:ext cx="212725" cy="225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Oval 103"/>
          <p:cNvSpPr>
            <a:spLocks noChangeArrowheads="1"/>
          </p:cNvSpPr>
          <p:nvPr/>
        </p:nvSpPr>
        <p:spPr bwMode="auto">
          <a:xfrm>
            <a:off x="2085975" y="4633913"/>
            <a:ext cx="212725" cy="225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6" name="Oval 113"/>
          <p:cNvSpPr>
            <a:spLocks noChangeArrowheads="1"/>
          </p:cNvSpPr>
          <p:nvPr/>
        </p:nvSpPr>
        <p:spPr bwMode="auto">
          <a:xfrm>
            <a:off x="3325813" y="4633913"/>
            <a:ext cx="212725" cy="225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5" name="Oval 123"/>
          <p:cNvSpPr>
            <a:spLocks noChangeArrowheads="1"/>
          </p:cNvSpPr>
          <p:nvPr/>
        </p:nvSpPr>
        <p:spPr bwMode="auto">
          <a:xfrm>
            <a:off x="4564063" y="4633913"/>
            <a:ext cx="212725" cy="225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74" name="Oval 133"/>
          <p:cNvSpPr>
            <a:spLocks noChangeArrowheads="1"/>
          </p:cNvSpPr>
          <p:nvPr/>
        </p:nvSpPr>
        <p:spPr bwMode="auto">
          <a:xfrm>
            <a:off x="5803900" y="4633913"/>
            <a:ext cx="212725" cy="225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Order Statistic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463" y="893763"/>
            <a:ext cx="8701087" cy="5281612"/>
          </a:xfrm>
        </p:spPr>
        <p:txBody>
          <a:bodyPr/>
          <a:lstStyle/>
          <a:p>
            <a:r>
              <a:rPr lang="en-US" i="1" dirty="0" err="1" smtClean="0">
                <a:solidFill>
                  <a:srgbClr val="CC3300"/>
                </a:solidFill>
              </a:rPr>
              <a:t>i</a:t>
            </a:r>
            <a:r>
              <a:rPr lang="en-US" baseline="30000" dirty="0" err="1" smtClean="0">
                <a:solidFill>
                  <a:srgbClr val="CC3300"/>
                </a:solidFill>
              </a:rPr>
              <a:t>th</a:t>
            </a:r>
            <a:r>
              <a:rPr lang="en-US" i="1" dirty="0" smtClean="0">
                <a:solidFill>
                  <a:srgbClr val="CC3300"/>
                </a:solidFill>
              </a:rPr>
              <a:t> </a:t>
            </a:r>
            <a:r>
              <a:rPr lang="en-US" dirty="0" smtClean="0">
                <a:solidFill>
                  <a:srgbClr val="CC3300"/>
                </a:solidFill>
              </a:rPr>
              <a:t>order statistic:</a:t>
            </a:r>
            <a:r>
              <a:rPr lang="en-US" dirty="0" smtClean="0">
                <a:solidFill>
                  <a:srgbClr val="3DDE2C"/>
                </a:solidFill>
              </a:rPr>
              <a:t> </a:t>
            </a:r>
            <a:r>
              <a:rPr lang="en-US" i="1" dirty="0" err="1" smtClean="0">
                <a:solidFill>
                  <a:schemeClr val="hlink"/>
                </a:solidFill>
              </a:rPr>
              <a:t>i</a:t>
            </a:r>
            <a:r>
              <a:rPr lang="en-US" baseline="30000" dirty="0" err="1" smtClean="0">
                <a:solidFill>
                  <a:schemeClr val="hlink"/>
                </a:solidFill>
              </a:rPr>
              <a:t>th</a:t>
            </a:r>
            <a:r>
              <a:rPr lang="en-US" i="1" dirty="0" smtClean="0"/>
              <a:t> </a:t>
            </a:r>
            <a:r>
              <a:rPr lang="en-US" dirty="0" smtClean="0">
                <a:solidFill>
                  <a:schemeClr val="hlink"/>
                </a:solidFill>
              </a:rPr>
              <a:t>smallest element</a:t>
            </a:r>
            <a:r>
              <a:rPr lang="en-US" dirty="0" smtClean="0"/>
              <a:t> of a set of </a:t>
            </a:r>
            <a:r>
              <a:rPr lang="en-US" i="1" dirty="0" smtClean="0"/>
              <a:t>n </a:t>
            </a:r>
            <a:r>
              <a:rPr lang="en-US" dirty="0" smtClean="0"/>
              <a:t>elements.</a:t>
            </a:r>
            <a:endParaRPr lang="en-US" sz="1200" i="1" dirty="0" smtClean="0"/>
          </a:p>
          <a:p>
            <a:r>
              <a:rPr lang="en-US" dirty="0" smtClean="0">
                <a:solidFill>
                  <a:srgbClr val="CC3300"/>
                </a:solidFill>
              </a:rPr>
              <a:t>Minimum:</a:t>
            </a:r>
            <a:r>
              <a:rPr lang="en-US" dirty="0" smtClean="0"/>
              <a:t> first order statistic.</a:t>
            </a:r>
            <a:endParaRPr lang="en-US" sz="1200" dirty="0" smtClean="0"/>
          </a:p>
          <a:p>
            <a:r>
              <a:rPr lang="en-US" dirty="0" smtClean="0">
                <a:solidFill>
                  <a:srgbClr val="CC3300"/>
                </a:solidFill>
              </a:rPr>
              <a:t>Maximum: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baseline="30000" dirty="0" smtClean="0"/>
              <a:t>th</a:t>
            </a:r>
            <a:r>
              <a:rPr lang="en-US" dirty="0" smtClean="0"/>
              <a:t> order statistic.</a:t>
            </a:r>
          </a:p>
          <a:p>
            <a:r>
              <a:rPr lang="en-US" dirty="0" smtClean="0">
                <a:solidFill>
                  <a:srgbClr val="CC3300"/>
                </a:solidFill>
              </a:rPr>
              <a:t>Median:</a:t>
            </a:r>
            <a:r>
              <a:rPr lang="en-US" dirty="0" smtClean="0"/>
              <a:t> “half-way point” of the set.</a:t>
            </a:r>
          </a:p>
          <a:p>
            <a:pPr lvl="1"/>
            <a:r>
              <a:rPr lang="en-US" dirty="0" smtClean="0">
                <a:solidFill>
                  <a:schemeClr val="hlink"/>
                </a:solidFill>
              </a:rPr>
              <a:t>Unique, when </a:t>
            </a:r>
            <a:r>
              <a:rPr lang="en-US" i="1" dirty="0" smtClean="0">
                <a:solidFill>
                  <a:schemeClr val="hlink"/>
                </a:solidFill>
              </a:rPr>
              <a:t>n</a:t>
            </a:r>
            <a:r>
              <a:rPr lang="en-US" dirty="0" smtClean="0">
                <a:solidFill>
                  <a:schemeClr val="hlink"/>
                </a:solidFill>
              </a:rPr>
              <a:t> is odd</a:t>
            </a:r>
            <a:r>
              <a:rPr lang="en-US" dirty="0" smtClean="0"/>
              <a:t> – occurs at </a:t>
            </a:r>
            <a:r>
              <a:rPr lang="en-US" i="1" dirty="0" err="1" smtClean="0"/>
              <a:t>i</a:t>
            </a:r>
            <a:r>
              <a:rPr lang="en-US" dirty="0" smtClean="0"/>
              <a:t> = (</a:t>
            </a:r>
            <a:r>
              <a:rPr lang="en-US" i="1" dirty="0" smtClean="0"/>
              <a:t>n+</a:t>
            </a:r>
            <a:r>
              <a:rPr lang="en-US" dirty="0" smtClean="0"/>
              <a:t>1)/2.</a:t>
            </a:r>
          </a:p>
          <a:p>
            <a:pPr lvl="1"/>
            <a:r>
              <a:rPr lang="en-US" dirty="0" smtClean="0">
                <a:solidFill>
                  <a:schemeClr val="hlink"/>
                </a:solidFill>
              </a:rPr>
              <a:t>Two medians when </a:t>
            </a:r>
            <a:r>
              <a:rPr lang="en-US" i="1" dirty="0" smtClean="0">
                <a:solidFill>
                  <a:schemeClr val="hlink"/>
                </a:solidFill>
              </a:rPr>
              <a:t>n</a:t>
            </a:r>
            <a:r>
              <a:rPr lang="en-US" dirty="0" smtClean="0">
                <a:solidFill>
                  <a:schemeClr val="hlink"/>
                </a:solidFill>
              </a:rPr>
              <a:t> is even.</a:t>
            </a:r>
          </a:p>
          <a:p>
            <a:pPr lvl="2"/>
            <a:r>
              <a:rPr lang="en-US" dirty="0" smtClean="0"/>
              <a:t>Lower median, at </a:t>
            </a:r>
            <a:r>
              <a:rPr lang="en-US" i="1" dirty="0" err="1" smtClean="0"/>
              <a:t>i</a:t>
            </a:r>
            <a:r>
              <a:rPr lang="en-US" dirty="0" smtClean="0"/>
              <a:t> = </a:t>
            </a:r>
            <a:r>
              <a:rPr lang="en-US" i="1" dirty="0" smtClean="0"/>
              <a:t>n</a:t>
            </a:r>
            <a:r>
              <a:rPr lang="en-US" dirty="0" smtClean="0"/>
              <a:t>/2.</a:t>
            </a:r>
          </a:p>
          <a:p>
            <a:pPr lvl="2"/>
            <a:r>
              <a:rPr lang="en-US" dirty="0" smtClean="0"/>
              <a:t>Upper median, at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i="1" dirty="0" smtClean="0"/>
              <a:t>= n</a:t>
            </a:r>
            <a:r>
              <a:rPr lang="en-US" dirty="0" smtClean="0"/>
              <a:t>/2+1.</a:t>
            </a:r>
          </a:p>
          <a:p>
            <a:pPr lvl="2"/>
            <a:r>
              <a:rPr lang="en-US" dirty="0" smtClean="0"/>
              <a:t>For consistency, “median” will refer to the lower median.</a:t>
            </a:r>
            <a:endParaRPr lang="en-US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512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Worst-case Split</a:t>
            </a:r>
          </a:p>
        </p:txBody>
      </p:sp>
      <p:sp>
        <p:nvSpPr>
          <p:cNvPr id="512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77813" y="1019175"/>
            <a:ext cx="8683625" cy="5381625"/>
          </a:xfrm>
        </p:spPr>
        <p:txBody>
          <a:bodyPr/>
          <a:lstStyle/>
          <a:p>
            <a:r>
              <a:rPr lang="en-US" sz="2800" u="sng" dirty="0" smtClean="0">
                <a:solidFill>
                  <a:srgbClr val="CC3300"/>
                </a:solidFill>
              </a:rPr>
              <a:t>Assumption:</a:t>
            </a:r>
            <a:r>
              <a:rPr lang="en-US" sz="2800" dirty="0" smtClean="0"/>
              <a:t> Elements are distinct. </a:t>
            </a:r>
            <a:r>
              <a:rPr lang="en-US" sz="2800" dirty="0" smtClean="0">
                <a:solidFill>
                  <a:srgbClr val="CC3300"/>
                </a:solidFill>
              </a:rPr>
              <a:t>Why?</a:t>
            </a:r>
          </a:p>
          <a:p>
            <a:r>
              <a:rPr lang="en-US" sz="2800" dirty="0" smtClean="0">
                <a:sym typeface="Symbol" pitchFamily="18" charset="2"/>
              </a:rPr>
              <a:t>At least  </a:t>
            </a:r>
            <a:r>
              <a:rPr lang="en-US" sz="2800" dirty="0">
                <a:sym typeface="Symbol" pitchFamily="18" charset="2"/>
              </a:rPr>
              <a:t></a:t>
            </a:r>
            <a:r>
              <a:rPr lang="en-US" sz="2800" i="1" dirty="0" smtClean="0"/>
              <a:t>n</a:t>
            </a:r>
            <a:r>
              <a:rPr lang="en-US" sz="2800" dirty="0" smtClean="0"/>
              <a:t>/5</a:t>
            </a:r>
            <a:r>
              <a:rPr lang="en-US" sz="2800" dirty="0" smtClean="0">
                <a:sym typeface="Symbol" pitchFamily="18" charset="2"/>
              </a:rPr>
              <a:t> /2 </a:t>
            </a:r>
            <a:r>
              <a:rPr lang="en-US" sz="2800" dirty="0">
                <a:sym typeface="Symbol" pitchFamily="18" charset="2"/>
              </a:rPr>
              <a:t>groups </a:t>
            </a:r>
            <a:r>
              <a:rPr lang="en-US" sz="2800" dirty="0" smtClean="0">
                <a:sym typeface="Symbol" pitchFamily="18" charset="2"/>
              </a:rPr>
              <a:t>have 3 of their 5 elements ≥ </a:t>
            </a:r>
            <a:r>
              <a:rPr lang="en-US" sz="2800" i="1" dirty="0" smtClean="0">
                <a:sym typeface="Symbol" pitchFamily="18" charset="2"/>
              </a:rPr>
              <a:t>x</a:t>
            </a:r>
            <a:r>
              <a:rPr lang="en-US" sz="2800" dirty="0" smtClean="0">
                <a:sym typeface="Symbol" pitchFamily="18" charset="2"/>
              </a:rPr>
              <a:t>.</a:t>
            </a:r>
          </a:p>
          <a:p>
            <a:pPr lvl="1"/>
            <a:r>
              <a:rPr lang="en-US" sz="2400" dirty="0" smtClean="0">
                <a:sym typeface="Symbol" pitchFamily="18" charset="2"/>
              </a:rPr>
              <a:t>Ignore the </a:t>
            </a:r>
            <a:r>
              <a:rPr lang="en-US" sz="2400" dirty="0" smtClean="0">
                <a:sym typeface="Symbol" pitchFamily="18" charset="2"/>
              </a:rPr>
              <a:t>last group </a:t>
            </a:r>
            <a:r>
              <a:rPr lang="en-US" sz="2400" dirty="0" smtClean="0">
                <a:sym typeface="Symbol" pitchFamily="18" charset="2"/>
              </a:rPr>
              <a:t>if it has </a:t>
            </a:r>
            <a:r>
              <a:rPr lang="en-US" sz="2400" dirty="0" smtClean="0">
                <a:sym typeface="Symbol" pitchFamily="18" charset="2"/>
              </a:rPr>
              <a:t>fewer than </a:t>
            </a:r>
            <a:r>
              <a:rPr lang="en-US" sz="2400" dirty="0" smtClean="0">
                <a:sym typeface="Symbol" pitchFamily="18" charset="2"/>
              </a:rPr>
              <a:t>5 </a:t>
            </a:r>
            <a:r>
              <a:rPr lang="en-US" sz="2400" dirty="0" smtClean="0">
                <a:sym typeface="Symbol" pitchFamily="18" charset="2"/>
              </a:rPr>
              <a:t>elements. </a:t>
            </a:r>
          </a:p>
          <a:p>
            <a:r>
              <a:rPr lang="en-US" sz="2800" dirty="0" smtClean="0">
                <a:sym typeface="Symbol" pitchFamily="18" charset="2"/>
              </a:rPr>
              <a:t>Hence, the </a:t>
            </a:r>
            <a:r>
              <a:rPr lang="en-US" sz="2800" dirty="0" smtClean="0">
                <a:solidFill>
                  <a:schemeClr val="hlink"/>
                </a:solidFill>
                <a:sym typeface="Symbol" pitchFamily="18" charset="2"/>
              </a:rPr>
              <a:t>no. of elements </a:t>
            </a:r>
            <a:r>
              <a:rPr lang="en-US" sz="2800" dirty="0">
                <a:solidFill>
                  <a:schemeClr val="hlink"/>
                </a:solidFill>
                <a:sym typeface="Symbol" pitchFamily="18" charset="2"/>
              </a:rPr>
              <a:t>≥ </a:t>
            </a:r>
            <a:r>
              <a:rPr lang="en-US" sz="2800" i="1" dirty="0" smtClean="0">
                <a:solidFill>
                  <a:schemeClr val="hlink"/>
                </a:solidFill>
                <a:sym typeface="Symbol" pitchFamily="18" charset="2"/>
              </a:rPr>
              <a:t>x</a:t>
            </a:r>
            <a:r>
              <a:rPr lang="en-US" sz="2800" dirty="0" smtClean="0">
                <a:solidFill>
                  <a:schemeClr val="hlink"/>
                </a:solidFill>
                <a:sym typeface="Symbol" pitchFamily="18" charset="2"/>
              </a:rPr>
              <a:t> is at </a:t>
            </a:r>
            <a:r>
              <a:rPr lang="en-US" sz="2800" dirty="0" smtClean="0">
                <a:solidFill>
                  <a:schemeClr val="hlink"/>
                </a:solidFill>
                <a:sym typeface="Symbol" pitchFamily="18" charset="2"/>
              </a:rPr>
              <a:t>least 3(</a:t>
            </a:r>
            <a:r>
              <a:rPr lang="en-US" sz="2800" i="1" dirty="0" smtClean="0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sz="2800" dirty="0">
                <a:sym typeface="Symbol" pitchFamily="18" charset="2"/>
              </a:rPr>
              <a:t>–</a:t>
            </a:r>
            <a:r>
              <a:rPr lang="en-US" sz="2800" dirty="0" smtClean="0">
                <a:solidFill>
                  <a:schemeClr val="hlink"/>
                </a:solidFill>
                <a:sym typeface="Symbol" pitchFamily="18" charset="2"/>
              </a:rPr>
              <a:t>4)/10.</a:t>
            </a:r>
            <a:endParaRPr lang="en-US" sz="2800" dirty="0" smtClean="0">
              <a:solidFill>
                <a:schemeClr val="hlink"/>
              </a:solidFill>
              <a:sym typeface="Symbol" pitchFamily="18" charset="2"/>
            </a:endParaRPr>
          </a:p>
          <a:p>
            <a:endParaRPr lang="en-US" sz="2800" dirty="0" smtClean="0">
              <a:sym typeface="Symbol" pitchFamily="18" charset="2"/>
            </a:endParaRPr>
          </a:p>
          <a:p>
            <a:r>
              <a:rPr lang="en-US" sz="2800" dirty="0" smtClean="0">
                <a:sym typeface="Symbol" pitchFamily="18" charset="2"/>
              </a:rPr>
              <a:t>Likewise, </a:t>
            </a:r>
            <a:r>
              <a:rPr lang="en-US" sz="2800" dirty="0" smtClean="0">
                <a:sym typeface="Symbol" pitchFamily="18" charset="2"/>
              </a:rPr>
              <a:t>the no. of elements </a:t>
            </a:r>
            <a:r>
              <a:rPr lang="en-US" sz="2800" dirty="0" smtClean="0">
                <a:sym typeface="Symbol" pitchFamily="18" charset="2"/>
              </a:rPr>
              <a:t>≤ </a:t>
            </a:r>
            <a:r>
              <a:rPr lang="en-US" sz="2800" i="1" dirty="0" smtClean="0">
                <a:sym typeface="Symbol" pitchFamily="18" charset="2"/>
              </a:rPr>
              <a:t>x </a:t>
            </a:r>
            <a:r>
              <a:rPr lang="en-US" sz="2800" dirty="0" smtClean="0">
                <a:sym typeface="Symbol" pitchFamily="18" charset="2"/>
              </a:rPr>
              <a:t>is at least </a:t>
            </a:r>
            <a:r>
              <a:rPr lang="en-US" sz="2800" dirty="0" smtClean="0">
                <a:sym typeface="Symbol" pitchFamily="18" charset="2"/>
              </a:rPr>
              <a:t>3(</a:t>
            </a:r>
            <a:r>
              <a:rPr lang="en-US" sz="2800" i="1" dirty="0" smtClean="0">
                <a:sym typeface="Symbol" pitchFamily="18" charset="2"/>
              </a:rPr>
              <a:t>n</a:t>
            </a:r>
            <a:r>
              <a:rPr lang="en-US" sz="2800" dirty="0">
                <a:sym typeface="Symbol" pitchFamily="18" charset="2"/>
              </a:rPr>
              <a:t>–4</a:t>
            </a:r>
            <a:r>
              <a:rPr lang="en-US" sz="2800" dirty="0" smtClean="0">
                <a:sym typeface="Symbol" pitchFamily="18" charset="2"/>
              </a:rPr>
              <a:t>)/10.</a:t>
            </a:r>
            <a:endParaRPr lang="en-US" sz="2800" dirty="0" smtClean="0">
              <a:sym typeface="Symbol" pitchFamily="18" charset="2"/>
            </a:endParaRPr>
          </a:p>
          <a:p>
            <a:r>
              <a:rPr lang="en-US" sz="2800" dirty="0" smtClean="0">
                <a:sym typeface="Symbol" pitchFamily="18" charset="2"/>
              </a:rPr>
              <a:t>Thus, </a:t>
            </a:r>
            <a:r>
              <a:rPr lang="en-US" sz="2800" dirty="0" smtClean="0">
                <a:solidFill>
                  <a:schemeClr val="hlink"/>
                </a:solidFill>
                <a:sym typeface="Symbol" pitchFamily="18" charset="2"/>
              </a:rPr>
              <a:t>in the worst case</a:t>
            </a:r>
            <a:r>
              <a:rPr lang="en-US" sz="2800" dirty="0" smtClean="0">
                <a:sym typeface="Symbol" pitchFamily="18" charset="2"/>
              </a:rPr>
              <a:t>, </a:t>
            </a:r>
            <a:r>
              <a:rPr lang="en-US" sz="2800" dirty="0" smtClean="0">
                <a:solidFill>
                  <a:srgbClr val="CC3300"/>
                </a:solidFill>
                <a:sym typeface="Symbol" pitchFamily="18" charset="2"/>
              </a:rPr>
              <a:t>Select </a:t>
            </a:r>
            <a:r>
              <a:rPr lang="en-US" sz="2800" dirty="0" smtClean="0">
                <a:solidFill>
                  <a:srgbClr val="CC3300"/>
                </a:solidFill>
                <a:sym typeface="Symbol" pitchFamily="18" charset="2"/>
              </a:rPr>
              <a:t>is called recursively on at most </a:t>
            </a:r>
            <a:r>
              <a:rPr lang="en-US" sz="2800" dirty="0" smtClean="0">
                <a:solidFill>
                  <a:srgbClr val="CC3300"/>
                </a:solidFill>
                <a:sym typeface="Symbol" pitchFamily="18" charset="2"/>
              </a:rPr>
              <a:t>(7</a:t>
            </a:r>
            <a:r>
              <a:rPr lang="en-US" sz="2800" i="1" dirty="0" smtClean="0">
                <a:solidFill>
                  <a:srgbClr val="CC3300"/>
                </a:solidFill>
                <a:sym typeface="Symbol" pitchFamily="18" charset="2"/>
              </a:rPr>
              <a:t>n</a:t>
            </a:r>
            <a:r>
              <a:rPr lang="en-US" sz="2800" dirty="0" smtClean="0">
                <a:solidFill>
                  <a:srgbClr val="CC3300"/>
                </a:solidFill>
                <a:sym typeface="Symbol" pitchFamily="18" charset="2"/>
              </a:rPr>
              <a:t>+12)/10 </a:t>
            </a:r>
            <a:r>
              <a:rPr lang="en-US" sz="2800" dirty="0" smtClean="0">
                <a:solidFill>
                  <a:srgbClr val="CC3300"/>
                </a:solidFill>
                <a:sym typeface="Symbol" pitchFamily="18" charset="2"/>
              </a:rPr>
              <a:t>elements</a:t>
            </a:r>
            <a:r>
              <a:rPr lang="en-US" sz="2800" dirty="0" smtClean="0"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27651" name="Rectangle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Recurrence for worst-case running time</a:t>
            </a:r>
          </a:p>
        </p:txBody>
      </p:sp>
      <p:sp>
        <p:nvSpPr>
          <p:cNvPr id="27652" name="Rectangle 4099"/>
          <p:cNvSpPr>
            <a:spLocks noGrp="1" noChangeArrowheads="1"/>
          </p:cNvSpPr>
          <p:nvPr>
            <p:ph type="body" idx="1"/>
          </p:nvPr>
        </p:nvSpPr>
        <p:spPr>
          <a:xfrm>
            <a:off x="225425" y="927100"/>
            <a:ext cx="8683625" cy="5314950"/>
          </a:xfrm>
        </p:spPr>
        <p:txBody>
          <a:bodyPr/>
          <a:lstStyle/>
          <a:p>
            <a:r>
              <a:rPr lang="en-US" sz="2800" i="1" dirty="0" smtClean="0">
                <a:solidFill>
                  <a:srgbClr val="CC3300"/>
                </a:solidFill>
              </a:rPr>
              <a:t>T</a:t>
            </a:r>
            <a:r>
              <a:rPr lang="en-US" sz="2800" dirty="0" smtClean="0">
                <a:solidFill>
                  <a:srgbClr val="CC3300"/>
                </a:solidFill>
              </a:rPr>
              <a:t>(Select)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CC3300"/>
                </a:solidFill>
                <a:sym typeface="Symbol" pitchFamily="18" charset="2"/>
              </a:rPr>
              <a:t>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i="1" dirty="0" smtClean="0">
                <a:solidFill>
                  <a:schemeClr val="hlink"/>
                </a:solidFill>
                <a:sym typeface="Symbol" pitchFamily="18" charset="2"/>
              </a:rPr>
              <a:t>T</a:t>
            </a:r>
            <a:r>
              <a:rPr lang="en-US" sz="2800" dirty="0" smtClean="0">
                <a:solidFill>
                  <a:schemeClr val="hlink"/>
                </a:solidFill>
                <a:sym typeface="Symbol" pitchFamily="18" charset="2"/>
              </a:rPr>
              <a:t>(Median-of-medians)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/>
            </a:r>
            <a:br>
              <a:rPr lang="en-US" sz="2800" dirty="0" smtClean="0">
                <a:sym typeface="Symbol" pitchFamily="18" charset="2"/>
              </a:rPr>
            </a:br>
            <a:r>
              <a:rPr lang="en-US" sz="2800" dirty="0" smtClean="0">
                <a:sym typeface="Symbol" pitchFamily="18" charset="2"/>
              </a:rPr>
              <a:t>                                  + </a:t>
            </a:r>
            <a:r>
              <a:rPr lang="en-US" sz="2800" i="1" dirty="0" smtClean="0">
                <a:solidFill>
                  <a:srgbClr val="FF3300"/>
                </a:solidFill>
                <a:sym typeface="Symbol" pitchFamily="18" charset="2"/>
              </a:rPr>
              <a:t>T</a:t>
            </a:r>
            <a:r>
              <a:rPr lang="en-US" sz="2800" dirty="0" smtClean="0">
                <a:solidFill>
                  <a:srgbClr val="FF3300"/>
                </a:solidFill>
                <a:sym typeface="Symbol" pitchFamily="18" charset="2"/>
              </a:rPr>
              <a:t>(Partition)</a:t>
            </a:r>
            <a:br>
              <a:rPr lang="en-US" sz="2800" dirty="0" smtClean="0">
                <a:solidFill>
                  <a:srgbClr val="FF3300"/>
                </a:solidFill>
                <a:sym typeface="Symbol" pitchFamily="18" charset="2"/>
              </a:rPr>
            </a:br>
            <a:r>
              <a:rPr lang="en-US" sz="2800" dirty="0" smtClean="0">
                <a:solidFill>
                  <a:srgbClr val="FF3300"/>
                </a:solidFill>
                <a:sym typeface="Symbol" pitchFamily="18" charset="2"/>
              </a:rPr>
              <a:t>                                        </a:t>
            </a:r>
            <a:r>
              <a:rPr lang="en-US" sz="2800" dirty="0" smtClean="0">
                <a:sym typeface="Symbol" pitchFamily="18" charset="2"/>
              </a:rPr>
              <a:t>    + </a:t>
            </a:r>
            <a:r>
              <a:rPr lang="en-US" sz="2800" i="1" dirty="0" smtClean="0">
                <a:solidFill>
                  <a:srgbClr val="00CC00"/>
                </a:solidFill>
                <a:sym typeface="Symbol" pitchFamily="18" charset="2"/>
              </a:rPr>
              <a:t>T</a:t>
            </a:r>
            <a:r>
              <a:rPr lang="en-US" sz="2800" dirty="0" smtClean="0">
                <a:solidFill>
                  <a:srgbClr val="00CC00"/>
                </a:solidFill>
                <a:sym typeface="Symbol" pitchFamily="18" charset="2"/>
              </a:rPr>
              <a:t>(recursive call to select</a:t>
            </a:r>
            <a:r>
              <a:rPr lang="en-US" sz="2800" dirty="0" smtClean="0">
                <a:solidFill>
                  <a:srgbClr val="00CC00"/>
                </a:solidFill>
                <a:sym typeface="Symbol" pitchFamily="18" charset="2"/>
              </a:rPr>
              <a:t>)</a:t>
            </a:r>
          </a:p>
          <a:p>
            <a:endParaRPr lang="en-US" sz="800" i="1" dirty="0" smtClean="0">
              <a:sym typeface="Symbol" pitchFamily="18" charset="2"/>
            </a:endParaRPr>
          </a:p>
          <a:p>
            <a:r>
              <a:rPr lang="en-US" sz="2800" i="1" dirty="0" smtClean="0">
                <a:sym typeface="Symbol" pitchFamily="18" charset="2"/>
              </a:rPr>
              <a:t>T</a:t>
            </a:r>
            <a:r>
              <a:rPr lang="en-US" sz="2800" dirty="0" smtClean="0">
                <a:sym typeface="Symbol" pitchFamily="18" charset="2"/>
              </a:rPr>
              <a:t>(</a:t>
            </a:r>
            <a:r>
              <a:rPr lang="en-US" sz="2800" i="1" dirty="0" smtClean="0">
                <a:sym typeface="Symbol" pitchFamily="18" charset="2"/>
              </a:rPr>
              <a:t>n</a:t>
            </a:r>
            <a:r>
              <a:rPr lang="en-US" sz="2800" dirty="0" smtClean="0">
                <a:sym typeface="Symbol" pitchFamily="18" charset="2"/>
              </a:rPr>
              <a:t>)  </a:t>
            </a:r>
            <a:r>
              <a:rPr lang="en-US" sz="2800" i="1" dirty="0" smtClean="0">
                <a:solidFill>
                  <a:schemeClr val="hlink"/>
                </a:solidFill>
              </a:rPr>
              <a:t>O</a:t>
            </a:r>
            <a:r>
              <a:rPr lang="en-US" sz="2800" dirty="0" smtClean="0">
                <a:solidFill>
                  <a:schemeClr val="hlink"/>
                </a:solidFill>
              </a:rPr>
              <a:t>(</a:t>
            </a:r>
            <a:r>
              <a:rPr lang="en-US" sz="2800" i="1" dirty="0" smtClean="0">
                <a:solidFill>
                  <a:schemeClr val="hlink"/>
                </a:solidFill>
              </a:rPr>
              <a:t>n</a:t>
            </a:r>
            <a:r>
              <a:rPr lang="en-US" sz="2800" dirty="0" smtClean="0">
                <a:solidFill>
                  <a:schemeClr val="hlink"/>
                </a:solidFill>
              </a:rPr>
              <a:t>) + </a:t>
            </a:r>
            <a:r>
              <a:rPr lang="en-US" sz="2800" i="1" dirty="0" smtClean="0">
                <a:solidFill>
                  <a:schemeClr val="hlink"/>
                </a:solidFill>
              </a:rPr>
              <a:t>T</a:t>
            </a:r>
            <a:r>
              <a:rPr lang="en-US" sz="2800" dirty="0" smtClean="0">
                <a:solidFill>
                  <a:schemeClr val="hlink"/>
                </a:solidFill>
              </a:rPr>
              <a:t>(</a:t>
            </a:r>
            <a:r>
              <a:rPr lang="en-US" sz="2800" dirty="0">
                <a:solidFill>
                  <a:schemeClr val="tx2"/>
                </a:solidFill>
                <a:sym typeface="Symbol" pitchFamily="18" charset="2"/>
              </a:rPr>
              <a:t></a:t>
            </a:r>
            <a:r>
              <a:rPr lang="en-US" sz="2800" i="1" dirty="0">
                <a:solidFill>
                  <a:schemeClr val="tx2"/>
                </a:solidFill>
                <a:sym typeface="Symbol" pitchFamily="18" charset="2"/>
              </a:rPr>
              <a:t>n</a:t>
            </a:r>
            <a:r>
              <a:rPr lang="en-US" sz="2800" dirty="0">
                <a:solidFill>
                  <a:schemeClr val="tx2"/>
                </a:solidFill>
                <a:sym typeface="Symbol" pitchFamily="18" charset="2"/>
              </a:rPr>
              <a:t>/5</a:t>
            </a:r>
            <a:r>
              <a:rPr lang="en-US" sz="2800" dirty="0" smtClean="0">
                <a:solidFill>
                  <a:schemeClr val="tx2"/>
                </a:solidFill>
                <a:sym typeface="Symbol" pitchFamily="18" charset="2"/>
              </a:rPr>
              <a:t></a:t>
            </a:r>
            <a:r>
              <a:rPr lang="en-US" sz="2800" dirty="0" smtClean="0">
                <a:solidFill>
                  <a:schemeClr val="hlink"/>
                </a:solidFill>
                <a:sym typeface="Symbol" pitchFamily="18" charset="2"/>
              </a:rPr>
              <a:t>)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+ </a:t>
            </a:r>
            <a:r>
              <a:rPr lang="en-US" sz="2800" i="1" dirty="0" smtClean="0">
                <a:solidFill>
                  <a:srgbClr val="FF3300"/>
                </a:solidFill>
                <a:sym typeface="Symbol" pitchFamily="18" charset="2"/>
              </a:rPr>
              <a:t>O</a:t>
            </a:r>
            <a:r>
              <a:rPr lang="en-US" sz="2800" dirty="0" smtClean="0">
                <a:solidFill>
                  <a:srgbClr val="FF3300"/>
                </a:solidFill>
                <a:sym typeface="Symbol" pitchFamily="18" charset="2"/>
              </a:rPr>
              <a:t>(</a:t>
            </a:r>
            <a:r>
              <a:rPr lang="en-US" sz="2800" i="1" dirty="0" smtClean="0">
                <a:solidFill>
                  <a:srgbClr val="FF3300"/>
                </a:solidFill>
                <a:sym typeface="Symbol" pitchFamily="18" charset="2"/>
              </a:rPr>
              <a:t>n</a:t>
            </a:r>
            <a:r>
              <a:rPr lang="en-US" sz="2800" dirty="0" smtClean="0">
                <a:solidFill>
                  <a:srgbClr val="FF3300"/>
                </a:solidFill>
                <a:sym typeface="Symbol" pitchFamily="18" charset="2"/>
              </a:rPr>
              <a:t>)</a:t>
            </a:r>
            <a:r>
              <a:rPr lang="en-US" sz="2800" dirty="0" smtClean="0">
                <a:sym typeface="Symbol" pitchFamily="18" charset="2"/>
              </a:rPr>
              <a:t> + </a:t>
            </a:r>
            <a:r>
              <a:rPr lang="en-US" sz="2800" i="1" dirty="0" smtClean="0">
                <a:solidFill>
                  <a:srgbClr val="00CC00"/>
                </a:solidFill>
                <a:sym typeface="Symbol" pitchFamily="18" charset="2"/>
              </a:rPr>
              <a:t>T</a:t>
            </a:r>
            <a:r>
              <a:rPr lang="en-US" sz="2800" dirty="0" smtClean="0">
                <a:solidFill>
                  <a:srgbClr val="00CC00"/>
                </a:solidFill>
                <a:sym typeface="Symbol" pitchFamily="18" charset="2"/>
              </a:rPr>
              <a:t>((7</a:t>
            </a:r>
            <a:r>
              <a:rPr lang="en-US" sz="2800" i="1" dirty="0" smtClean="0">
                <a:solidFill>
                  <a:srgbClr val="00CC00"/>
                </a:solidFill>
                <a:sym typeface="Symbol" pitchFamily="18" charset="2"/>
              </a:rPr>
              <a:t>n</a:t>
            </a:r>
            <a:r>
              <a:rPr lang="en-US" sz="2800" dirty="0" smtClean="0">
                <a:solidFill>
                  <a:srgbClr val="00CC00"/>
                </a:solidFill>
                <a:sym typeface="Symbol" pitchFamily="18" charset="2"/>
              </a:rPr>
              <a:t>+12)/10)</a:t>
            </a:r>
            <a:endParaRPr lang="en-US" sz="2800" dirty="0" smtClean="0">
              <a:solidFill>
                <a:srgbClr val="00CC00"/>
              </a:solidFill>
              <a:sym typeface="Symbol" pitchFamily="18" charset="2"/>
            </a:endParaRPr>
          </a:p>
          <a:p>
            <a:endParaRPr lang="en-US" sz="2800" dirty="0" smtClean="0">
              <a:sym typeface="Symbol" pitchFamily="18" charset="2"/>
            </a:endParaRPr>
          </a:p>
          <a:p>
            <a:endParaRPr lang="en-US" sz="2800" dirty="0" smtClean="0">
              <a:sym typeface="Symbol" pitchFamily="18" charset="2"/>
            </a:endParaRPr>
          </a:p>
          <a:p>
            <a:pPr>
              <a:buNone/>
            </a:pPr>
            <a:r>
              <a:rPr lang="en-US" sz="2800" dirty="0" smtClean="0">
                <a:sym typeface="Symbol" pitchFamily="18" charset="2"/>
              </a:rPr>
              <a:t>             = </a:t>
            </a:r>
            <a:r>
              <a:rPr lang="en-US" sz="2800" i="1" dirty="0" smtClean="0">
                <a:solidFill>
                  <a:srgbClr val="CC3300"/>
                </a:solidFill>
              </a:rPr>
              <a:t>T</a:t>
            </a:r>
            <a:r>
              <a:rPr lang="en-US" sz="2800" dirty="0" smtClean="0">
                <a:solidFill>
                  <a:srgbClr val="CC3300"/>
                </a:solidFill>
              </a:rPr>
              <a:t>(</a:t>
            </a:r>
            <a:r>
              <a:rPr lang="en-US" sz="2800" dirty="0">
                <a:solidFill>
                  <a:srgbClr val="CC3300"/>
                </a:solidFill>
                <a:sym typeface="Symbol" pitchFamily="18" charset="2"/>
              </a:rPr>
              <a:t>n/5</a:t>
            </a:r>
            <a:r>
              <a:rPr lang="en-US" sz="2800" dirty="0" smtClean="0">
                <a:solidFill>
                  <a:srgbClr val="CC3300"/>
                </a:solidFill>
                <a:sym typeface="Symbol" pitchFamily="18" charset="2"/>
              </a:rPr>
              <a:t>) </a:t>
            </a:r>
            <a:r>
              <a:rPr lang="en-US" sz="2800" dirty="0" smtClean="0">
                <a:solidFill>
                  <a:srgbClr val="CC3300"/>
                </a:solidFill>
                <a:sym typeface="Symbol" pitchFamily="18" charset="2"/>
              </a:rPr>
              <a:t>+ </a:t>
            </a:r>
            <a:r>
              <a:rPr lang="en-US" sz="2800" i="1" dirty="0" smtClean="0">
                <a:solidFill>
                  <a:srgbClr val="CC3300"/>
                </a:solidFill>
                <a:sym typeface="Symbol" pitchFamily="18" charset="2"/>
              </a:rPr>
              <a:t>T</a:t>
            </a:r>
            <a:r>
              <a:rPr lang="en-US" sz="2800" dirty="0" smtClean="0">
                <a:solidFill>
                  <a:srgbClr val="CC3300"/>
                </a:solidFill>
                <a:sym typeface="Symbol" pitchFamily="18" charset="2"/>
              </a:rPr>
              <a:t>(7</a:t>
            </a:r>
            <a:r>
              <a:rPr lang="en-US" sz="2800" i="1" dirty="0" smtClean="0">
                <a:solidFill>
                  <a:srgbClr val="CC3300"/>
                </a:solidFill>
                <a:sym typeface="Symbol" pitchFamily="18" charset="2"/>
              </a:rPr>
              <a:t>n</a:t>
            </a:r>
            <a:r>
              <a:rPr lang="en-US" sz="2800" dirty="0" smtClean="0">
                <a:solidFill>
                  <a:srgbClr val="CC3300"/>
                </a:solidFill>
                <a:sym typeface="Symbol" pitchFamily="18" charset="2"/>
              </a:rPr>
              <a:t>/10+1.2) </a:t>
            </a:r>
            <a:r>
              <a:rPr lang="en-US" sz="2800" dirty="0" smtClean="0">
                <a:solidFill>
                  <a:srgbClr val="CC3300"/>
                </a:solidFill>
                <a:sym typeface="Symbol" pitchFamily="18" charset="2"/>
              </a:rPr>
              <a:t>+ </a:t>
            </a:r>
            <a:r>
              <a:rPr lang="en-US" sz="2800" i="1" dirty="0" smtClean="0">
                <a:solidFill>
                  <a:srgbClr val="CC3300"/>
                </a:solidFill>
                <a:sym typeface="Symbol" pitchFamily="18" charset="2"/>
              </a:rPr>
              <a:t>O</a:t>
            </a:r>
            <a:r>
              <a:rPr lang="en-US" sz="2800" dirty="0" smtClean="0">
                <a:solidFill>
                  <a:srgbClr val="CC3300"/>
                </a:solidFill>
                <a:sym typeface="Symbol" pitchFamily="18" charset="2"/>
              </a:rPr>
              <a:t>(</a:t>
            </a:r>
            <a:r>
              <a:rPr lang="en-US" sz="2800" i="1" dirty="0" smtClean="0">
                <a:solidFill>
                  <a:srgbClr val="CC3300"/>
                </a:solidFill>
                <a:sym typeface="Symbol" pitchFamily="18" charset="2"/>
              </a:rPr>
              <a:t>n</a:t>
            </a:r>
            <a:r>
              <a:rPr lang="en-US" sz="2800" dirty="0" smtClean="0">
                <a:solidFill>
                  <a:srgbClr val="CC3300"/>
                </a:solidFill>
                <a:sym typeface="Symbol" pitchFamily="18" charset="2"/>
              </a:rPr>
              <a:t>)</a:t>
            </a:r>
          </a:p>
          <a:p>
            <a:endParaRPr lang="en-US" sz="2800" dirty="0" smtClean="0">
              <a:solidFill>
                <a:srgbClr val="CC3300"/>
              </a:solidFill>
              <a:sym typeface="Symbol" pitchFamily="18" charset="2"/>
            </a:endParaRPr>
          </a:p>
          <a:p>
            <a:r>
              <a:rPr lang="en-US" sz="2800" dirty="0" smtClean="0">
                <a:sym typeface="Symbol" pitchFamily="18" charset="2"/>
              </a:rPr>
              <a:t>Base: for </a:t>
            </a:r>
            <a:r>
              <a:rPr lang="en-US" sz="2800" i="1" dirty="0" smtClean="0">
                <a:sym typeface="Symbol" pitchFamily="18" charset="2"/>
              </a:rPr>
              <a:t>n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 24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 smtClean="0">
                <a:sym typeface="Symbol" pitchFamily="18" charset="2"/>
              </a:rPr>
              <a:t>assume we just </a:t>
            </a:r>
            <a:r>
              <a:rPr lang="en-US" sz="2800" dirty="0" smtClean="0">
                <a:sym typeface="Symbol" pitchFamily="18" charset="2"/>
              </a:rPr>
              <a:t>use </a:t>
            </a:r>
            <a:r>
              <a:rPr lang="en-US" sz="2800" dirty="0" err="1" smtClean="0">
                <a:sym typeface="Symbol" pitchFamily="18" charset="2"/>
              </a:rPr>
              <a:t>Insertionsort</a:t>
            </a:r>
            <a:r>
              <a:rPr lang="en-US" sz="2800" dirty="0" smtClean="0">
                <a:sym typeface="Symbol" pitchFamily="18" charset="2"/>
              </a:rPr>
              <a:t>.</a:t>
            </a:r>
          </a:p>
          <a:p>
            <a:pPr lvl="1"/>
            <a:r>
              <a:rPr lang="en-US" sz="2400" dirty="0" smtClean="0">
                <a:sym typeface="Symbol" pitchFamily="18" charset="2"/>
              </a:rPr>
              <a:t>So </a:t>
            </a:r>
            <a:r>
              <a:rPr lang="en-US" sz="2400" i="1" dirty="0" smtClean="0">
                <a:sym typeface="Symbol" pitchFamily="18" charset="2"/>
              </a:rPr>
              <a:t>T</a:t>
            </a:r>
            <a:r>
              <a:rPr lang="en-US" sz="2400" dirty="0" smtClean="0">
                <a:sym typeface="Symbol" pitchFamily="18" charset="2"/>
              </a:rPr>
              <a:t>(</a:t>
            </a:r>
            <a:r>
              <a:rPr lang="en-US" sz="2400" i="1" dirty="0" smtClean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)  </a:t>
            </a:r>
            <a:r>
              <a:rPr lang="en-US" sz="2400" dirty="0" smtClean="0">
                <a:sym typeface="Symbol" pitchFamily="18" charset="2"/>
              </a:rPr>
              <a:t>24</a:t>
            </a:r>
            <a:r>
              <a:rPr lang="en-US" sz="2400" i="1" dirty="0" smtClean="0">
                <a:sym typeface="Symbol" pitchFamily="18" charset="2"/>
              </a:rPr>
              <a:t>n</a:t>
            </a:r>
            <a:r>
              <a:rPr lang="en-US" sz="2400" dirty="0" smtClean="0">
                <a:sym typeface="Symbol" pitchFamily="18" charset="2"/>
              </a:rPr>
              <a:t> for all </a:t>
            </a:r>
            <a:r>
              <a:rPr lang="en-US" sz="2400" i="1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 24.</a:t>
            </a:r>
            <a:endParaRPr lang="en-US" sz="2400" dirty="0" smtClean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en-US" sz="2800" dirty="0" smtClean="0">
              <a:sym typeface="Symbol" pitchFamily="18" charset="2"/>
            </a:endParaRPr>
          </a:p>
        </p:txBody>
      </p:sp>
      <p:sp>
        <p:nvSpPr>
          <p:cNvPr id="27653" name="AutoShape 4100"/>
          <p:cNvSpPr>
            <a:spLocks/>
          </p:cNvSpPr>
          <p:nvPr/>
        </p:nvSpPr>
        <p:spPr bwMode="auto">
          <a:xfrm rot="-5400000">
            <a:off x="2579688" y="1981200"/>
            <a:ext cx="227012" cy="2173288"/>
          </a:xfrm>
          <a:prstGeom prst="leftBrace">
            <a:avLst>
              <a:gd name="adj1" fmla="val 7977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Text Box 4101"/>
          <p:cNvSpPr txBox="1">
            <a:spLocks noChangeArrowheads="1"/>
          </p:cNvSpPr>
          <p:nvPr/>
        </p:nvSpPr>
        <p:spPr bwMode="auto">
          <a:xfrm>
            <a:off x="1538288" y="3167063"/>
            <a:ext cx="24923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010000"/>
                </a:solidFill>
                <a:sym typeface="Symbol" pitchFamily="18" charset="2"/>
              </a:rPr>
              <a:t>T</a:t>
            </a:r>
            <a:r>
              <a:rPr lang="en-US" sz="2000">
                <a:solidFill>
                  <a:srgbClr val="010000"/>
                </a:solidFill>
                <a:sym typeface="Symbol" pitchFamily="18" charset="2"/>
              </a:rPr>
              <a:t>(Median-of-medians)</a:t>
            </a:r>
          </a:p>
        </p:txBody>
      </p:sp>
      <p:sp>
        <p:nvSpPr>
          <p:cNvPr id="27655" name="Text Box 4102"/>
          <p:cNvSpPr txBox="1">
            <a:spLocks noChangeArrowheads="1"/>
          </p:cNvSpPr>
          <p:nvPr/>
        </p:nvSpPr>
        <p:spPr bwMode="auto">
          <a:xfrm>
            <a:off x="4008438" y="3167063"/>
            <a:ext cx="13652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010000"/>
                </a:solidFill>
                <a:sym typeface="Symbol" pitchFamily="18" charset="2"/>
              </a:rPr>
              <a:t>T</a:t>
            </a:r>
            <a:r>
              <a:rPr lang="en-US" sz="2000">
                <a:solidFill>
                  <a:srgbClr val="010000"/>
                </a:solidFill>
                <a:sym typeface="Symbol" pitchFamily="18" charset="2"/>
              </a:rPr>
              <a:t>(Partition)</a:t>
            </a:r>
          </a:p>
        </p:txBody>
      </p:sp>
      <p:sp>
        <p:nvSpPr>
          <p:cNvPr id="27656" name="Text Box 4103"/>
          <p:cNvSpPr txBox="1">
            <a:spLocks noChangeArrowheads="1"/>
          </p:cNvSpPr>
          <p:nvPr/>
        </p:nvSpPr>
        <p:spPr bwMode="auto">
          <a:xfrm>
            <a:off x="5421313" y="3167063"/>
            <a:ext cx="18510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i="1"/>
              <a:t>T</a:t>
            </a:r>
            <a:r>
              <a:rPr lang="en-US" sz="2000"/>
              <a:t>(recursive call)</a:t>
            </a:r>
            <a:endParaRPr lang="en-US" sz="2000" i="1"/>
          </a:p>
        </p:txBody>
      </p:sp>
      <p:sp>
        <p:nvSpPr>
          <p:cNvPr id="27657" name="Line 4104"/>
          <p:cNvSpPr>
            <a:spLocks noChangeShapeType="1"/>
          </p:cNvSpPr>
          <p:nvPr/>
        </p:nvSpPr>
        <p:spPr bwMode="auto">
          <a:xfrm flipV="1">
            <a:off x="4519613" y="2822575"/>
            <a:ext cx="0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4105"/>
          <p:cNvSpPr>
            <a:spLocks noChangeShapeType="1"/>
          </p:cNvSpPr>
          <p:nvPr/>
        </p:nvSpPr>
        <p:spPr bwMode="auto">
          <a:xfrm flipV="1">
            <a:off x="6229350" y="2755900"/>
            <a:ext cx="0" cy="450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the recurrence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Base: for </a:t>
            </a:r>
            <a:r>
              <a:rPr lang="en-US" dirty="0">
                <a:sym typeface="Symbol" pitchFamily="18" charset="2"/>
              </a:rPr>
              <a:t>all </a:t>
            </a:r>
            <a:r>
              <a:rPr lang="en-US" i="1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 24, </a:t>
            </a:r>
            <a:r>
              <a:rPr lang="en-US" i="1" dirty="0" smtClean="0">
                <a:sym typeface="Symbol" pitchFamily="18" charset="2"/>
              </a:rPr>
              <a:t>T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i="1" dirty="0" smtClean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)  </a:t>
            </a:r>
            <a:r>
              <a:rPr lang="en-US" dirty="0" smtClean="0">
                <a:sym typeface="Symbol" pitchFamily="18" charset="2"/>
              </a:rPr>
              <a:t>24</a:t>
            </a:r>
            <a:r>
              <a:rPr lang="en-US" i="1" dirty="0" smtClean="0">
                <a:sym typeface="Symbol" pitchFamily="18" charset="2"/>
              </a:rPr>
              <a:t>n</a:t>
            </a:r>
            <a:endParaRPr lang="en-US" dirty="0" smtClean="0">
              <a:sym typeface="Symbol" pitchFamily="18" charset="2"/>
            </a:endParaRPr>
          </a:p>
          <a:p>
            <a:r>
              <a:rPr lang="en-US" dirty="0" smtClean="0">
                <a:sym typeface="Symbol" pitchFamily="18" charset="2"/>
              </a:rPr>
              <a:t>For </a:t>
            </a:r>
            <a:r>
              <a:rPr lang="en-US" i="1" dirty="0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 &gt; 24, 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</a:t>
            </a:r>
            <a:r>
              <a:rPr lang="en-US" dirty="0" smtClean="0">
                <a:sym typeface="Symbol" pitchFamily="18" charset="2"/>
              </a:rPr>
              <a:t>≤  </a:t>
            </a:r>
            <a:r>
              <a:rPr lang="en-US" i="1" dirty="0" smtClean="0">
                <a:solidFill>
                  <a:srgbClr val="CC3300"/>
                </a:solidFill>
                <a:sym typeface="Symbol" pitchFamily="18" charset="2"/>
              </a:rPr>
              <a:t>an</a:t>
            </a:r>
            <a:r>
              <a:rPr lang="en-US" i="1" dirty="0">
                <a:solidFill>
                  <a:srgbClr val="CC3300"/>
                </a:solidFill>
                <a:sym typeface="Symbol" pitchFamily="18" charset="2"/>
              </a:rPr>
              <a:t>+ </a:t>
            </a:r>
            <a:r>
              <a:rPr lang="en-US" i="1" dirty="0" smtClean="0">
                <a:solidFill>
                  <a:srgbClr val="CC3300"/>
                </a:solidFill>
              </a:rPr>
              <a:t>T</a:t>
            </a:r>
            <a:r>
              <a:rPr lang="en-US" dirty="0" smtClean="0">
                <a:solidFill>
                  <a:srgbClr val="CC3300"/>
                </a:solidFill>
              </a:rPr>
              <a:t>(</a:t>
            </a:r>
            <a:r>
              <a:rPr lang="en-US" i="1" dirty="0" smtClean="0">
                <a:solidFill>
                  <a:srgbClr val="CC3300"/>
                </a:solidFill>
                <a:sym typeface="Symbol" pitchFamily="18" charset="2"/>
              </a:rPr>
              <a:t>n</a:t>
            </a:r>
            <a:r>
              <a:rPr lang="en-US" dirty="0" smtClean="0">
                <a:solidFill>
                  <a:srgbClr val="CC3300"/>
                </a:solidFill>
                <a:sym typeface="Symbol" pitchFamily="18" charset="2"/>
              </a:rPr>
              <a:t>/5) </a:t>
            </a:r>
            <a:r>
              <a:rPr lang="en-US" dirty="0">
                <a:solidFill>
                  <a:srgbClr val="CC3300"/>
                </a:solidFill>
                <a:sym typeface="Symbol" pitchFamily="18" charset="2"/>
              </a:rPr>
              <a:t>+ </a:t>
            </a:r>
            <a:r>
              <a:rPr lang="en-US" i="1" dirty="0">
                <a:solidFill>
                  <a:srgbClr val="CC3300"/>
                </a:solidFill>
                <a:sym typeface="Symbol" pitchFamily="18" charset="2"/>
              </a:rPr>
              <a:t>T</a:t>
            </a:r>
            <a:r>
              <a:rPr lang="en-US" dirty="0">
                <a:solidFill>
                  <a:srgbClr val="CC3300"/>
                </a:solidFill>
                <a:sym typeface="Symbol" pitchFamily="18" charset="2"/>
              </a:rPr>
              <a:t>(7</a:t>
            </a:r>
            <a:r>
              <a:rPr lang="en-US" i="1" dirty="0">
                <a:solidFill>
                  <a:srgbClr val="CC3300"/>
                </a:solidFill>
                <a:sym typeface="Symbol" pitchFamily="18" charset="2"/>
              </a:rPr>
              <a:t>n</a:t>
            </a:r>
            <a:r>
              <a:rPr lang="en-US" dirty="0">
                <a:solidFill>
                  <a:srgbClr val="CC3300"/>
                </a:solidFill>
                <a:sym typeface="Symbol" pitchFamily="18" charset="2"/>
              </a:rPr>
              <a:t>/10+1.2</a:t>
            </a:r>
            <a:r>
              <a:rPr lang="en-US" dirty="0" smtClean="0">
                <a:solidFill>
                  <a:srgbClr val="CC3300"/>
                </a:solidFill>
                <a:sym typeface="Symbol" pitchFamily="18" charset="2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 want to find </a:t>
            </a:r>
            <a:r>
              <a:rPr lang="en-US" i="1" dirty="0" smtClean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&gt;0 so for all </a:t>
            </a:r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&gt;0 </a:t>
            </a:r>
            <a:r>
              <a:rPr lang="en-US" i="1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US" dirty="0" smtClean="0">
                <a:sym typeface="Symbol" pitchFamily="18" charset="2"/>
              </a:rPr>
              <a:t>≤ </a:t>
            </a:r>
            <a:r>
              <a:rPr lang="en-US" i="1" dirty="0" err="1" smtClean="0">
                <a:sym typeface="Symbol" pitchFamily="18" charset="2"/>
              </a:rPr>
              <a:t>cn</a:t>
            </a:r>
            <a:r>
              <a:rPr lang="en-US" i="1" dirty="0" smtClean="0">
                <a:sym typeface="Symbol" pitchFamily="18" charset="2"/>
              </a:rPr>
              <a:t>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sym typeface="Symbol" pitchFamily="18" charset="2"/>
              </a:rPr>
              <a:t>Base implies </a:t>
            </a:r>
            <a:r>
              <a:rPr lang="en-US" i="1" dirty="0" smtClean="0">
                <a:solidFill>
                  <a:schemeClr val="tx1"/>
                </a:solidFill>
                <a:sym typeface="Symbol" pitchFamily="18" charset="2"/>
              </a:rPr>
              <a:t>c</a:t>
            </a:r>
            <a:r>
              <a:rPr lang="en-US" dirty="0" smtClean="0">
                <a:solidFill>
                  <a:schemeClr val="tx1"/>
                </a:solidFill>
                <a:sym typeface="Symbol" pitchFamily="18" charset="2"/>
              </a:rPr>
              <a:t> ≥ 24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</a:t>
            </a:r>
            <a:r>
              <a:rPr lang="en-US" dirty="0">
                <a:sym typeface="Symbol" pitchFamily="18" charset="2"/>
              </a:rPr>
              <a:t>≤  </a:t>
            </a:r>
            <a:r>
              <a:rPr lang="en-US" i="1" dirty="0">
                <a:solidFill>
                  <a:srgbClr val="CC3300"/>
                </a:solidFill>
                <a:sym typeface="Symbol" pitchFamily="18" charset="2"/>
              </a:rPr>
              <a:t>an+ </a:t>
            </a:r>
            <a:r>
              <a:rPr lang="en-US" i="1" dirty="0">
                <a:solidFill>
                  <a:srgbClr val="CC3300"/>
                </a:solidFill>
              </a:rPr>
              <a:t>T</a:t>
            </a:r>
            <a:r>
              <a:rPr lang="en-US" dirty="0">
                <a:solidFill>
                  <a:srgbClr val="CC3300"/>
                </a:solidFill>
              </a:rPr>
              <a:t>(</a:t>
            </a:r>
            <a:r>
              <a:rPr lang="en-US" i="1" dirty="0">
                <a:solidFill>
                  <a:srgbClr val="CC3300"/>
                </a:solidFill>
                <a:sym typeface="Symbol" pitchFamily="18" charset="2"/>
              </a:rPr>
              <a:t>n</a:t>
            </a:r>
            <a:r>
              <a:rPr lang="en-US" dirty="0">
                <a:solidFill>
                  <a:srgbClr val="CC3300"/>
                </a:solidFill>
                <a:sym typeface="Symbol" pitchFamily="18" charset="2"/>
              </a:rPr>
              <a:t>/5) + </a:t>
            </a:r>
            <a:r>
              <a:rPr lang="en-US" i="1" dirty="0">
                <a:solidFill>
                  <a:srgbClr val="CC3300"/>
                </a:solidFill>
                <a:sym typeface="Symbol" pitchFamily="18" charset="2"/>
              </a:rPr>
              <a:t>T</a:t>
            </a:r>
            <a:r>
              <a:rPr lang="en-US" dirty="0">
                <a:solidFill>
                  <a:srgbClr val="CC3300"/>
                </a:solidFill>
                <a:sym typeface="Symbol" pitchFamily="18" charset="2"/>
              </a:rPr>
              <a:t>(7</a:t>
            </a:r>
            <a:r>
              <a:rPr lang="en-US" i="1" dirty="0">
                <a:solidFill>
                  <a:srgbClr val="CC3300"/>
                </a:solidFill>
                <a:sym typeface="Symbol" pitchFamily="18" charset="2"/>
              </a:rPr>
              <a:t>n</a:t>
            </a:r>
            <a:r>
              <a:rPr lang="en-US" dirty="0">
                <a:solidFill>
                  <a:srgbClr val="CC3300"/>
                </a:solidFill>
                <a:sym typeface="Symbol" pitchFamily="18" charset="2"/>
              </a:rPr>
              <a:t>/10+1.2</a:t>
            </a:r>
            <a:r>
              <a:rPr lang="en-US" dirty="0" smtClean="0">
                <a:solidFill>
                  <a:srgbClr val="CC3300"/>
                </a:solidFill>
                <a:sym typeface="Symbol" pitchFamily="18" charset="2"/>
              </a:rPr>
              <a:t>)</a:t>
            </a:r>
            <a:br>
              <a:rPr lang="en-US" dirty="0" smtClean="0">
                <a:solidFill>
                  <a:srgbClr val="CC3300"/>
                </a:solidFill>
                <a:sym typeface="Symbol" pitchFamily="18" charset="2"/>
              </a:rPr>
            </a:br>
            <a:r>
              <a:rPr lang="en-US" dirty="0" smtClean="0">
                <a:solidFill>
                  <a:srgbClr val="CC3300"/>
                </a:solidFill>
                <a:sym typeface="Symbol" pitchFamily="18" charset="2"/>
              </a:rPr>
              <a:t>       </a:t>
            </a:r>
            <a:r>
              <a:rPr lang="en-US" dirty="0" smtClean="0"/>
              <a:t>?</a:t>
            </a:r>
            <a:r>
              <a:rPr lang="en-US" dirty="0" smtClean="0">
                <a:sym typeface="Symbol" pitchFamily="18" charset="2"/>
              </a:rPr>
              <a:t>≤  </a:t>
            </a:r>
            <a:r>
              <a:rPr lang="en-US" i="1" dirty="0">
                <a:solidFill>
                  <a:srgbClr val="CC3300"/>
                </a:solidFill>
                <a:sym typeface="Symbol" pitchFamily="18" charset="2"/>
              </a:rPr>
              <a:t>an+ </a:t>
            </a:r>
            <a:r>
              <a:rPr lang="en-US" i="1" dirty="0" smtClean="0">
                <a:solidFill>
                  <a:srgbClr val="CC3300"/>
                </a:solidFill>
              </a:rPr>
              <a:t>c </a:t>
            </a:r>
            <a:r>
              <a:rPr lang="en-US" i="1" dirty="0" smtClean="0">
                <a:solidFill>
                  <a:srgbClr val="CC3300"/>
                </a:solidFill>
                <a:sym typeface="Symbol" pitchFamily="18" charset="2"/>
              </a:rPr>
              <a:t>n</a:t>
            </a:r>
            <a:r>
              <a:rPr lang="en-US" dirty="0" smtClean="0">
                <a:solidFill>
                  <a:srgbClr val="CC3300"/>
                </a:solidFill>
                <a:sym typeface="Symbol" pitchFamily="18" charset="2"/>
              </a:rPr>
              <a:t>/5 </a:t>
            </a:r>
            <a:r>
              <a:rPr lang="en-US" dirty="0">
                <a:solidFill>
                  <a:srgbClr val="CC3300"/>
                </a:solidFill>
                <a:sym typeface="Symbol" pitchFamily="18" charset="2"/>
              </a:rPr>
              <a:t>+ </a:t>
            </a:r>
            <a:r>
              <a:rPr lang="en-US" i="1" dirty="0" smtClean="0">
                <a:solidFill>
                  <a:srgbClr val="CC3300"/>
                </a:solidFill>
                <a:sym typeface="Symbol" pitchFamily="18" charset="2"/>
              </a:rPr>
              <a:t> c </a:t>
            </a:r>
            <a:r>
              <a:rPr lang="en-US" dirty="0" smtClean="0">
                <a:solidFill>
                  <a:srgbClr val="CC3300"/>
                </a:solidFill>
                <a:sym typeface="Symbol" pitchFamily="18" charset="2"/>
              </a:rPr>
              <a:t>7</a:t>
            </a:r>
            <a:r>
              <a:rPr lang="en-US" i="1" dirty="0" smtClean="0">
                <a:solidFill>
                  <a:srgbClr val="CC3300"/>
                </a:solidFill>
                <a:sym typeface="Symbol" pitchFamily="18" charset="2"/>
              </a:rPr>
              <a:t>n</a:t>
            </a:r>
            <a:r>
              <a:rPr lang="en-US" dirty="0" smtClean="0">
                <a:solidFill>
                  <a:srgbClr val="CC3300"/>
                </a:solidFill>
                <a:sym typeface="Symbol" pitchFamily="18" charset="2"/>
              </a:rPr>
              <a:t>/10 + 1.2</a:t>
            </a:r>
            <a:r>
              <a:rPr lang="en-US" i="1" dirty="0" smtClean="0">
                <a:solidFill>
                  <a:srgbClr val="CC3300"/>
                </a:solidFill>
                <a:sym typeface="Symbol" pitchFamily="18" charset="2"/>
              </a:rPr>
              <a:t>c</a:t>
            </a:r>
            <a:br>
              <a:rPr lang="en-US" i="1" dirty="0" smtClean="0">
                <a:solidFill>
                  <a:srgbClr val="CC3300"/>
                </a:solidFill>
                <a:sym typeface="Symbol" pitchFamily="18" charset="2"/>
              </a:rPr>
            </a:br>
            <a:r>
              <a:rPr lang="en-US" i="1" dirty="0" smtClean="0">
                <a:solidFill>
                  <a:srgbClr val="CC3300"/>
                </a:solidFill>
                <a:sym typeface="Symbol" pitchFamily="18" charset="2"/>
              </a:rPr>
              <a:t>         </a:t>
            </a:r>
            <a:r>
              <a:rPr lang="en-US" i="1" dirty="0" smtClean="0">
                <a:sym typeface="Symbol" pitchFamily="18" charset="2"/>
              </a:rPr>
              <a:t>= </a:t>
            </a:r>
            <a:r>
              <a:rPr lang="en-US" i="1" dirty="0" err="1" smtClean="0">
                <a:sym typeface="Symbol" pitchFamily="18" charset="2"/>
              </a:rPr>
              <a:t>cn</a:t>
            </a:r>
            <a:r>
              <a:rPr lang="en-US" i="1" dirty="0" smtClean="0">
                <a:sym typeface="Symbol" pitchFamily="18" charset="2"/>
              </a:rPr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rgbClr val="CC3300"/>
                </a:solidFill>
                <a:sym typeface="Symbol" pitchFamily="18" charset="2"/>
              </a:rPr>
              <a:t>(</a:t>
            </a:r>
            <a:r>
              <a:rPr lang="en-US" i="1" dirty="0" smtClean="0">
                <a:solidFill>
                  <a:srgbClr val="CC3300"/>
                </a:solidFill>
                <a:sym typeface="Symbol" pitchFamily="18" charset="2"/>
              </a:rPr>
              <a:t>c n</a:t>
            </a:r>
            <a:r>
              <a:rPr lang="en-US" dirty="0">
                <a:solidFill>
                  <a:srgbClr val="CC3300"/>
                </a:solidFill>
                <a:sym typeface="Symbol" pitchFamily="18" charset="2"/>
              </a:rPr>
              <a:t>/10 –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CC3300"/>
                </a:solidFill>
                <a:sym typeface="Symbol" pitchFamily="18" charset="2"/>
              </a:rPr>
              <a:t>an </a:t>
            </a:r>
            <a:r>
              <a:rPr lang="en-US" i="1" dirty="0" smtClean="0">
                <a:solidFill>
                  <a:srgbClr val="CC3300"/>
                </a:solidFill>
              </a:rPr>
              <a:t>– </a:t>
            </a:r>
            <a:r>
              <a:rPr lang="en-US" dirty="0" smtClean="0">
                <a:solidFill>
                  <a:srgbClr val="CC3300"/>
                </a:solidFill>
                <a:sym typeface="Symbol" pitchFamily="18" charset="2"/>
              </a:rPr>
              <a:t>1.2</a:t>
            </a:r>
            <a:r>
              <a:rPr lang="en-US" i="1" dirty="0" smtClean="0">
                <a:solidFill>
                  <a:srgbClr val="CC3300"/>
                </a:solidFill>
                <a:sym typeface="Symbol" pitchFamily="18" charset="2"/>
              </a:rPr>
              <a:t>c</a:t>
            </a:r>
            <a:r>
              <a:rPr lang="en-US" dirty="0" smtClean="0">
                <a:solidFill>
                  <a:srgbClr val="CC3300"/>
                </a:solidFill>
                <a:sym typeface="Symbol" pitchFamily="18" charset="2"/>
              </a:rPr>
              <a:t>)</a:t>
            </a:r>
            <a:r>
              <a:rPr lang="en-US" i="1" dirty="0">
                <a:solidFill>
                  <a:srgbClr val="CC3300"/>
                </a:solidFill>
                <a:sym typeface="Symbol" pitchFamily="18" charset="2"/>
              </a:rPr>
              <a:t/>
            </a:r>
            <a:br>
              <a:rPr lang="en-US" i="1" dirty="0">
                <a:solidFill>
                  <a:srgbClr val="CC3300"/>
                </a:solidFill>
                <a:sym typeface="Symbol" pitchFamily="18" charset="2"/>
              </a:rPr>
            </a:br>
            <a:r>
              <a:rPr lang="en-US" i="1" dirty="0">
                <a:solidFill>
                  <a:srgbClr val="CC3300"/>
                </a:solidFill>
                <a:sym typeface="Symbol" pitchFamily="18" charset="2"/>
              </a:rPr>
              <a:t>         </a:t>
            </a:r>
            <a:r>
              <a:rPr lang="en-US" i="1" dirty="0">
                <a:sym typeface="Symbol" pitchFamily="18" charset="2"/>
              </a:rPr>
              <a:t>= </a:t>
            </a:r>
            <a:r>
              <a:rPr lang="en-US" i="1" dirty="0" err="1">
                <a:sym typeface="Symbol" pitchFamily="18" charset="2"/>
              </a:rPr>
              <a:t>cn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rgbClr val="CC3300"/>
                </a:solidFill>
                <a:sym typeface="Symbol" pitchFamily="18" charset="2"/>
              </a:rPr>
              <a:t>((</a:t>
            </a:r>
            <a:r>
              <a:rPr lang="en-US" i="1" dirty="0" smtClean="0">
                <a:solidFill>
                  <a:srgbClr val="CC3300"/>
                </a:solidFill>
                <a:sym typeface="Symbol" pitchFamily="18" charset="2"/>
              </a:rPr>
              <a:t>c</a:t>
            </a:r>
            <a:r>
              <a:rPr lang="en-US" dirty="0" smtClean="0">
                <a:solidFill>
                  <a:srgbClr val="CC3300"/>
                </a:solidFill>
                <a:sym typeface="Symbol" pitchFamily="18" charset="2"/>
              </a:rPr>
              <a:t>/20 </a:t>
            </a:r>
            <a:r>
              <a:rPr lang="en-US" dirty="0">
                <a:solidFill>
                  <a:srgbClr val="CC3300"/>
                </a:solidFill>
                <a:sym typeface="Symbol" pitchFamily="18" charset="2"/>
              </a:rPr>
              <a:t>–</a:t>
            </a:r>
            <a:r>
              <a:rPr lang="en-US" dirty="0"/>
              <a:t> </a:t>
            </a:r>
            <a:r>
              <a:rPr lang="en-US" i="1" dirty="0" smtClean="0">
                <a:solidFill>
                  <a:srgbClr val="CC3300"/>
                </a:solidFill>
                <a:sym typeface="Symbol" pitchFamily="18" charset="2"/>
              </a:rPr>
              <a:t>a)n + (n</a:t>
            </a:r>
            <a:r>
              <a:rPr lang="en-US" dirty="0" smtClean="0">
                <a:solidFill>
                  <a:srgbClr val="CC3300"/>
                </a:solidFill>
                <a:sym typeface="Symbol" pitchFamily="18" charset="2"/>
              </a:rPr>
              <a:t>/20 </a:t>
            </a:r>
            <a:r>
              <a:rPr lang="en-US" i="1" dirty="0" smtClean="0">
                <a:solidFill>
                  <a:srgbClr val="CC3300"/>
                </a:solidFill>
              </a:rPr>
              <a:t>– </a:t>
            </a:r>
            <a:r>
              <a:rPr lang="en-US" dirty="0" smtClean="0">
                <a:solidFill>
                  <a:srgbClr val="CC3300"/>
                </a:solidFill>
                <a:sym typeface="Symbol" pitchFamily="18" charset="2"/>
              </a:rPr>
              <a:t>1.2)</a:t>
            </a:r>
            <a:r>
              <a:rPr lang="en-US" i="1" dirty="0" smtClean="0">
                <a:solidFill>
                  <a:srgbClr val="CC3300"/>
                </a:solidFill>
                <a:sym typeface="Symbol" pitchFamily="18" charset="2"/>
              </a:rPr>
              <a:t>c</a:t>
            </a:r>
            <a:r>
              <a:rPr lang="en-US" dirty="0" smtClean="0">
                <a:solidFill>
                  <a:srgbClr val="CC3300"/>
                </a:solidFill>
                <a:sym typeface="Symbol" pitchFamily="18" charset="2"/>
              </a:rPr>
              <a:t>)</a:t>
            </a:r>
            <a:br>
              <a:rPr lang="en-US" dirty="0" smtClean="0">
                <a:solidFill>
                  <a:srgbClr val="CC3300"/>
                </a:solidFill>
                <a:sym typeface="Symbol" pitchFamily="18" charset="2"/>
              </a:rPr>
            </a:br>
            <a:r>
              <a:rPr lang="en-US" dirty="0" smtClean="0">
                <a:solidFill>
                  <a:srgbClr val="CC3300"/>
                </a:solidFill>
                <a:sym typeface="Symbol" pitchFamily="18" charset="2"/>
              </a:rPr>
              <a:t>	       </a:t>
            </a:r>
            <a:r>
              <a:rPr lang="en-US" dirty="0">
                <a:sym typeface="Symbol" pitchFamily="18" charset="2"/>
              </a:rPr>
              <a:t>≤</a:t>
            </a:r>
            <a:r>
              <a:rPr lang="en-US" i="1" dirty="0" smtClean="0">
                <a:sym typeface="Symbol" pitchFamily="18" charset="2"/>
              </a:rPr>
              <a:t> </a:t>
            </a:r>
            <a:r>
              <a:rPr lang="en-US" i="1" dirty="0" err="1" smtClean="0">
                <a:sym typeface="Symbol" pitchFamily="18" charset="2"/>
              </a:rPr>
              <a:t>cn</a:t>
            </a:r>
            <a:r>
              <a:rPr lang="en-US" i="1" dirty="0" smtClean="0">
                <a:sym typeface="Symbol" pitchFamily="18" charset="2"/>
              </a:rPr>
              <a:t>, </a:t>
            </a:r>
            <a:r>
              <a:rPr lang="en-US" dirty="0" smtClean="0">
                <a:sym typeface="Symbol" pitchFamily="18" charset="2"/>
              </a:rPr>
              <a:t>as long as c ≥ 20</a:t>
            </a:r>
            <a:r>
              <a:rPr lang="en-US" i="1" dirty="0" smtClean="0">
                <a:sym typeface="Symbol" pitchFamily="18" charset="2"/>
              </a:rPr>
              <a:t>a</a:t>
            </a:r>
            <a:r>
              <a:rPr lang="en-US" dirty="0" smtClean="0">
                <a:sym typeface="Symbol" pitchFamily="18" charset="2"/>
              </a:rPr>
              <a:t>.</a:t>
            </a:r>
            <a:endParaRPr lang="en-US" dirty="0">
              <a:solidFill>
                <a:srgbClr val="CC3300"/>
              </a:solidFill>
              <a:sym typeface="Symbol" pitchFamily="18" charset="2"/>
            </a:endParaRPr>
          </a:p>
          <a:p>
            <a:pPr lvl="1"/>
            <a:r>
              <a:rPr lang="en-US" dirty="0" smtClean="0">
                <a:solidFill>
                  <a:srgbClr val="CC3300"/>
                </a:solidFill>
                <a:sym typeface="Symbol" pitchFamily="18" charset="2"/>
              </a:rPr>
              <a:t>So, </a:t>
            </a:r>
            <a:r>
              <a:rPr lang="en-US" i="1" dirty="0" smtClean="0">
                <a:solidFill>
                  <a:srgbClr val="CC3300"/>
                </a:solidFill>
                <a:sym typeface="Symbol" pitchFamily="18" charset="2"/>
              </a:rPr>
              <a:t>c = </a:t>
            </a:r>
            <a:r>
              <a:rPr lang="en-US" dirty="0" smtClean="0">
                <a:solidFill>
                  <a:srgbClr val="CC3300"/>
                </a:solidFill>
                <a:sym typeface="Symbol" pitchFamily="18" charset="2"/>
              </a:rPr>
              <a:t>max(24, 20</a:t>
            </a:r>
            <a:r>
              <a:rPr lang="en-US" i="1" dirty="0" smtClean="0">
                <a:solidFill>
                  <a:srgbClr val="CC3300"/>
                </a:solidFill>
                <a:sym typeface="Symbol" pitchFamily="18" charset="2"/>
              </a:rPr>
              <a:t>a</a:t>
            </a:r>
            <a:r>
              <a:rPr lang="en-US" dirty="0" smtClean="0">
                <a:solidFill>
                  <a:srgbClr val="CC3300"/>
                </a:solidFill>
                <a:sym typeface="Symbol" pitchFamily="18" charset="2"/>
              </a:rPr>
              <a:t>) works</a:t>
            </a:r>
            <a:endParaRPr lang="en-US" dirty="0">
              <a:solidFill>
                <a:srgbClr val="CC3300"/>
              </a:solidFill>
              <a:sym typeface="Symbol" pitchFamily="18" charset="2"/>
            </a:endParaRPr>
          </a:p>
          <a:p>
            <a:pPr lvl="1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550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34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find the </a:t>
            </a:r>
            <a:r>
              <a:rPr lang="en-US" i="1" dirty="0" err="1" smtClean="0"/>
              <a:t>i</a:t>
            </a:r>
            <a:r>
              <a:rPr lang="en-US" dirty="0" err="1" smtClean="0"/>
              <a:t>th</a:t>
            </a:r>
            <a:r>
              <a:rPr lang="en-US" dirty="0" smtClean="0"/>
              <a:t> largest in an unordered list in </a:t>
            </a:r>
            <a:r>
              <a:rPr lang="el-GR" dirty="0" smtClean="0"/>
              <a:t>Θ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worst-case time</a:t>
            </a:r>
          </a:p>
          <a:p>
            <a:pPr lvl="1"/>
            <a:r>
              <a:rPr lang="en-US" dirty="0" smtClean="0"/>
              <a:t>Let’s us do Quicksort in worst-case </a:t>
            </a:r>
            <a:r>
              <a:rPr lang="el-GR" dirty="0"/>
              <a:t>Θ</a:t>
            </a:r>
            <a:r>
              <a:rPr lang="en-US" dirty="0" smtClean="0"/>
              <a:t>(</a:t>
            </a:r>
            <a:r>
              <a:rPr lang="en-US" i="1" dirty="0" smtClean="0"/>
              <a:t>n </a:t>
            </a:r>
            <a:r>
              <a:rPr lang="en-US" dirty="0" err="1" smtClean="0"/>
              <a:t>lg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) .</a:t>
            </a:r>
          </a:p>
          <a:p>
            <a:pPr lvl="1"/>
            <a:r>
              <a:rPr lang="en-US" dirty="0" smtClean="0"/>
              <a:t>That constant, 20× partition cost, was high; use </a:t>
            </a:r>
            <a:r>
              <a:rPr lang="en-US" dirty="0" err="1" smtClean="0"/>
              <a:t>RandomizedSelect</a:t>
            </a:r>
            <a:r>
              <a:rPr lang="en-US" dirty="0" smtClean="0"/>
              <a:t> (aka </a:t>
            </a:r>
            <a:r>
              <a:rPr lang="en-US" dirty="0" err="1" smtClean="0"/>
              <a:t>QuickMedian</a:t>
            </a:r>
            <a:r>
              <a:rPr lang="en-US" dirty="0" smtClean="0"/>
              <a:t>) in practice.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550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6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1024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Selection Problem</a:t>
            </a:r>
          </a:p>
        </p:txBody>
      </p:sp>
      <p:sp>
        <p:nvSpPr>
          <p:cNvPr id="1024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65113" y="941388"/>
            <a:ext cx="8458200" cy="5367337"/>
          </a:xfrm>
        </p:spPr>
        <p:txBody>
          <a:bodyPr/>
          <a:lstStyle/>
          <a:p>
            <a:r>
              <a:rPr lang="en-US" dirty="0" smtClean="0">
                <a:solidFill>
                  <a:srgbClr val="CC3300"/>
                </a:solidFill>
              </a:rPr>
              <a:t>Selection problem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olidFill>
                  <a:schemeClr val="hlink"/>
                </a:solidFill>
              </a:rPr>
              <a:t>Input:</a:t>
            </a:r>
            <a:r>
              <a:rPr lang="en-US" dirty="0" smtClean="0"/>
              <a:t>  A set </a:t>
            </a:r>
            <a:r>
              <a:rPr lang="en-US" i="1" dirty="0" smtClean="0"/>
              <a:t>A</a:t>
            </a:r>
            <a:r>
              <a:rPr lang="en-US" dirty="0" smtClean="0"/>
              <a:t> of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C3300"/>
                </a:solidFill>
              </a:rPr>
              <a:t>distinct</a:t>
            </a:r>
            <a:r>
              <a:rPr lang="en-US" dirty="0" smtClean="0"/>
              <a:t> numbers and a number </a:t>
            </a:r>
            <a:r>
              <a:rPr lang="en-US" i="1" dirty="0" err="1" smtClean="0"/>
              <a:t>i</a:t>
            </a:r>
            <a:r>
              <a:rPr lang="en-US" dirty="0" smtClean="0"/>
              <a:t>, with 1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.</a:t>
            </a:r>
            <a:endParaRPr lang="en-US" i="1" dirty="0" smtClean="0"/>
          </a:p>
          <a:p>
            <a:pPr lvl="1"/>
            <a:r>
              <a:rPr lang="en-US" dirty="0" err="1" smtClean="0">
                <a:solidFill>
                  <a:schemeClr val="hlink"/>
                </a:solidFill>
              </a:rPr>
              <a:t>Ouput</a:t>
            </a:r>
            <a:r>
              <a:rPr lang="en-US" dirty="0" smtClean="0">
                <a:solidFill>
                  <a:schemeClr val="hlink"/>
                </a:solidFill>
              </a:rPr>
              <a:t>:</a:t>
            </a:r>
            <a:r>
              <a:rPr lang="en-US" dirty="0" smtClean="0"/>
              <a:t>  the element </a:t>
            </a:r>
            <a:r>
              <a:rPr lang="en-US" i="1" dirty="0" smtClean="0"/>
              <a:t>x </a:t>
            </a:r>
            <a:r>
              <a:rPr lang="en-US" dirty="0" smtClean="0">
                <a:sym typeface="Symbol" pitchFamily="18" charset="2"/>
              </a:rPr>
              <a:t>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that is larger than exactly  </a:t>
            </a:r>
            <a:r>
              <a:rPr lang="en-US" i="1" dirty="0" err="1" smtClean="0"/>
              <a:t>i</a:t>
            </a:r>
            <a:r>
              <a:rPr lang="en-US" i="1" dirty="0" smtClean="0"/>
              <a:t> – </a:t>
            </a:r>
            <a:r>
              <a:rPr lang="en-US" dirty="0" smtClean="0"/>
              <a:t>1 other elements of  </a:t>
            </a:r>
            <a:r>
              <a:rPr lang="en-US" i="1" dirty="0" smtClean="0"/>
              <a:t>A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Can be solved in </a:t>
            </a:r>
            <a:r>
              <a:rPr lang="en-US" i="1" dirty="0" smtClean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) time. </a:t>
            </a:r>
            <a:r>
              <a:rPr lang="en-US" u="sng" dirty="0" smtClean="0">
                <a:solidFill>
                  <a:srgbClr val="CC3300"/>
                </a:solidFill>
              </a:rPr>
              <a:t>How?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 will study </a:t>
            </a:r>
            <a:r>
              <a:rPr lang="en-US" dirty="0" smtClean="0">
                <a:solidFill>
                  <a:schemeClr val="hlink"/>
                </a:solidFill>
              </a:rPr>
              <a:t>linear-time algorithms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dirty="0" smtClean="0"/>
              <a:t>For the special cases when </a:t>
            </a:r>
            <a:r>
              <a:rPr lang="en-US" i="1" dirty="0" err="1" smtClean="0"/>
              <a:t>i</a:t>
            </a:r>
            <a:r>
              <a:rPr lang="en-US" dirty="0" smtClean="0"/>
              <a:t> = 1 and </a:t>
            </a:r>
            <a:r>
              <a:rPr lang="en-US" i="1" dirty="0" err="1" smtClean="0"/>
              <a:t>i</a:t>
            </a:r>
            <a:r>
              <a:rPr lang="en-US" i="1" dirty="0" smtClean="0"/>
              <a:t> = 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For the general problem.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Minimum (Maximum)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5" y="1028700"/>
            <a:ext cx="4214813" cy="2786063"/>
          </a:xfrm>
          <a:solidFill>
            <a:srgbClr val="CCECFF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400" i="1" u="sng" smtClean="0">
                <a:solidFill>
                  <a:schemeClr val="tx1"/>
                </a:solidFill>
              </a:rPr>
              <a:t>Minimum </a:t>
            </a:r>
            <a:r>
              <a:rPr lang="en-US" sz="2400" u="sng" smtClean="0">
                <a:solidFill>
                  <a:schemeClr val="tx1"/>
                </a:solidFill>
              </a:rPr>
              <a:t>(</a:t>
            </a:r>
            <a:r>
              <a:rPr lang="en-US" sz="2400" i="1" u="sng" smtClean="0">
                <a:solidFill>
                  <a:schemeClr val="tx1"/>
                </a:solidFill>
              </a:rPr>
              <a:t>A</a:t>
            </a:r>
            <a:r>
              <a:rPr lang="en-US" sz="2400" u="sng" smtClean="0">
                <a:solidFill>
                  <a:schemeClr val="tx1"/>
                </a:solidFill>
              </a:rPr>
              <a:t>)</a:t>
            </a:r>
            <a:endParaRPr lang="en-US" sz="2400" i="1" u="sng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400" smtClean="0">
                <a:solidFill>
                  <a:schemeClr val="tx1"/>
                </a:solidFill>
              </a:rPr>
              <a:t>1.  </a:t>
            </a:r>
            <a:r>
              <a:rPr lang="en-US" sz="2400" i="1" smtClean="0">
                <a:solidFill>
                  <a:schemeClr val="tx1"/>
                </a:solidFill>
              </a:rPr>
              <a:t>min </a:t>
            </a: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i="1" smtClean="0">
                <a:solidFill>
                  <a:schemeClr val="tx1"/>
                </a:solidFill>
              </a:rPr>
              <a:t>A</a:t>
            </a:r>
            <a:r>
              <a:rPr lang="en-US" sz="2400" smtClean="0">
                <a:solidFill>
                  <a:schemeClr val="tx1"/>
                </a:solidFill>
              </a:rPr>
              <a:t>[1]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smtClean="0">
                <a:solidFill>
                  <a:schemeClr val="tx1"/>
                </a:solidFill>
              </a:rPr>
              <a:t>2.  </a:t>
            </a:r>
            <a:r>
              <a:rPr lang="en-US" sz="2400" b="1" smtClean="0">
                <a:solidFill>
                  <a:schemeClr val="tx1"/>
                </a:solidFill>
              </a:rPr>
              <a:t>for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i="1" smtClean="0">
                <a:solidFill>
                  <a:schemeClr val="tx1"/>
                </a:solidFill>
              </a:rPr>
              <a:t>i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i="1" smtClean="0">
                <a:solidFill>
                  <a:schemeClr val="tx1"/>
                </a:solidFill>
              </a:rPr>
              <a:t>2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b="1" smtClean="0">
                <a:solidFill>
                  <a:schemeClr val="tx1"/>
                </a:solidFill>
              </a:rPr>
              <a:t>to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i="1" smtClean="0">
                <a:solidFill>
                  <a:schemeClr val="tx1"/>
                </a:solidFill>
              </a:rPr>
              <a:t>length</a:t>
            </a:r>
            <a:r>
              <a:rPr lang="en-US" sz="2400" smtClean="0">
                <a:solidFill>
                  <a:schemeClr val="tx1"/>
                </a:solidFill>
              </a:rPr>
              <a:t>[</a:t>
            </a:r>
            <a:r>
              <a:rPr lang="en-US" sz="2400" i="1" smtClean="0">
                <a:solidFill>
                  <a:schemeClr val="tx1"/>
                </a:solidFill>
              </a:rPr>
              <a:t>A</a:t>
            </a:r>
            <a:r>
              <a:rPr lang="en-US" sz="2400" smtClean="0">
                <a:solidFill>
                  <a:schemeClr val="tx1"/>
                </a:solidFill>
              </a:rPr>
              <a:t>]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smtClean="0">
                <a:solidFill>
                  <a:schemeClr val="tx1"/>
                </a:solidFill>
              </a:rPr>
              <a:t>3.       </a:t>
            </a:r>
            <a:r>
              <a:rPr lang="en-US" sz="2400" b="1" smtClean="0">
                <a:solidFill>
                  <a:schemeClr val="tx1"/>
                </a:solidFill>
              </a:rPr>
              <a:t>do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b="1" smtClean="0">
                <a:solidFill>
                  <a:schemeClr val="tx1"/>
                </a:solidFill>
              </a:rPr>
              <a:t>if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i="1" smtClean="0">
                <a:solidFill>
                  <a:schemeClr val="tx1"/>
                </a:solidFill>
              </a:rPr>
              <a:t>min &gt; A</a:t>
            </a:r>
            <a:r>
              <a:rPr lang="en-US" sz="2400" smtClean="0">
                <a:solidFill>
                  <a:schemeClr val="tx1"/>
                </a:solidFill>
              </a:rPr>
              <a:t>[</a:t>
            </a:r>
            <a:r>
              <a:rPr lang="en-US" sz="2400" i="1" smtClean="0">
                <a:solidFill>
                  <a:schemeClr val="tx1"/>
                </a:solidFill>
              </a:rPr>
              <a:t>i</a:t>
            </a:r>
            <a:r>
              <a:rPr lang="en-US" sz="2400" smtClean="0">
                <a:solidFill>
                  <a:schemeClr val="tx1"/>
                </a:solidFill>
              </a:rPr>
              <a:t>]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smtClean="0">
                <a:solidFill>
                  <a:schemeClr val="tx1"/>
                </a:solidFill>
              </a:rPr>
              <a:t>4.               </a:t>
            </a:r>
            <a:r>
              <a:rPr lang="en-US" sz="2400" b="1" smtClean="0">
                <a:solidFill>
                  <a:schemeClr val="tx1"/>
                </a:solidFill>
              </a:rPr>
              <a:t>then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i="1" smtClean="0">
                <a:solidFill>
                  <a:schemeClr val="tx1"/>
                </a:solidFill>
              </a:rPr>
              <a:t>min </a:t>
            </a: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sz="2400" i="1" smtClean="0">
                <a:solidFill>
                  <a:schemeClr val="tx1"/>
                </a:solidFill>
              </a:rPr>
              <a:t> A</a:t>
            </a:r>
            <a:r>
              <a:rPr lang="en-US" sz="2400" smtClean="0">
                <a:solidFill>
                  <a:schemeClr val="tx1"/>
                </a:solidFill>
              </a:rPr>
              <a:t>[</a:t>
            </a:r>
            <a:r>
              <a:rPr lang="en-US" sz="2400" i="1" smtClean="0">
                <a:solidFill>
                  <a:schemeClr val="tx1"/>
                </a:solidFill>
              </a:rPr>
              <a:t>i</a:t>
            </a:r>
            <a:r>
              <a:rPr lang="en-US" sz="2400" smtClean="0">
                <a:solidFill>
                  <a:schemeClr val="tx1"/>
                </a:solidFill>
              </a:rPr>
              <a:t>] </a:t>
            </a:r>
            <a:endParaRPr lang="en-US" sz="2400" i="1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400" smtClean="0">
                <a:solidFill>
                  <a:schemeClr val="tx1"/>
                </a:solidFill>
              </a:rPr>
              <a:t>5.  </a:t>
            </a:r>
            <a:r>
              <a:rPr lang="en-US" sz="2400" b="1" smtClean="0">
                <a:solidFill>
                  <a:schemeClr val="tx1"/>
                </a:solidFill>
              </a:rPr>
              <a:t>return</a:t>
            </a:r>
            <a:r>
              <a:rPr lang="en-US" sz="2400" i="1" smtClean="0">
                <a:solidFill>
                  <a:schemeClr val="tx1"/>
                </a:solidFill>
              </a:rPr>
              <a:t> min</a:t>
            </a:r>
            <a:endParaRPr lang="en-US" sz="1800" smtClean="0">
              <a:solidFill>
                <a:schemeClr val="tx1"/>
              </a:solidFill>
            </a:endParaRP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358775" y="4086225"/>
            <a:ext cx="49434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CC3300"/>
                </a:solidFill>
              </a:rPr>
              <a:t>Maximum</a:t>
            </a:r>
            <a:r>
              <a:rPr lang="en-US" i="1"/>
              <a:t> </a:t>
            </a:r>
            <a:r>
              <a:rPr lang="en-US"/>
              <a:t>can be determined similarly.</a:t>
            </a:r>
            <a:endParaRPr lang="en-US" i="1"/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185738" y="4600575"/>
            <a:ext cx="8626475" cy="2257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 </a:t>
            </a:r>
            <a:r>
              <a:rPr lang="en-US" sz="2800" i="1">
                <a:solidFill>
                  <a:srgbClr val="CC3300"/>
                </a:solidFill>
              </a:rPr>
              <a:t>T</a:t>
            </a:r>
            <a:r>
              <a:rPr lang="en-US" sz="2800">
                <a:solidFill>
                  <a:srgbClr val="CC3300"/>
                </a:solidFill>
              </a:rPr>
              <a:t>(</a:t>
            </a:r>
            <a:r>
              <a:rPr lang="en-US" sz="2800" i="1">
                <a:solidFill>
                  <a:srgbClr val="CC3300"/>
                </a:solidFill>
              </a:rPr>
              <a:t>n</a:t>
            </a:r>
            <a:r>
              <a:rPr lang="en-US" sz="2800">
                <a:solidFill>
                  <a:srgbClr val="CC3300"/>
                </a:solidFill>
              </a:rPr>
              <a:t>) = </a:t>
            </a:r>
            <a:r>
              <a:rPr lang="en-US" sz="2800">
                <a:solidFill>
                  <a:srgbClr val="CC3300"/>
                </a:solidFill>
                <a:sym typeface="Symbol" pitchFamily="18" charset="2"/>
              </a:rPr>
              <a:t>(</a:t>
            </a:r>
            <a:r>
              <a:rPr lang="en-US" sz="2800" i="1">
                <a:solidFill>
                  <a:srgbClr val="CC3300"/>
                </a:solidFill>
              </a:rPr>
              <a:t>n</a:t>
            </a:r>
            <a:r>
              <a:rPr lang="en-US" sz="2800">
                <a:solidFill>
                  <a:srgbClr val="CC3300"/>
                </a:solidFill>
              </a:rPr>
              <a:t>).</a:t>
            </a:r>
          </a:p>
          <a:p>
            <a:pPr>
              <a:buFontTx/>
              <a:buChar char="•"/>
            </a:pPr>
            <a:r>
              <a:rPr lang="en-US" sz="2800"/>
              <a:t> </a:t>
            </a:r>
            <a:r>
              <a:rPr lang="en-US" sz="2800">
                <a:solidFill>
                  <a:srgbClr val="010000"/>
                </a:solidFill>
              </a:rPr>
              <a:t> </a:t>
            </a:r>
            <a:r>
              <a:rPr lang="en-US" sz="2800">
                <a:solidFill>
                  <a:schemeClr val="hlink"/>
                </a:solidFill>
              </a:rPr>
              <a:t>No. of comparisons:  </a:t>
            </a:r>
            <a:r>
              <a:rPr lang="en-US" sz="2800" i="1">
                <a:solidFill>
                  <a:schemeClr val="hlink"/>
                </a:solidFill>
              </a:rPr>
              <a:t>n</a:t>
            </a:r>
            <a:r>
              <a:rPr lang="en-US" sz="2800">
                <a:solidFill>
                  <a:schemeClr val="hlink"/>
                </a:solidFill>
              </a:rPr>
              <a:t> – 1.</a:t>
            </a:r>
          </a:p>
          <a:p>
            <a:pPr>
              <a:buFontTx/>
              <a:buChar char="•"/>
            </a:pPr>
            <a:r>
              <a:rPr lang="en-US" sz="2800">
                <a:solidFill>
                  <a:srgbClr val="010000"/>
                </a:solidFill>
              </a:rPr>
              <a:t>  Can we do better?  </a:t>
            </a:r>
            <a:r>
              <a:rPr lang="en-US" sz="2800" u="sng">
                <a:solidFill>
                  <a:srgbClr val="CC3300"/>
                </a:solidFill>
              </a:rPr>
              <a:t>Why not?</a:t>
            </a:r>
          </a:p>
          <a:p>
            <a:pPr>
              <a:buFontTx/>
              <a:buChar char="•"/>
            </a:pPr>
            <a:r>
              <a:rPr lang="en-US" sz="2800">
                <a:solidFill>
                  <a:srgbClr val="010000"/>
                </a:solidFill>
              </a:rPr>
              <a:t>  Minimum(</a:t>
            </a:r>
            <a:r>
              <a:rPr lang="en-US" sz="2800" i="1">
                <a:solidFill>
                  <a:srgbClr val="010000"/>
                </a:solidFill>
              </a:rPr>
              <a:t>A</a:t>
            </a:r>
            <a:r>
              <a:rPr lang="en-US" sz="2800">
                <a:solidFill>
                  <a:srgbClr val="010000"/>
                </a:solidFill>
              </a:rPr>
              <a:t>) has </a:t>
            </a:r>
            <a:r>
              <a:rPr lang="en-US" sz="2800" i="1">
                <a:solidFill>
                  <a:srgbClr val="010000"/>
                </a:solidFill>
              </a:rPr>
              <a:t>worst-case optimal</a:t>
            </a:r>
            <a:r>
              <a:rPr lang="en-US" sz="2800">
                <a:solidFill>
                  <a:srgbClr val="010000"/>
                </a:solidFill>
              </a:rPr>
              <a:t> # of comparisons.</a:t>
            </a:r>
          </a:p>
          <a:p>
            <a:pPr>
              <a:buFontTx/>
              <a:buChar char="•"/>
            </a:pPr>
            <a:endParaRPr lang="en-US" sz="1000">
              <a:solidFill>
                <a:srgbClr val="010000"/>
              </a:solidFill>
            </a:endParaRPr>
          </a:p>
          <a:p>
            <a:pPr>
              <a:buFontTx/>
              <a:buChar char="•"/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11138" y="0"/>
            <a:ext cx="8550275" cy="849313"/>
          </a:xfrm>
        </p:spPr>
        <p:txBody>
          <a:bodyPr/>
          <a:lstStyle/>
          <a:p>
            <a:r>
              <a:rPr lang="en-US" dirty="0" smtClean="0"/>
              <a:t>Hiring Problem, reprise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6063" y="998538"/>
            <a:ext cx="8607425" cy="5222875"/>
          </a:xfrm>
        </p:spPr>
        <p:txBody>
          <a:bodyPr/>
          <a:lstStyle/>
          <a:p>
            <a:r>
              <a:rPr lang="en-US" smtClean="0"/>
              <a:t>Average for random input: </a:t>
            </a:r>
            <a:br>
              <a:rPr lang="en-US" smtClean="0"/>
            </a:br>
            <a:r>
              <a:rPr lang="en-US" smtClean="0"/>
              <a:t>  How many times </a:t>
            </a:r>
            <a:br>
              <a:rPr lang="en-US" smtClean="0"/>
            </a:br>
            <a:r>
              <a:rPr lang="en-US" smtClean="0"/>
              <a:t>    do we expect line 4 </a:t>
            </a:r>
            <a:br>
              <a:rPr lang="en-US" smtClean="0"/>
            </a:br>
            <a:r>
              <a:rPr lang="en-US" smtClean="0"/>
              <a:t>      to be executed?</a:t>
            </a:r>
          </a:p>
          <a:p>
            <a:pPr lvl="1"/>
            <a:r>
              <a:rPr lang="en-US" i="1" smtClean="0">
                <a:solidFill>
                  <a:schemeClr val="hlink"/>
                </a:solidFill>
              </a:rPr>
              <a:t>X</a:t>
            </a:r>
            <a:r>
              <a:rPr lang="en-US" smtClean="0"/>
              <a:t> = RV for # of executions of line 4.</a:t>
            </a:r>
          </a:p>
          <a:p>
            <a:pPr lvl="1"/>
            <a:r>
              <a:rPr lang="en-US" i="1" smtClean="0">
                <a:solidFill>
                  <a:schemeClr val="hlink"/>
                </a:solidFill>
              </a:rPr>
              <a:t>X</a:t>
            </a:r>
            <a:r>
              <a:rPr lang="en-US" i="1" baseline="-25000" smtClean="0">
                <a:solidFill>
                  <a:schemeClr val="hlink"/>
                </a:solidFill>
              </a:rPr>
              <a:t>i</a:t>
            </a:r>
            <a:r>
              <a:rPr lang="en-US" smtClean="0"/>
              <a:t> = Indicator RV for the event that line 4 is executed on the </a:t>
            </a:r>
            <a:r>
              <a:rPr lang="en-US" i="1" smtClean="0"/>
              <a:t>i</a:t>
            </a:r>
            <a:r>
              <a:rPr lang="en-US" baseline="30000" smtClean="0"/>
              <a:t>th</a:t>
            </a:r>
            <a:r>
              <a:rPr lang="en-US" smtClean="0"/>
              <a:t> iteration.</a:t>
            </a:r>
          </a:p>
          <a:p>
            <a:pPr lvl="1"/>
            <a:r>
              <a:rPr lang="en-US" i="1" smtClean="0"/>
              <a:t>X </a:t>
            </a:r>
            <a:r>
              <a:rPr lang="en-US" smtClean="0"/>
              <a:t>= </a:t>
            </a:r>
            <a:r>
              <a:rPr lang="en-US" smtClean="0">
                <a:sym typeface="Symbol" pitchFamily="18" charset="2"/>
              </a:rPr>
              <a:t></a:t>
            </a:r>
            <a:r>
              <a:rPr lang="en-US" i="1" baseline="-25000" smtClean="0">
                <a:sym typeface="Symbol" pitchFamily="18" charset="2"/>
              </a:rPr>
              <a:t>i</a:t>
            </a:r>
            <a:r>
              <a:rPr lang="en-US" baseline="-25000" smtClean="0">
                <a:sym typeface="Symbol" pitchFamily="18" charset="2"/>
              </a:rPr>
              <a:t>=2..</a:t>
            </a:r>
            <a:r>
              <a:rPr lang="en-US" i="1" baseline="-25000" smtClean="0">
                <a:sym typeface="Symbol" pitchFamily="18" charset="2"/>
              </a:rPr>
              <a:t>n</a:t>
            </a:r>
            <a:r>
              <a:rPr lang="en-US" smtClean="0">
                <a:sym typeface="Symbol" pitchFamily="18" charset="2"/>
              </a:rPr>
              <a:t> </a:t>
            </a:r>
            <a:r>
              <a:rPr lang="en-US" i="1" smtClean="0">
                <a:sym typeface="Symbol" pitchFamily="18" charset="2"/>
              </a:rPr>
              <a:t>X</a:t>
            </a:r>
            <a:r>
              <a:rPr lang="en-US" i="1" baseline="-25000" smtClean="0">
                <a:sym typeface="Symbol" pitchFamily="18" charset="2"/>
              </a:rPr>
              <a:t>i</a:t>
            </a:r>
          </a:p>
          <a:p>
            <a:pPr lvl="1"/>
            <a:r>
              <a:rPr lang="en-US" smtClean="0">
                <a:sym typeface="Symbol" pitchFamily="18" charset="2"/>
              </a:rPr>
              <a:t>E[X</a:t>
            </a:r>
            <a:r>
              <a:rPr lang="en-US" baseline="-25000" smtClean="0">
                <a:sym typeface="Symbol" pitchFamily="18" charset="2"/>
              </a:rPr>
              <a:t>i</a:t>
            </a:r>
            <a:r>
              <a:rPr lang="en-US" smtClean="0">
                <a:sym typeface="Symbol" pitchFamily="18" charset="2"/>
              </a:rPr>
              <a:t>] = 1/</a:t>
            </a:r>
            <a:r>
              <a:rPr lang="en-US" i="1" smtClean="0">
                <a:sym typeface="Symbol" pitchFamily="18" charset="2"/>
              </a:rPr>
              <a:t>i</a:t>
            </a:r>
            <a:r>
              <a:rPr lang="en-US" smtClean="0">
                <a:sym typeface="Symbol" pitchFamily="18" charset="2"/>
              </a:rPr>
              <a:t>. </a:t>
            </a:r>
            <a:r>
              <a:rPr lang="en-US" u="sng" smtClean="0">
                <a:solidFill>
                  <a:srgbClr val="CC3300"/>
                </a:solidFill>
                <a:sym typeface="Symbol" pitchFamily="18" charset="2"/>
              </a:rPr>
              <a:t>How?</a:t>
            </a:r>
          </a:p>
          <a:p>
            <a:pPr lvl="1"/>
            <a:r>
              <a:rPr lang="en-US" smtClean="0">
                <a:sym typeface="Symbol" pitchFamily="18" charset="2"/>
              </a:rPr>
              <a:t>Hence, </a:t>
            </a:r>
            <a:r>
              <a:rPr lang="en-US" smtClean="0">
                <a:solidFill>
                  <a:schemeClr val="hlink"/>
                </a:solidFill>
                <a:sym typeface="Symbol" pitchFamily="18" charset="2"/>
              </a:rPr>
              <a:t>E[X] = ln(</a:t>
            </a:r>
            <a:r>
              <a:rPr lang="en-US" i="1" smtClean="0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smtClean="0">
                <a:solidFill>
                  <a:schemeClr val="hlink"/>
                </a:solidFill>
                <a:sym typeface="Symbol" pitchFamily="18" charset="2"/>
              </a:rPr>
              <a:t>) – 1 = (lg </a:t>
            </a:r>
            <a:r>
              <a:rPr lang="en-US" i="1" smtClean="0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smtClean="0">
                <a:solidFill>
                  <a:schemeClr val="hlink"/>
                </a:solidFill>
                <a:sym typeface="Symbol" pitchFamily="18" charset="2"/>
              </a:rPr>
              <a:t>).</a:t>
            </a:r>
            <a:endParaRPr lang="en-US" smtClean="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endParaRPr lang="en-US" sz="1200" smtClean="0"/>
          </a:p>
        </p:txBody>
      </p:sp>
      <p:sp>
        <p:nvSpPr>
          <p:cNvPr id="410628" name="Rectangle 4"/>
          <p:cNvSpPr>
            <a:spLocks noChangeArrowheads="1"/>
          </p:cNvSpPr>
          <p:nvPr/>
        </p:nvSpPr>
        <p:spPr bwMode="auto">
          <a:xfrm>
            <a:off x="5356225" y="709613"/>
            <a:ext cx="3575050" cy="23288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2000" i="1" u="sng"/>
              <a:t>Minimum </a:t>
            </a:r>
            <a:r>
              <a:rPr lang="en-US" sz="2000" u="sng"/>
              <a:t>(</a:t>
            </a:r>
            <a:r>
              <a:rPr lang="en-US" sz="2000" i="1" u="sng"/>
              <a:t>A</a:t>
            </a:r>
            <a:r>
              <a:rPr lang="en-US" sz="2000" u="sng"/>
              <a:t>)</a:t>
            </a:r>
            <a:endParaRPr lang="en-US" sz="2000" i="1" u="sng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2000"/>
              <a:t>1.  </a:t>
            </a:r>
            <a:r>
              <a:rPr lang="en-US" sz="2000" i="1"/>
              <a:t>min </a:t>
            </a:r>
            <a:r>
              <a:rPr lang="en-US" sz="2000">
                <a:sym typeface="Symbol" pitchFamily="18" charset="2"/>
              </a:rPr>
              <a:t></a:t>
            </a:r>
            <a:r>
              <a:rPr lang="en-US" sz="2000"/>
              <a:t> </a:t>
            </a:r>
            <a:r>
              <a:rPr lang="en-US" sz="2000" i="1"/>
              <a:t>A</a:t>
            </a:r>
            <a:r>
              <a:rPr lang="en-US" sz="2000"/>
              <a:t>[1]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2000"/>
              <a:t>2.  </a:t>
            </a:r>
            <a:r>
              <a:rPr lang="en-US" sz="2000" b="1"/>
              <a:t>for</a:t>
            </a:r>
            <a:r>
              <a:rPr lang="en-US" sz="2000"/>
              <a:t> </a:t>
            </a:r>
            <a:r>
              <a:rPr lang="en-US" sz="2000" i="1"/>
              <a:t>i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</a:t>
            </a:r>
            <a:r>
              <a:rPr lang="en-US" sz="2000"/>
              <a:t> </a:t>
            </a:r>
            <a:r>
              <a:rPr lang="en-US" sz="2000" i="1"/>
              <a:t>2</a:t>
            </a:r>
            <a:r>
              <a:rPr lang="en-US" sz="2000"/>
              <a:t> </a:t>
            </a:r>
            <a:r>
              <a:rPr lang="en-US" sz="2000" b="1"/>
              <a:t>to</a:t>
            </a:r>
            <a:r>
              <a:rPr lang="en-US" sz="2000"/>
              <a:t> </a:t>
            </a:r>
            <a:r>
              <a:rPr lang="en-US" sz="2000" i="1"/>
              <a:t>length</a:t>
            </a:r>
            <a:r>
              <a:rPr lang="en-US" sz="2000"/>
              <a:t>[</a:t>
            </a:r>
            <a:r>
              <a:rPr lang="en-US" sz="2000" i="1"/>
              <a:t>A</a:t>
            </a:r>
            <a:r>
              <a:rPr lang="en-US" sz="2000"/>
              <a:t>]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2000"/>
              <a:t>3.       </a:t>
            </a:r>
            <a:r>
              <a:rPr lang="en-US" sz="2000" b="1"/>
              <a:t>do</a:t>
            </a:r>
            <a:r>
              <a:rPr lang="en-US" sz="2000"/>
              <a:t> </a:t>
            </a:r>
            <a:r>
              <a:rPr lang="en-US" sz="2000" b="1"/>
              <a:t>if</a:t>
            </a:r>
            <a:r>
              <a:rPr lang="en-US" sz="2000"/>
              <a:t> </a:t>
            </a:r>
            <a:r>
              <a:rPr lang="en-US" sz="2000" i="1"/>
              <a:t>min &gt; A</a:t>
            </a:r>
            <a:r>
              <a:rPr lang="en-US" sz="2000"/>
              <a:t>[</a:t>
            </a:r>
            <a:r>
              <a:rPr lang="en-US" sz="2000" i="1"/>
              <a:t>i</a:t>
            </a:r>
            <a:r>
              <a:rPr lang="en-US" sz="2000"/>
              <a:t>]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2000"/>
              <a:t>4.               </a:t>
            </a:r>
            <a:r>
              <a:rPr lang="en-US" sz="2000" b="1"/>
              <a:t>then</a:t>
            </a:r>
            <a:r>
              <a:rPr lang="en-US" sz="2000"/>
              <a:t> </a:t>
            </a:r>
            <a:r>
              <a:rPr lang="en-US" sz="2000" i="1"/>
              <a:t>min </a:t>
            </a:r>
            <a:r>
              <a:rPr lang="en-US" sz="2000">
                <a:sym typeface="Symbol" pitchFamily="18" charset="2"/>
              </a:rPr>
              <a:t></a:t>
            </a:r>
            <a:r>
              <a:rPr lang="en-US" sz="2000" i="1"/>
              <a:t> A</a:t>
            </a:r>
            <a:r>
              <a:rPr lang="en-US" sz="2000"/>
              <a:t>[</a:t>
            </a:r>
            <a:r>
              <a:rPr lang="en-US" sz="2000" i="1"/>
              <a:t>i</a:t>
            </a:r>
            <a:r>
              <a:rPr lang="en-US" sz="2000"/>
              <a:t>] </a:t>
            </a:r>
            <a:endParaRPr lang="en-US" sz="2000" i="1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2000"/>
              <a:t>5.  </a:t>
            </a:r>
            <a:r>
              <a:rPr lang="en-US" sz="2000" b="1"/>
              <a:t>return</a:t>
            </a:r>
            <a:r>
              <a:rPr lang="en-US" sz="2000" i="1"/>
              <a:t> min</a:t>
            </a:r>
            <a:endParaRPr 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Simultaneous Minimum and Maximum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1682"/>
            <a:ext cx="8629650" cy="4755481"/>
          </a:xfrm>
        </p:spPr>
        <p:txBody>
          <a:bodyPr/>
          <a:lstStyle/>
          <a:p>
            <a:r>
              <a:rPr lang="en-US" dirty="0" smtClean="0"/>
              <a:t>Bounding box: compute minimum </a:t>
            </a:r>
            <a:br>
              <a:rPr lang="en-US" dirty="0" smtClean="0"/>
            </a:br>
            <a:r>
              <a:rPr lang="en-US" dirty="0" smtClean="0"/>
              <a:t>and maximum simultaneously</a:t>
            </a:r>
          </a:p>
          <a:p>
            <a:pPr lvl="1"/>
            <a:r>
              <a:rPr lang="en-US" dirty="0" smtClean="0"/>
              <a:t>Separately, each require </a:t>
            </a:r>
            <a:r>
              <a:rPr lang="en-US" i="1" dirty="0" smtClean="0"/>
              <a:t>n</a:t>
            </a:r>
            <a:r>
              <a:rPr lang="en-US" dirty="0" smtClean="0"/>
              <a:t> – 1 comparisons,</a:t>
            </a:r>
          </a:p>
          <a:p>
            <a:pPr lvl="1"/>
            <a:r>
              <a:rPr lang="en-US" dirty="0" smtClean="0"/>
              <a:t>Together, can we use fewer than 2</a:t>
            </a:r>
            <a:r>
              <a:rPr lang="en-US" i="1" dirty="0" smtClean="0"/>
              <a:t>n</a:t>
            </a:r>
            <a:r>
              <a:rPr lang="en-US" dirty="0" smtClean="0"/>
              <a:t> – 2 comparisons?</a:t>
            </a:r>
          </a:p>
          <a:p>
            <a:pPr lvl="1"/>
            <a:r>
              <a:rPr lang="en-US" dirty="0" smtClean="0"/>
              <a:t>Yes: process elements in pairs: </a:t>
            </a:r>
            <a:r>
              <a:rPr lang="en-US" dirty="0" smtClean="0">
                <a:sym typeface="Symbol" pitchFamily="18" charset="2"/>
              </a:rPr>
              <a:t>3</a:t>
            </a:r>
            <a:r>
              <a:rPr lang="en-US" i="1" dirty="0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/2 </a:t>
            </a:r>
            <a:r>
              <a:rPr lang="en-US" dirty="0" smtClean="0"/>
              <a:t>comparisons.</a:t>
            </a:r>
          </a:p>
          <a:p>
            <a:pPr lvl="2"/>
            <a:r>
              <a:rPr lang="en-US" dirty="0" smtClean="0"/>
              <a:t>For each pair, find </a:t>
            </a:r>
            <a:r>
              <a:rPr lang="en-US" dirty="0" err="1" smtClean="0"/>
              <a:t>smaller&amp;larger</a:t>
            </a:r>
            <a:r>
              <a:rPr lang="en-US" dirty="0" smtClean="0"/>
              <a:t> with one comparison,</a:t>
            </a:r>
          </a:p>
          <a:p>
            <a:pPr lvl="2"/>
            <a:r>
              <a:rPr lang="en-US" dirty="0" smtClean="0"/>
              <a:t>Compare smaller to min, larger to max</a:t>
            </a:r>
          </a:p>
          <a:p>
            <a:pPr lvl="1"/>
            <a:r>
              <a:rPr lang="en-US" dirty="0" smtClean="0"/>
              <a:t>No correct algorithm can get by with fewer. </a:t>
            </a:r>
            <a:r>
              <a:rPr lang="en-US" sz="2400" u="sng" dirty="0" smtClean="0">
                <a:solidFill>
                  <a:schemeClr val="hlink"/>
                </a:solidFill>
                <a:latin typeface="+mj-lt"/>
                <a:ea typeface="+mj-ea"/>
                <a:cs typeface="+mj-cs"/>
              </a:rPr>
              <a:t>Why?</a:t>
            </a:r>
          </a:p>
          <a:p>
            <a:r>
              <a:rPr lang="en-US" dirty="0" smtClean="0"/>
              <a:t>Key idea: structure your data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389783" y="1024569"/>
            <a:ext cx="2280492" cy="1894901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357436" y="1710597"/>
            <a:ext cx="88135" cy="881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7434549" y="2884583"/>
            <a:ext cx="88135" cy="881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857033" y="1812795"/>
            <a:ext cx="88135" cy="881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259232" y="1010474"/>
            <a:ext cx="88135" cy="881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8002898" y="1795391"/>
            <a:ext cx="88135" cy="881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124020" y="2401554"/>
            <a:ext cx="88135" cy="881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8441764" y="1560488"/>
            <a:ext cx="88135" cy="881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8057900" y="2445096"/>
            <a:ext cx="88135" cy="881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8612498" y="2404991"/>
            <a:ext cx="88135" cy="881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881096" y="1223604"/>
            <a:ext cx="88135" cy="881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8118629" y="1340482"/>
            <a:ext cx="88135" cy="881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7599553" y="1694554"/>
            <a:ext cx="88135" cy="881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7269544" y="1770181"/>
            <a:ext cx="88135" cy="881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757343" y="2423324"/>
            <a:ext cx="88135" cy="881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1024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Selection Problem</a:t>
            </a:r>
          </a:p>
        </p:txBody>
      </p:sp>
      <p:sp>
        <p:nvSpPr>
          <p:cNvPr id="1024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65113" y="941388"/>
            <a:ext cx="8458200" cy="5367337"/>
          </a:xfrm>
        </p:spPr>
        <p:txBody>
          <a:bodyPr/>
          <a:lstStyle/>
          <a:p>
            <a:r>
              <a:rPr lang="en-US" dirty="0" smtClean="0">
                <a:solidFill>
                  <a:srgbClr val="CC3300"/>
                </a:solidFill>
              </a:rPr>
              <a:t>Selection problem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olidFill>
                  <a:schemeClr val="hlink"/>
                </a:solidFill>
              </a:rPr>
              <a:t>Input:</a:t>
            </a:r>
            <a:r>
              <a:rPr lang="en-US" dirty="0" smtClean="0"/>
              <a:t>  A set </a:t>
            </a:r>
            <a:r>
              <a:rPr lang="en-US" i="1" dirty="0" smtClean="0"/>
              <a:t>A</a:t>
            </a:r>
            <a:r>
              <a:rPr lang="en-US" dirty="0" smtClean="0"/>
              <a:t> of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C3300"/>
                </a:solidFill>
              </a:rPr>
              <a:t>distinct</a:t>
            </a:r>
            <a:r>
              <a:rPr lang="en-US" dirty="0" smtClean="0"/>
              <a:t> numbers and a number </a:t>
            </a:r>
            <a:r>
              <a:rPr lang="en-US" i="1" dirty="0" err="1" smtClean="0"/>
              <a:t>i</a:t>
            </a:r>
            <a:r>
              <a:rPr lang="en-US" dirty="0" smtClean="0"/>
              <a:t>, with 1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.</a:t>
            </a:r>
            <a:endParaRPr lang="en-US" i="1" dirty="0" smtClean="0"/>
          </a:p>
          <a:p>
            <a:pPr lvl="1"/>
            <a:r>
              <a:rPr lang="en-US" dirty="0" err="1" smtClean="0">
                <a:solidFill>
                  <a:schemeClr val="hlink"/>
                </a:solidFill>
              </a:rPr>
              <a:t>Ouput</a:t>
            </a:r>
            <a:r>
              <a:rPr lang="en-US" dirty="0" smtClean="0">
                <a:solidFill>
                  <a:schemeClr val="hlink"/>
                </a:solidFill>
              </a:rPr>
              <a:t>:</a:t>
            </a:r>
            <a:r>
              <a:rPr lang="en-US" dirty="0" smtClean="0"/>
              <a:t>  the element </a:t>
            </a:r>
            <a:r>
              <a:rPr lang="en-US" i="1" dirty="0" smtClean="0"/>
              <a:t>x </a:t>
            </a:r>
            <a:r>
              <a:rPr lang="en-US" dirty="0" smtClean="0">
                <a:sym typeface="Symbol" pitchFamily="18" charset="2"/>
              </a:rPr>
              <a:t>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that is larger than exactly  </a:t>
            </a:r>
            <a:r>
              <a:rPr lang="en-US" i="1" dirty="0" err="1" smtClean="0"/>
              <a:t>i</a:t>
            </a:r>
            <a:r>
              <a:rPr lang="en-US" i="1" dirty="0" smtClean="0"/>
              <a:t> – </a:t>
            </a:r>
            <a:r>
              <a:rPr lang="en-US" dirty="0" smtClean="0"/>
              <a:t>1 other elements of  </a:t>
            </a:r>
            <a:r>
              <a:rPr lang="en-US" i="1" dirty="0" smtClean="0"/>
              <a:t>A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Seems harder than min or max,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but has the same asymptotic running time.</a:t>
            </a:r>
          </a:p>
          <a:p>
            <a:pPr lvl="1"/>
            <a:r>
              <a:rPr lang="en-US" dirty="0" err="1" smtClean="0"/>
              <a:t>QuickMedian</a:t>
            </a:r>
            <a:r>
              <a:rPr lang="en-US" dirty="0" smtClean="0"/>
              <a:t>: expected linear time (randomized)</a:t>
            </a:r>
          </a:p>
          <a:p>
            <a:pPr lvl="1"/>
            <a:r>
              <a:rPr lang="en-US" dirty="0" smtClean="0"/>
              <a:t>BFPRT73: linear time (deterministic)</a:t>
            </a:r>
          </a:p>
          <a:p>
            <a:r>
              <a:rPr lang="en-US" dirty="0" smtClean="0"/>
              <a:t>Key idea: geometric series sum to linear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Randomized Quicksort: review</a:t>
            </a:r>
          </a:p>
        </p:txBody>
      </p:sp>
      <p:sp>
        <p:nvSpPr>
          <p:cNvPr id="467971" name="Text Box 3"/>
          <p:cNvSpPr txBox="1">
            <a:spLocks noChangeArrowheads="1"/>
          </p:cNvSpPr>
          <p:nvPr/>
        </p:nvSpPr>
        <p:spPr bwMode="auto">
          <a:xfrm>
            <a:off x="984250" y="1195388"/>
            <a:ext cx="3836988" cy="1930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u="sng"/>
              <a:t>Quicksort(A, p, r)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/>
              <a:t>	</a:t>
            </a:r>
            <a:r>
              <a:rPr lang="en-US" sz="2000" b="1"/>
              <a:t>if</a:t>
            </a:r>
            <a:r>
              <a:rPr lang="en-US" sz="2000"/>
              <a:t> p &lt; r </a:t>
            </a:r>
            <a:r>
              <a:rPr lang="en-US" sz="2000" b="1"/>
              <a:t>then</a:t>
            </a:r>
            <a:endParaRPr lang="en-US" sz="200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/>
              <a:t>		q := Rnd-Partition(A, p, r);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/>
              <a:t>		Quicksort(A, p, q – 1);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/>
              <a:t>		Quicksort(A, q + 1, r)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/>
              <a:t>	</a:t>
            </a:r>
            <a:r>
              <a:rPr lang="en-US" sz="2000" b="1"/>
              <a:t>fi</a:t>
            </a:r>
          </a:p>
        </p:txBody>
      </p:sp>
      <p:sp>
        <p:nvSpPr>
          <p:cNvPr id="467972" name="Text Box 4"/>
          <p:cNvSpPr txBox="1">
            <a:spLocks noChangeArrowheads="1"/>
          </p:cNvSpPr>
          <p:nvPr/>
        </p:nvSpPr>
        <p:spPr bwMode="auto">
          <a:xfrm>
            <a:off x="5513388" y="1166813"/>
            <a:ext cx="2806700" cy="3759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774825" algn="l"/>
              </a:tabLst>
              <a:defRPr/>
            </a:pPr>
            <a:r>
              <a:rPr lang="en-US" sz="2000" u="sng"/>
              <a:t>Rnd-Partition(A, p, r)</a:t>
            </a:r>
          </a:p>
          <a:p>
            <a:pPr>
              <a:tabLst>
                <a:tab pos="461963" algn="l"/>
                <a:tab pos="909638" algn="l"/>
                <a:tab pos="1371600" algn="l"/>
                <a:tab pos="1774825" algn="l"/>
              </a:tabLst>
              <a:defRPr/>
            </a:pPr>
            <a:r>
              <a:rPr lang="en-US" sz="2000"/>
              <a:t>       i := Random(p, r);</a:t>
            </a:r>
          </a:p>
          <a:p>
            <a:pPr>
              <a:tabLst>
                <a:tab pos="461963" algn="l"/>
                <a:tab pos="909638" algn="l"/>
                <a:tab pos="1371600" algn="l"/>
                <a:tab pos="1774825" algn="l"/>
              </a:tabLst>
              <a:defRPr/>
            </a:pPr>
            <a:r>
              <a:rPr lang="en-US" sz="2000"/>
              <a:t>       A[r] </a:t>
            </a:r>
            <a:r>
              <a:rPr lang="en-US" sz="2000">
                <a:sym typeface="Symbol" pitchFamily="18" charset="2"/>
              </a:rPr>
              <a:t></a:t>
            </a:r>
            <a:r>
              <a:rPr lang="en-US" sz="2000"/>
              <a:t>  A[i];</a:t>
            </a:r>
            <a:endParaRPr lang="en-US" sz="1800" u="sng"/>
          </a:p>
          <a:p>
            <a:pPr>
              <a:tabLst>
                <a:tab pos="461963" algn="l"/>
                <a:tab pos="909638" algn="l"/>
                <a:tab pos="1371600" algn="l"/>
                <a:tab pos="1774825" algn="l"/>
              </a:tabLst>
              <a:defRPr/>
            </a:pPr>
            <a:r>
              <a:rPr lang="en-US" sz="2000"/>
              <a:t>	x, i  := A[r], p – 1;</a:t>
            </a:r>
          </a:p>
          <a:p>
            <a:pPr>
              <a:tabLst>
                <a:tab pos="461963" algn="l"/>
                <a:tab pos="909638" algn="l"/>
                <a:tab pos="1371600" algn="l"/>
                <a:tab pos="1774825" algn="l"/>
              </a:tabLst>
              <a:defRPr/>
            </a:pPr>
            <a:r>
              <a:rPr lang="en-US" sz="2000"/>
              <a:t>	</a:t>
            </a:r>
            <a:r>
              <a:rPr lang="en-US" sz="2000" b="1"/>
              <a:t>for</a:t>
            </a:r>
            <a:r>
              <a:rPr lang="en-US" sz="2000"/>
              <a:t> j := p </a:t>
            </a:r>
            <a:r>
              <a:rPr lang="en-US" sz="2000" b="1"/>
              <a:t>to </a:t>
            </a:r>
            <a:r>
              <a:rPr lang="en-US" sz="2000"/>
              <a:t>r – 1 </a:t>
            </a:r>
            <a:r>
              <a:rPr lang="en-US" sz="2000" b="1"/>
              <a:t>do</a:t>
            </a:r>
            <a:endParaRPr lang="en-US" sz="2000"/>
          </a:p>
          <a:p>
            <a:pPr>
              <a:tabLst>
                <a:tab pos="461963" algn="l"/>
                <a:tab pos="909638" algn="l"/>
                <a:tab pos="1371600" algn="l"/>
                <a:tab pos="1774825" algn="l"/>
              </a:tabLst>
              <a:defRPr/>
            </a:pPr>
            <a:r>
              <a:rPr lang="en-US" sz="2000"/>
              <a:t>		</a:t>
            </a:r>
            <a:r>
              <a:rPr lang="en-US" sz="2000" b="1">
                <a:sym typeface="Symbol" pitchFamily="18" charset="2"/>
              </a:rPr>
              <a:t>if</a:t>
            </a:r>
            <a:r>
              <a:rPr lang="en-US" sz="2000">
                <a:sym typeface="Symbol" pitchFamily="18" charset="2"/>
              </a:rPr>
              <a:t> A[j]    x </a:t>
            </a:r>
            <a:r>
              <a:rPr lang="en-US" sz="2000" b="1">
                <a:sym typeface="Symbol" pitchFamily="18" charset="2"/>
              </a:rPr>
              <a:t>then</a:t>
            </a:r>
            <a:endParaRPr lang="en-US" sz="200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  <a:tab pos="1371600" algn="l"/>
                <a:tab pos="1774825" algn="l"/>
              </a:tabLst>
              <a:defRPr/>
            </a:pPr>
            <a:r>
              <a:rPr lang="en-US" sz="2000">
                <a:sym typeface="Symbol" pitchFamily="18" charset="2"/>
              </a:rPr>
              <a:t>			i := i + 1;</a:t>
            </a:r>
          </a:p>
          <a:p>
            <a:pPr>
              <a:tabLst>
                <a:tab pos="461963" algn="l"/>
                <a:tab pos="909638" algn="l"/>
                <a:tab pos="1371600" algn="l"/>
                <a:tab pos="1774825" algn="l"/>
              </a:tabLst>
              <a:defRPr/>
            </a:pPr>
            <a:r>
              <a:rPr lang="en-US" sz="2000">
                <a:sym typeface="Symbol" pitchFamily="18" charset="2"/>
              </a:rPr>
              <a:t>               	A[i]  A[j]</a:t>
            </a:r>
          </a:p>
          <a:p>
            <a:pPr>
              <a:tabLst>
                <a:tab pos="461963" algn="l"/>
                <a:tab pos="909638" algn="l"/>
                <a:tab pos="1371600" algn="l"/>
                <a:tab pos="1774825" algn="l"/>
              </a:tabLst>
              <a:defRPr/>
            </a:pPr>
            <a:r>
              <a:rPr lang="en-US" sz="2000">
                <a:sym typeface="Symbol" pitchFamily="18" charset="2"/>
              </a:rPr>
              <a:t>		</a:t>
            </a:r>
            <a:r>
              <a:rPr lang="en-US" sz="2000" b="1">
                <a:sym typeface="Symbol" pitchFamily="18" charset="2"/>
              </a:rPr>
              <a:t>fi</a:t>
            </a:r>
            <a:endParaRPr lang="en-US" sz="200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  <a:tab pos="1371600" algn="l"/>
                <a:tab pos="1774825" algn="l"/>
              </a:tabLst>
              <a:defRPr/>
            </a:pPr>
            <a:r>
              <a:rPr lang="en-US" sz="2000">
                <a:sym typeface="Symbol" pitchFamily="18" charset="2"/>
              </a:rPr>
              <a:t>	</a:t>
            </a:r>
            <a:r>
              <a:rPr lang="en-US" sz="2000" b="1">
                <a:sym typeface="Symbol" pitchFamily="18" charset="2"/>
              </a:rPr>
              <a:t>od</a:t>
            </a:r>
            <a:r>
              <a:rPr lang="en-US" sz="2000">
                <a:sym typeface="Symbol" pitchFamily="18" charset="2"/>
              </a:rPr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774825" algn="l"/>
              </a:tabLst>
              <a:defRPr/>
            </a:pPr>
            <a:r>
              <a:rPr lang="en-US" sz="2000">
                <a:sym typeface="Symbol" pitchFamily="18" charset="2"/>
              </a:rPr>
              <a:t>	A[i + 1]  A[r];</a:t>
            </a:r>
          </a:p>
          <a:p>
            <a:pPr>
              <a:tabLst>
                <a:tab pos="461963" algn="l"/>
                <a:tab pos="909638" algn="l"/>
                <a:tab pos="1371600" algn="l"/>
                <a:tab pos="1774825" algn="l"/>
              </a:tabLst>
              <a:defRPr/>
            </a:pPr>
            <a:r>
              <a:rPr lang="en-US" sz="2000">
                <a:sym typeface="Symbol" pitchFamily="18" charset="2"/>
              </a:rPr>
              <a:t>	</a:t>
            </a:r>
            <a:r>
              <a:rPr lang="en-US" sz="2000" b="1">
                <a:sym typeface="Symbol" pitchFamily="18" charset="2"/>
              </a:rPr>
              <a:t>return</a:t>
            </a:r>
            <a:r>
              <a:rPr lang="en-US" sz="2000">
                <a:sym typeface="Symbol" pitchFamily="18" charset="2"/>
              </a:rPr>
              <a:t> i + 1</a:t>
            </a: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>
            <a:off x="287338" y="3983038"/>
            <a:ext cx="1760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287338" y="39830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>
            <a:off x="639763" y="39782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>
            <a:off x="992188" y="400208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Line 9"/>
          <p:cNvSpPr>
            <a:spLocks noChangeShapeType="1"/>
          </p:cNvSpPr>
          <p:nvPr/>
        </p:nvSpPr>
        <p:spPr bwMode="auto">
          <a:xfrm>
            <a:off x="1344613" y="39830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>
            <a:off x="1697038" y="399256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>
            <a:off x="2049463" y="398780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 flipV="1">
            <a:off x="282575" y="4278313"/>
            <a:ext cx="1760538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1709738" y="39370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5</a:t>
            </a:r>
          </a:p>
        </p:txBody>
      </p:sp>
      <p:sp>
        <p:nvSpPr>
          <p:cNvPr id="18447" name="AutoShape 14"/>
          <p:cNvSpPr>
            <a:spLocks/>
          </p:cNvSpPr>
          <p:nvPr/>
        </p:nvSpPr>
        <p:spPr bwMode="auto">
          <a:xfrm rot="5400000">
            <a:off x="1065212" y="2959101"/>
            <a:ext cx="201613" cy="1789112"/>
          </a:xfrm>
          <a:prstGeom prst="leftBrace">
            <a:avLst>
              <a:gd name="adj1" fmla="val 739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Text Box 15"/>
          <p:cNvSpPr txBox="1">
            <a:spLocks noChangeArrowheads="1"/>
          </p:cNvSpPr>
          <p:nvPr/>
        </p:nvSpPr>
        <p:spPr bwMode="auto">
          <a:xfrm>
            <a:off x="685800" y="3360738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A[p..r]</a:t>
            </a:r>
          </a:p>
        </p:txBody>
      </p:sp>
      <p:sp>
        <p:nvSpPr>
          <p:cNvPr id="18449" name="Line 16"/>
          <p:cNvSpPr>
            <a:spLocks noChangeShapeType="1"/>
          </p:cNvSpPr>
          <p:nvPr/>
        </p:nvSpPr>
        <p:spPr bwMode="auto">
          <a:xfrm>
            <a:off x="2665413" y="5113338"/>
            <a:ext cx="1760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Line 17"/>
          <p:cNvSpPr>
            <a:spLocks noChangeShapeType="1"/>
          </p:cNvSpPr>
          <p:nvPr/>
        </p:nvSpPr>
        <p:spPr bwMode="auto">
          <a:xfrm>
            <a:off x="2665413" y="51276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Line 18"/>
          <p:cNvSpPr>
            <a:spLocks noChangeShapeType="1"/>
          </p:cNvSpPr>
          <p:nvPr/>
        </p:nvSpPr>
        <p:spPr bwMode="auto">
          <a:xfrm>
            <a:off x="3017838" y="512286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>
            <a:off x="3370263" y="511810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Line 20"/>
          <p:cNvSpPr>
            <a:spLocks noChangeShapeType="1"/>
          </p:cNvSpPr>
          <p:nvPr/>
        </p:nvSpPr>
        <p:spPr bwMode="auto">
          <a:xfrm>
            <a:off x="3722688" y="5113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Line 21"/>
          <p:cNvSpPr>
            <a:spLocks noChangeShapeType="1"/>
          </p:cNvSpPr>
          <p:nvPr/>
        </p:nvSpPr>
        <p:spPr bwMode="auto">
          <a:xfrm>
            <a:off x="4075113" y="512286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>
            <a:off x="4427538" y="511810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2674938" y="5422900"/>
            <a:ext cx="1760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AutoShape 24"/>
          <p:cNvSpPr>
            <a:spLocks/>
          </p:cNvSpPr>
          <p:nvPr/>
        </p:nvSpPr>
        <p:spPr bwMode="auto">
          <a:xfrm rot="5400000">
            <a:off x="2894807" y="4637881"/>
            <a:ext cx="215900" cy="706437"/>
          </a:xfrm>
          <a:prstGeom prst="leftBrace">
            <a:avLst>
              <a:gd name="adj1" fmla="val 272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Text Box 25"/>
          <p:cNvSpPr txBox="1">
            <a:spLocks noChangeArrowheads="1"/>
          </p:cNvSpPr>
          <p:nvPr/>
        </p:nvSpPr>
        <p:spPr bwMode="auto">
          <a:xfrm>
            <a:off x="2263775" y="4491038"/>
            <a:ext cx="1298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A[p..q – 1]</a:t>
            </a:r>
          </a:p>
        </p:txBody>
      </p:sp>
      <p:sp>
        <p:nvSpPr>
          <p:cNvPr id="18459" name="AutoShape 26"/>
          <p:cNvSpPr>
            <a:spLocks/>
          </p:cNvSpPr>
          <p:nvPr/>
        </p:nvSpPr>
        <p:spPr bwMode="auto">
          <a:xfrm rot="5400000">
            <a:off x="3936206" y="4633119"/>
            <a:ext cx="244475" cy="706438"/>
          </a:xfrm>
          <a:prstGeom prst="leftBrace">
            <a:avLst>
              <a:gd name="adj1" fmla="val 240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Text Box 27"/>
          <p:cNvSpPr txBox="1">
            <a:spLocks noChangeArrowheads="1"/>
          </p:cNvSpPr>
          <p:nvPr/>
        </p:nvSpPr>
        <p:spPr bwMode="auto">
          <a:xfrm>
            <a:off x="3602038" y="4500563"/>
            <a:ext cx="1144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A[q+1..r]</a:t>
            </a:r>
          </a:p>
        </p:txBody>
      </p:sp>
      <p:sp>
        <p:nvSpPr>
          <p:cNvPr id="18461" name="AutoShape 28"/>
          <p:cNvSpPr>
            <a:spLocks/>
          </p:cNvSpPr>
          <p:nvPr/>
        </p:nvSpPr>
        <p:spPr bwMode="auto">
          <a:xfrm rot="16200000" flipV="1">
            <a:off x="2918619" y="5218906"/>
            <a:ext cx="215900" cy="706438"/>
          </a:xfrm>
          <a:prstGeom prst="leftBrace">
            <a:avLst>
              <a:gd name="adj1" fmla="val 272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AutoShape 29"/>
          <p:cNvSpPr>
            <a:spLocks/>
          </p:cNvSpPr>
          <p:nvPr/>
        </p:nvSpPr>
        <p:spPr bwMode="auto">
          <a:xfrm rot="16200000" flipV="1">
            <a:off x="3981450" y="5192713"/>
            <a:ext cx="187325" cy="720725"/>
          </a:xfrm>
          <a:prstGeom prst="leftBrace">
            <a:avLst>
              <a:gd name="adj1" fmla="val 3206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3" name="Text Box 30"/>
          <p:cNvSpPr txBox="1">
            <a:spLocks noChangeArrowheads="1"/>
          </p:cNvSpPr>
          <p:nvPr/>
        </p:nvSpPr>
        <p:spPr bwMode="auto">
          <a:xfrm>
            <a:off x="2765425" y="5646738"/>
            <a:ext cx="514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ym typeface="Symbol" pitchFamily="18" charset="2"/>
              </a:rPr>
              <a:t> 5</a:t>
            </a:r>
            <a:endParaRPr lang="en-US" sz="2000"/>
          </a:p>
        </p:txBody>
      </p:sp>
      <p:sp>
        <p:nvSpPr>
          <p:cNvPr id="18464" name="Text Box 31"/>
          <p:cNvSpPr txBox="1">
            <a:spLocks noChangeArrowheads="1"/>
          </p:cNvSpPr>
          <p:nvPr/>
        </p:nvSpPr>
        <p:spPr bwMode="auto">
          <a:xfrm>
            <a:off x="3816350" y="5648325"/>
            <a:ext cx="514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ym typeface="Symbol" pitchFamily="18" charset="2"/>
              </a:rPr>
              <a:t> 5</a:t>
            </a:r>
          </a:p>
        </p:txBody>
      </p:sp>
      <p:sp>
        <p:nvSpPr>
          <p:cNvPr id="18465" name="Text Box 32"/>
          <p:cNvSpPr txBox="1">
            <a:spLocks noChangeArrowheads="1"/>
          </p:cNvSpPr>
          <p:nvPr/>
        </p:nvSpPr>
        <p:spPr bwMode="auto">
          <a:xfrm>
            <a:off x="544513" y="4957763"/>
            <a:ext cx="1260475" cy="4857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Partition</a:t>
            </a:r>
          </a:p>
        </p:txBody>
      </p:sp>
      <p:sp>
        <p:nvSpPr>
          <p:cNvPr id="18466" name="AutoShape 33"/>
          <p:cNvSpPr>
            <a:spLocks noChangeArrowheads="1"/>
          </p:cNvSpPr>
          <p:nvPr/>
        </p:nvSpPr>
        <p:spPr bwMode="auto">
          <a:xfrm rot="41457">
            <a:off x="1919288" y="4991100"/>
            <a:ext cx="514350" cy="485775"/>
          </a:xfrm>
          <a:prstGeom prst="notchedRightArrow">
            <a:avLst>
              <a:gd name="adj1" fmla="val 50000"/>
              <a:gd name="adj2" fmla="val 26471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7" name="AutoShape 34"/>
          <p:cNvSpPr>
            <a:spLocks noChangeArrowheads="1"/>
          </p:cNvSpPr>
          <p:nvPr/>
        </p:nvSpPr>
        <p:spPr bwMode="auto">
          <a:xfrm rot="5415885">
            <a:off x="901701" y="4349750"/>
            <a:ext cx="514350" cy="485775"/>
          </a:xfrm>
          <a:prstGeom prst="notchedRightArrow">
            <a:avLst>
              <a:gd name="adj1" fmla="val 50000"/>
              <a:gd name="adj2" fmla="val 26471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8" name="Text Box 35"/>
          <p:cNvSpPr txBox="1">
            <a:spLocks noChangeArrowheads="1"/>
          </p:cNvSpPr>
          <p:nvPr/>
        </p:nvSpPr>
        <p:spPr bwMode="auto">
          <a:xfrm>
            <a:off x="3405188" y="50704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5</a:t>
            </a:r>
          </a:p>
        </p:txBody>
      </p:sp>
      <p:sp>
        <p:nvSpPr>
          <p:cNvPr id="18469" name="Freeform 36"/>
          <p:cNvSpPr>
            <a:spLocks/>
          </p:cNvSpPr>
          <p:nvPr/>
        </p:nvSpPr>
        <p:spPr bwMode="auto">
          <a:xfrm>
            <a:off x="868363" y="3894138"/>
            <a:ext cx="914400" cy="204787"/>
          </a:xfrm>
          <a:custGeom>
            <a:avLst/>
            <a:gdLst>
              <a:gd name="T0" fmla="*/ 0 w 576"/>
              <a:gd name="T1" fmla="*/ 129 h 129"/>
              <a:gd name="T2" fmla="*/ 336 w 576"/>
              <a:gd name="T3" fmla="*/ 5 h 129"/>
              <a:gd name="T4" fmla="*/ 576 w 576"/>
              <a:gd name="T5" fmla="*/ 101 h 129"/>
              <a:gd name="T6" fmla="*/ 0 60000 65536"/>
              <a:gd name="T7" fmla="*/ 0 60000 65536"/>
              <a:gd name="T8" fmla="*/ 0 60000 65536"/>
              <a:gd name="T9" fmla="*/ 0 w 576"/>
              <a:gd name="T10" fmla="*/ 0 h 129"/>
              <a:gd name="T11" fmla="*/ 576 w 576"/>
              <a:gd name="T12" fmla="*/ 129 h 1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129">
                <a:moveTo>
                  <a:pt x="0" y="129"/>
                </a:moveTo>
                <a:cubicBezTo>
                  <a:pt x="120" y="69"/>
                  <a:pt x="240" y="10"/>
                  <a:pt x="336" y="5"/>
                </a:cubicBezTo>
                <a:cubicBezTo>
                  <a:pt x="432" y="0"/>
                  <a:pt x="534" y="83"/>
                  <a:pt x="576" y="101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Selection in Expected Linear Time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125" y="968375"/>
            <a:ext cx="8696325" cy="5314950"/>
          </a:xfrm>
        </p:spPr>
        <p:txBody>
          <a:bodyPr/>
          <a:lstStyle/>
          <a:p>
            <a:r>
              <a:rPr lang="en-US" sz="2800" dirty="0" smtClean="0"/>
              <a:t>Key idea: </a:t>
            </a:r>
            <a:r>
              <a:rPr lang="en-US" sz="2800" dirty="0" err="1" smtClean="0"/>
              <a:t>Quicksort</a:t>
            </a:r>
            <a:r>
              <a:rPr lang="en-US" sz="2800" dirty="0" smtClean="0"/>
              <a:t>, but recur only on list containing </a:t>
            </a:r>
            <a:r>
              <a:rPr lang="en-US" sz="2800" i="1" dirty="0" err="1" smtClean="0"/>
              <a:t>i</a:t>
            </a:r>
            <a:endParaRPr lang="en-US" sz="2800" i="1" dirty="0" smtClean="0"/>
          </a:p>
          <a:p>
            <a:r>
              <a:rPr lang="en-US" sz="2800" dirty="0" smtClean="0"/>
              <a:t>Exploit two abilities of </a:t>
            </a:r>
            <a:r>
              <a:rPr lang="en-US" sz="2800" dirty="0" smtClean="0">
                <a:solidFill>
                  <a:srgbClr val="CC3300"/>
                </a:solidFill>
              </a:rPr>
              <a:t>Randomized-Partition</a:t>
            </a:r>
            <a:r>
              <a:rPr lang="en-US" sz="2800" dirty="0" smtClean="0"/>
              <a:t> (RP).</a:t>
            </a:r>
          </a:p>
          <a:p>
            <a:pPr lvl="1"/>
            <a:r>
              <a:rPr lang="en-US" dirty="0" smtClean="0">
                <a:solidFill>
                  <a:schemeClr val="hlink"/>
                </a:solidFill>
              </a:rPr>
              <a:t>RP returns the index </a:t>
            </a:r>
            <a:r>
              <a:rPr lang="en-US" i="1" dirty="0" smtClean="0">
                <a:solidFill>
                  <a:schemeClr val="hlink"/>
                </a:solidFill>
              </a:rPr>
              <a:t>k</a:t>
            </a:r>
            <a:r>
              <a:rPr lang="en-US" dirty="0" smtClean="0">
                <a:solidFill>
                  <a:schemeClr val="hlink"/>
                </a:solidFill>
              </a:rPr>
              <a:t> in the sorted order of a randomly chosen element (pivot)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If the order statistic </a:t>
            </a:r>
            <a:r>
              <a:rPr lang="en-US" i="1" dirty="0" err="1" smtClean="0"/>
              <a:t>i</a:t>
            </a:r>
            <a:r>
              <a:rPr lang="en-US" i="1" dirty="0" smtClean="0"/>
              <a:t> = k</a:t>
            </a:r>
            <a:r>
              <a:rPr lang="en-US" dirty="0" smtClean="0"/>
              <a:t>, then we are done.</a:t>
            </a:r>
          </a:p>
          <a:p>
            <a:pPr lvl="2"/>
            <a:r>
              <a:rPr lang="en-US" dirty="0" smtClean="0"/>
              <a:t>Else reduce the problem size using its other ability.</a:t>
            </a:r>
          </a:p>
          <a:p>
            <a:pPr lvl="1"/>
            <a:r>
              <a:rPr lang="en-US" dirty="0" smtClean="0">
                <a:solidFill>
                  <a:schemeClr val="hlink"/>
                </a:solidFill>
              </a:rPr>
              <a:t>RP rearranges all other elements around the pivot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If </a:t>
            </a:r>
            <a:r>
              <a:rPr lang="en-US" i="1" dirty="0" err="1" smtClean="0"/>
              <a:t>i</a:t>
            </a:r>
            <a:r>
              <a:rPr lang="en-US" i="1" dirty="0" smtClean="0"/>
              <a:t> &lt; k</a:t>
            </a:r>
            <a:r>
              <a:rPr lang="en-US" dirty="0" smtClean="0"/>
              <a:t>, selection can be narrowed down to </a:t>
            </a:r>
            <a:r>
              <a:rPr lang="en-US" i="1" dirty="0" smtClean="0"/>
              <a:t>A</a:t>
            </a:r>
            <a:r>
              <a:rPr lang="en-US" dirty="0" smtClean="0"/>
              <a:t>[1..</a:t>
            </a:r>
            <a:r>
              <a:rPr lang="en-US" i="1" dirty="0" smtClean="0"/>
              <a:t>k – </a:t>
            </a:r>
            <a:r>
              <a:rPr lang="en-US" dirty="0" smtClean="0"/>
              <a:t>1].</a:t>
            </a:r>
          </a:p>
          <a:p>
            <a:pPr lvl="2"/>
            <a:r>
              <a:rPr lang="en-US" dirty="0" smtClean="0"/>
              <a:t>Else, select the (</a:t>
            </a:r>
            <a:r>
              <a:rPr lang="en-US" i="1" dirty="0" err="1" smtClean="0"/>
              <a:t>i</a:t>
            </a:r>
            <a:r>
              <a:rPr lang="en-US" dirty="0" smtClean="0"/>
              <a:t> – </a:t>
            </a:r>
            <a:r>
              <a:rPr lang="en-US" i="1" dirty="0" smtClean="0"/>
              <a:t>k</a:t>
            </a:r>
            <a:r>
              <a:rPr lang="en-US" dirty="0" smtClean="0"/>
              <a:t>)</a:t>
            </a:r>
            <a:r>
              <a:rPr lang="en-US" dirty="0" err="1" smtClean="0"/>
              <a:t>th</a:t>
            </a:r>
            <a:r>
              <a:rPr lang="en-US" dirty="0" smtClean="0"/>
              <a:t> element from </a:t>
            </a:r>
            <a:r>
              <a:rPr lang="en-US" i="1" dirty="0" smtClean="0"/>
              <a:t>A</a:t>
            </a:r>
            <a:r>
              <a:rPr lang="en-US" dirty="0" smtClean="0"/>
              <a:t>[</a:t>
            </a:r>
            <a:r>
              <a:rPr lang="en-US" i="1" dirty="0" smtClean="0"/>
              <a:t>k</a:t>
            </a:r>
            <a:r>
              <a:rPr lang="en-US" dirty="0" smtClean="0"/>
              <a:t>+1..</a:t>
            </a:r>
            <a:r>
              <a:rPr lang="en-US" i="1" dirty="0" smtClean="0"/>
              <a:t>n</a:t>
            </a:r>
            <a:r>
              <a:rPr lang="en-US" dirty="0" smtClean="0"/>
              <a:t>].</a:t>
            </a:r>
          </a:p>
          <a:p>
            <a:pPr lvl="2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122">
  <a:themeElements>
    <a:clrScheme name="comp122 8">
      <a:dk1>
        <a:srgbClr val="000000"/>
      </a:dk1>
      <a:lt1>
        <a:srgbClr val="FFFFCC"/>
      </a:lt1>
      <a:dk2>
        <a:srgbClr val="0000FF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comp12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mp12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12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8">
        <a:dk1>
          <a:srgbClr val="000000"/>
        </a:dk1>
        <a:lt1>
          <a:srgbClr val="FFFFCC"/>
        </a:lt1>
        <a:dk2>
          <a:srgbClr val="0000FF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9">
        <a:dk1>
          <a:srgbClr val="080808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060606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Settings\UmaMaheswari\Application Data\Microsoft\Templates\comp122.pot</Template>
  <TotalTime>12966</TotalTime>
  <Words>1406</Words>
  <Application>Microsoft Office PowerPoint</Application>
  <PresentationFormat>On-screen Show (4:3)</PresentationFormat>
  <Paragraphs>240</Paragraphs>
  <Slides>23</Slides>
  <Notes>20</Notes>
  <HiddenSlides>1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Symbol</vt:lpstr>
      <vt:lpstr>Times New Roman</vt:lpstr>
      <vt:lpstr>Wingdings</vt:lpstr>
      <vt:lpstr>comp122</vt:lpstr>
      <vt:lpstr>Equation</vt:lpstr>
      <vt:lpstr>Microsoft Equation 3.0</vt:lpstr>
      <vt:lpstr>Order Statistics</vt:lpstr>
      <vt:lpstr>Order Statistic</vt:lpstr>
      <vt:lpstr>Selection Problem</vt:lpstr>
      <vt:lpstr>Minimum (Maximum)</vt:lpstr>
      <vt:lpstr>Hiring Problem, reprise</vt:lpstr>
      <vt:lpstr>Simultaneous Minimum and Maximum</vt:lpstr>
      <vt:lpstr>Selection Problem</vt:lpstr>
      <vt:lpstr>Randomized Quicksort: review</vt:lpstr>
      <vt:lpstr>Selection in Expected Linear Time</vt:lpstr>
      <vt:lpstr>Randomized-Select</vt:lpstr>
      <vt:lpstr>Analysis</vt:lpstr>
      <vt:lpstr>Average-case Analysis</vt:lpstr>
      <vt:lpstr>Solving the recurrence </vt:lpstr>
      <vt:lpstr>Average-case Analysis (Contd.)</vt:lpstr>
      <vt:lpstr>Average-case Analysis (Contd.)</vt:lpstr>
      <vt:lpstr>Selection in Worst-Case Linear Time</vt:lpstr>
      <vt:lpstr>Choosing a Pivot</vt:lpstr>
      <vt:lpstr>Algorithm Select</vt:lpstr>
      <vt:lpstr>Worst-case Split</vt:lpstr>
      <vt:lpstr>Worst-case Split</vt:lpstr>
      <vt:lpstr>Recurrence for worst-case running time</vt:lpstr>
      <vt:lpstr>Solving the recurrence</vt:lpstr>
      <vt:lpstr>Conclusions</vt:lpstr>
    </vt:vector>
  </TitlesOfParts>
  <Company>University of North Carolina at Chapel Hill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Polyhedral Morphing</dc:title>
  <dc:creator>glab</dc:creator>
  <cp:lastModifiedBy>Jack Snoeyink</cp:lastModifiedBy>
  <cp:revision>381</cp:revision>
  <cp:lastPrinted>2000-09-25T19:44:54Z</cp:lastPrinted>
  <dcterms:created xsi:type="dcterms:W3CDTF">2014-09-11T12:05:51Z</dcterms:created>
  <dcterms:modified xsi:type="dcterms:W3CDTF">2014-09-24T08:22:11Z</dcterms:modified>
</cp:coreProperties>
</file>