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45" r:id="rId2"/>
    <p:sldId id="430" r:id="rId3"/>
    <p:sldId id="446" r:id="rId4"/>
    <p:sldId id="447" r:id="rId5"/>
    <p:sldId id="448" r:id="rId6"/>
    <p:sldId id="460" r:id="rId7"/>
    <p:sldId id="449" r:id="rId8"/>
    <p:sldId id="461" r:id="rId9"/>
    <p:sldId id="423" r:id="rId10"/>
    <p:sldId id="432" r:id="rId11"/>
    <p:sldId id="434" r:id="rId12"/>
    <p:sldId id="435" r:id="rId13"/>
    <p:sldId id="436" r:id="rId14"/>
    <p:sldId id="437" r:id="rId15"/>
    <p:sldId id="462" r:id="rId16"/>
    <p:sldId id="438" r:id="rId17"/>
    <p:sldId id="439" r:id="rId18"/>
    <p:sldId id="440" r:id="rId19"/>
    <p:sldId id="453" r:id="rId20"/>
    <p:sldId id="454" r:id="rId21"/>
    <p:sldId id="455" r:id="rId22"/>
    <p:sldId id="456" r:id="rId23"/>
    <p:sldId id="457" r:id="rId24"/>
    <p:sldId id="459" r:id="rId2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00FF"/>
    <a:srgbClr val="9966FF"/>
    <a:srgbClr val="FF66FF"/>
    <a:srgbClr val="FFCC00"/>
    <a:srgbClr val="FFCC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80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88" y="-90"/>
      </p:cViewPr>
      <p:guideLst>
        <p:guide orient="horz" pos="2925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87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29.1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12 402 46,'0'0'25,"0"0"-8,0 0-2,0 0-4,0 0-2,0 0-2,0 0-3,0 0 0,-2 75-1,2-75 1,-7 56-2,7-56-1,0 0 0,-13 76-1,13-76 0,0 0-3,0 0-1,0 0-5,0 0-11,0 0-12,0 0 1,61 24 0</inkml:trace>
  <inkml:trace contextRef="#ctx0" brushRef="#br0" timeOffset="328">53 309 36,'0'0'17,"0"0"-2,0 0-3,0-58 0,0 58-3,0 0-6,0 0-9,0 0-19,0 0 0,0 0-2</inkml:trace>
  <inkml:trace contextRef="#ctx0" brushRef="#br0" timeOffset="563">115 275 22,'0'0'21,"44"59"-5,-44-59-1,0 0-2,-1 72-3,1-72-2,-2 59-1,2-59-1,3 62-2,-3-62 0,0 0-2,6 68 0,-6-68-1,0 0-1,0 0 1,0 0-1,0 0 0,0 0 1,0 0-2,55-89 1,-55 89 0,23-67-1,-23 67 1,27-62 0,-27 62 0,0 0 0,0 0-2,0 0 2,0 0 0,0 0 0,61-14 0,-61 14 0,0 0 1,5 77-1,-5-77 2,1 60-1,-1-60 0,-5 60-1,5-60 0,0 0 1,-3 63-1,3-63-1,0 0-1,0 0-2,0 0-4,0 0-7,0 0-9,0 0-6,0 0 1</inkml:trace>
  <inkml:trace contextRef="#ctx0" brushRef="#br0" timeOffset="1125">682 350 32,'0'0'23,"0"0"-3,0 0-2,0 0-6,0 0-2,0 0-4,0 0-1,-82-4-2,82 4-1,0 0 0,-69 55-1,69-55 0,0 0-1,0 0 1,-43 66-1,43-66 1,0 0-1,0 0 0,0 0 0,62 38 0,-62-38 0,63 11 0,-26-3 0,0 1-1,-1 5 1,-4 0 0,-3 0 1,-8 2-1,-4-1 1,-15 0-1,-7 1 0,-12-3 1,17-13-1,0 0 1,-76 40-1,76-40 0,-83 22 1,83-22-1,-81 14 1,81-14-1,-65 4 1,65-4-1,0 0-2,0 0-3,0 0-6,0 0-14,0 0-5,0 0 1,0 0 0</inkml:trace>
  <inkml:trace contextRef="#ctx0" brushRef="#br0" timeOffset="1594">798 641 27,'14'4'14,"-4"1"-2,-2-3-2,0 4 0,-1-3-1,0 4 0,-1-7-2,-1 6-1,2-5-1,10 2-1,5-3-1,4-3-1,4-4 0,4-6 0,2-6 1,1-7 0,0-1 0,-8-3-1,-8-6 1,-8 3-1,-7 3 0,-11 5 0,-3 1-1,-15 12-1,-3 7 1,-4 10-1,2 7 1,-5 9-1,2 4 0,4 10 0,6 2 1,6 1-1,8 0 0,8 0 0,8-4 0,16-6 0,1-3 1,17-8-2,2-8 1,9-4 0,2-8 0,-7-2 0,1-8 0,-7-2-1,-6 1 1,-9-2-1,-13 2 0,-4 1 0,-5 1 0,-3 3 1,-9 2-1,3 7 0,-4 3 1,1 5 0,0 5-1,-2 4 1,1 1 0,-3 3 0,10-1 1,-5-3 0,3-4 0,2-5 0,2-4 0,6-8-1,-1-4 1,2-8 0,3-5 0,1-9 0,0-3-1,3-5 1,1 0-1,-5 3 1,4 1-1,-3 4 0,3 6 0,-1 10 2,0 4-1,2 6 0,2 0-1,2 7 2,-3-3-4,1-2 2,-6 7-5,-1-5-5,-8 5-8,3-2-13,-7-2 0,-1-1 0</inkml:trace>
  <inkml:trace contextRef="#ctx0" brushRef="#br0" timeOffset="2360">1864 53 4,'12'-31'23,"-7"13"0,-1 9 0,-4 9-15,-4 11 0,3 11-1,-5 4-1,2 7 0,-6 10 0,2-2 0,-2 14 0,5-3 1,-5 9-2,6-2 0,0 4-1,4-4-2,4-4-3,3-6-2,5-11-6,-3-4-7,3-17-10,-2-9-5,-3-8 2</inkml:trace>
  <inkml:trace contextRef="#ctx0" brushRef="#br0" timeOffset="2625">1710 629 39,'-18'12'24,"11"-8"0,8 1-10,6-5-3,14-9-4,8 1-3,3-9 1,4 4-3,5-4 0,-1-1-4,-2 7-2,-4-2-4,-5 9-2,0-2-1,-8 8-1,4-8 0,-9 6 3,4-4 3,-5 0 2,2-1 4,-4 1 2,-2 1 1,-2-1 0,-4 4 1,1 4-1,-12 5 0,1 5 1,-8 6 1,4 2 2,-5 2-1,4 1 1,-2-1-2,5-5 1,5-3-5,5-4-8,4-8-19,8-11 1,-1-3-1,4-7-1</inkml:trace>
  <inkml:trace contextRef="#ctx0" brushRef="#br0" timeOffset="3047">2185 354 35,'7'-13'26,"2"1"3,-1 3-3,0-3-21,5 12-13,-2 4-17,-3 4-2,3 1 0,-1 3 0</inkml:trace>
  <inkml:trace contextRef="#ctx0" brushRef="#br0" timeOffset="3219">2490 527 38,'8'4'21,"-4"1"-6,2-10 1,-9 5-4,3-4 1,-8 7-3,2-6 0,-8 14-4,2-1 0,-8 7-3,2 0 0,0 7-1,-1 1-1,7-1 0,2-1-1,10-1 0,7-1 1,8-2-1,9-7-1,9-3 1,7-6 1,0-5 0,-1-2 0,-5-6 0,-5-3 1,-5-3-1,-9-4 2,-12 2-3,-11-2 1,-8-1-1,-2 1 0,-4-2-1,0 2 0,-4 7 1,1 1-2,3 4 2,7 6-2,6 3 1,4 3 0,5 3 0,7 2 1,2-4 0,9-2-3,7-1 4,4-2 0,2-2 0,3 4 1,-1 0-1,2 3 1,2 6-1,-3 2 4,-7 5-4,-6 0-1,-2 2 1,-5-2 0,-4 2 0,-5-7-1,-5-4 1,-2-6-1,-2-3 1,4-4-1,0-7 1,4-8-1,5-4-1,5-4 1,8-4 0,2 1-1,1 5 1,0 2 0,-2 8-1,-4 11 1,-2 12 0,-9 9 0,-1 14 0,2 4 1,-2 5 0,5 2-1,0 3 1,6-6-1,6-6-3,-5-4-14,8-12-15,-4-4 0,-5-9-2,-4-10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53.6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 6 27,'-2'5'28,"0"0"2,2 3-8,-5 8-4,6-3-3,-4 9-4,5-1-3,-4 5-2,2 1-1,0-1-3,3-1-2,3-5-6,-6 2-20,5-9-6,-1-6-1,0-5 1</inkml:trace>
  <inkml:trace contextRef="#ctx0" brushRef="#br0" timeOffset="219">168 32 56,'4'-16'32,"-1"5"0,-3 6-1,-3 15-20,-1 3-6,-1 9-1,1 4-3,-2 4 0,3 0-2,1 1-3,-2-2-7,5-9-21,2-3 0,-1-6-1,2-3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40.87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145 156 30,'7'-15'11,"-3"1"0,3 3 0,-5 0-1,2 6 0,-4 3-2,-2 3-1,-4 4-2,-2 5-2,-7 7 0,1 2-1,-5 6 0,1 5 1,-1 4-1,0 7 0,3 3 1,3 5-1,2-3 0,5 3 0,3-1-1,7-5-1,4-5 1,5-5-1,5-7 0,7-7 1,8-9 0,4-8-1,4-10 2,4-11 0,-1-13 1,2-9 0,-5-12 0,-4-4 0,-9-11 1,-6-2-1,-14 0-1,-5 3 0,-12 6-1,-8 11 0,-11 10-1,-5 9 0,-5 16 0,-3 10 0,-2 10 0,3 8 0,4 6 0,4 5-1,7 4 0,11-1-5,10 3-23,5-1-1,8-2-1,2-3 0</inkml:trace>
  <inkml:trace contextRef="#ctx0" brushRef="#br0" timeOffset="625">21 403 28,'-3'0'12,"3"-1"0,3 2 0,3-4 0,6 1-1,2-5-1,10 3-1,4-3 0,3 1-3,3-4-1,-1 5-1,-4 0-2,-1 3-2,-8 4-5,-8-1-14,-6 3-8,-4 0 0,-4-3 0</inkml:trace>
  <inkml:trace contextRef="#ctx0" brushRef="#br0" timeOffset="1140">579 176 31,'3'-13'19,"-3"5"-3,-3 5-2,0 5-2,-3 0-2,2 7-3,-5 2 0,6 4-1,-6 2 1,5 8-1,-3 0 0,-1 10 0,-1 2-2,2 7 0,-1 0-2,2 3 1,1 0-2,3-4 0,5-5-1,6-4 1,5-8-1,4-6 0,4-5-1,3-5 0,0-3-4,-3-5-5,1 2-7,-7-5-13,-4-1-1,-5-1 1,-3-2 1</inkml:trace>
  <inkml:trace contextRef="#ctx0" brushRef="#br0" timeOffset="1468">748 393 29,'0'-4'23,"-4"3"0,-3 5-10,3 8-4,-2 2-4,2 5-1,-1 0 0,1 3 0,0-3 0,3-2-1,1-2 0,1-3 0,1-5-1,3-3 1,0-7-1,1-5-1,1-4 0,2-3 0,3-6 0,0 1 0,1-3 0,0 1-1,-1 3 0,-1 4 0,-2 6 0,-2 6 0,-4 8 0,-1 6 0,-2 5 0,0 3 0,-1 4 1,1 0-1,-2 0 1,4-3-1,0-4 1,3-1-1,0-4-1,0-5-2,3 0-12,2-5-12,1-3-2,-1-2 1,1-6 0</inkml:trace>
  <inkml:trace contextRef="#ctx0" brushRef="#br0" timeOffset="1906">1100 177 26,'5'-14'24,"-3"4"0,-1 6-8,0 9-5,-2 3-2,2 9-2,-3 2-1,0 5 0,-2 6 0,2 4-1,-3 0-1,-2 7 1,1-2-2,2 1 0,-1-1-1,4-4-1,1-1-2,1-8-2,4-2-5,-2-10-5,6 1-7,-1-10-10,0-3 0,0-4 1</inkml:trace>
  <inkml:trace contextRef="#ctx0" brushRef="#br0" timeOffset="2218">1330 487 34,'8'-8'19,"0"0"-3,-3-4-3,-1 2-3,-3-4-3,1 5-1,-3-3-2,-2 5-1,-3 3 1,-3 5-2,-1 3 1,-2 6-1,-4 4 0,1 6 0,-4 2-1,3 2 0,1-1 0,3-2-1,5-1 1,0-4-1,7-5 1,7-3-1,3-7 1,4-4-1,3-5 1,1-4 0,3-2-1,-2-2 1,-4-3-1,-1 1 1,-5 1-1,-4 3 1,-3 0-1,-3 7 0,-3 5 1,-1 4-1,-1 7-1,-1 6 1,1 7 0,2 7 0,2 7-1,5 4-60,0-70 52,7 92 3,-4-3-1,4 5 0,-5-5 1,2 3-1,-4-10 0,-3-3 60,68 63-43,-96-97-2,0-5 0,-9-18-1,4-7 1,-5-14 0,3-4 1,1-4-1,-66 0-7,90 3-1,7 3-1,5 6 0,7 7-2,3 2-1,7 10-7,1-1-17,3-1-1,0 0 1,1-1 0</inkml:trace>
  <inkml:trace contextRef="#ctx0" brushRef="#br0" timeOffset="2937">1544 406 38,'7'-17'18,"0"7"0,-4 6 0,-2 7-4,-8 3-2,0 9-4,-2 0-3,3 7-2,-4 1-1,4 1-1,2-2 0,3-1-1,2-1 0,2-3 1,2-3-1,1-4 1,1-4-1,0-1 1,1-7 0,1-5 0,4-4-1,-1-6 1,2-4 0,0-3-1,3-1 0,-2 1 0,-1 5 0,-3 5 1,-3 7-1,-3 9 1,-3 7-1,-2 7 1,-2 5 0,0 1 0,0 0 0,1 1 0,2-3 0,1-4-1,2-2-1,1-4-1,1-1-3,-3-3-7,4 0-16,-1-2-3,0-1 2,2-3 0</inkml:trace>
  <inkml:trace contextRef="#ctx0" brushRef="#br0" timeOffset="3421">1817 177 9,'-3'-4'24,"4"6"1,0 1 3,2 6-15,4 9-1,0-1-3,7 10-2,-3 2-1,2 4-2,0 4-1,-1 4-1,-6 4 0,-4 0-1,-7 1-1,-3-3 0,-4 3-2,-6-8-3,1-3-20,-2-5-3,0-8-1,4-6-1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45.12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159 421 25,'1'-11'11,"0"-3"0,1-5-1,1 1-1,0-1-1,1 2-1,-1 2-1,0 5-2,-3 1 0,-2 7-1,-2 5 0,-2 4 0,-3 5 1,-2 4 0,-4 5 1,0 6-1,-3 6 1,-1 8-1,0 7 0,1 7 0,-1 1-2,4-1 0,9-4-2,6-7 1,9-7 0,10-15-1,8-12 1,7-14-1,6-17 1,0-10-1,2-8 1,-5-8 0,-6-6-1,-8-5 1,-7-5 0,-6-4-1,-3-1 1,-8-3-1,-7 3 1,1 1-1,-3 8 0,-3 12 0,-1 10 0,-2 15 0,-2 19-1,-2 18 0,-3 20-2,-2 6-7,4 12-18,2 4-2,6 3 1,4-5 0</inkml:trace>
  <inkml:trace contextRef="#ctx0" brushRef="#br0" timeOffset="546">55 561 15,'-18'-3'24,"5"2"1,2 3-3,1-2-8,7 5-3,4-4-2,8 1-2,6-3-2,9 0 0,4-3-2,6 1 0,1-2-1,2 2-1,-3 1-4,-6-1-4,-4 6-14,-9 2-7,-7 0-1,-5 2 0</inkml:trace>
  <inkml:trace contextRef="#ctx0" brushRef="#br0" timeOffset="1093">571 266 29,'2'-12'20,"-4"7"0,-3 1-3,1 6-3,-5 0-3,1 5-1,-3 3-3,2 3-1,-5 6 0,2 4-2,-4 4 0,4 7-1,-4 2 0,4 7-1,2 1-1,3 3 0,3-3 0,6-1-1,5-5 1,5-5-1,4-6-1,2-8 0,4-4-2,-4-8-2,4-1-7,-8-8-6,1 0-11,-4-3-2,-4-1 2</inkml:trace>
  <inkml:trace contextRef="#ctx0" brushRef="#br0" timeOffset="1406">635 552 35,'-1'-2'18,"-4"4"-4,-1 6-2,0 4-2,-1 2-2,1 3-1,1 0-2,1 0 0,1-4-2,3-2 0,0-4 0,4-3-2,0-4 1,2 0 0,2-7-1,1-1 0,0-5 0,1-2 0,2-3 0,-1-1-1,2-2 0,-2 2 1,-2 1-1,1 4 0,-2 5 0,-5 6 0,0 5 0,-2 7 0,-2 5 0,-2 3 1,0 2-1,0 0 0,2 0 0,1-6 1,1 1-1,1-4 0,2-5 1,-1-2-1,2 0 0,-2-3-3,5 3-5,-6-4-7,2 0-11,1 0-2,-2-1 1</inkml:trace>
  <inkml:trace contextRef="#ctx0" brushRef="#br0" timeOffset="1875">896 272 32,'4'-22'18,"-1"4"-4,0 3-2,-2 6-1,-2 6-4,-1 8-1,-2 4-1,0 9 0,-5 7 0,2 8-1,-2 2 1,3 4-1,-3-2 0,4 0 0,2-1-1,2-1-1,3-4-1,1-4 0,0-2-2,0-3-2,5-1-4,-5-7-5,2 0-13,-2-4-4,-1-5 2,1-3-1</inkml:trace>
  <inkml:trace contextRef="#ctx0" brushRef="#br0" timeOffset="2218">1015 567 32,'2'-11'13,"1"1"0,0-2-2,-3 0 0,1 3-1,-4-1-1,1 4-2,-7 2-1,3 5 0,-4 1-1,0 6-2,-3 2 0,4 3-1,-1 3-1,2 0 0,1 3-1,3-4 1,1 3-1,3-4 0,3 0 0,0-5 1,3-2-1,1-3 0,3-4 1,1-2-1,2-3 0,-1-3 1,-1-3-1,0-3 1,0-4-1,1 3 0,-4-4 1,-2 4-1,-3 3 0,-1 3 0,-2 5 0,-2 9 0,-1 4-1,0 10 1,-1 4-1,-1 7 1,2 8-1,1 2 0,1 5 1,0 0 0,1 2 0,-1-1 0,-2 0 1,-1-5 0,-2-5 0,-1-5 1,-4-6 0,0-5-1,-5-7 1,4-7-1,-4-7 0,1-5 1,-2-7-2,0-5 1,2-2-2,3 0 1,2-2 0,0 1-1,6 3 0,2 0 0,5 5 0,5 2 0,4-1 0,2 1-2,7 0-3,-1-4-7,3-1-14,1 0-2,-2-3 2,1 1-1</inkml:trace>
  <inkml:trace contextRef="#ctx0" brushRef="#br0" timeOffset="2906">1180 578 41,'3'-18'25,"-1"4"-11,1 5 1,-3 4-4,2 9-2,-5 5-2,2 6-1,-3 1-2,0 5 1,0 0-2,2 1 1,-1-5-1,3 1-1,-1-9 0,4-3 0,2-3-1,1-7 0,0-3 0,5-3-1,0-6 1,0-2 0,2-3-1,-1 0 0,-1 2 1,0 3-1,-3 4 0,-1 2-1,-1 7 1,-1 6 0,-1 5 0,-2 4 0,1 1-1,-2 3 1,1 2 0,0-2 0,-1 1 0,1-2 1,-1 2-2,-1-4-2,4 2-5,-2-7-11,3 1-10,1-4-2,2-2 2</inkml:trace>
  <inkml:trace contextRef="#ctx0" brushRef="#br0" timeOffset="3406">1449 259 1,'-8'-4'19,"5"5"0,-3-3 1,6 3-12,5 4 0,1 3-2,6 5 3,-3 6 0,4 7-1,-6 4 0,2 10-1,-8 3 0,-1 7-3,-7 2 0,-3 0-2,-2-3-1,2-6 0,1-3-1,0-6-3,5-6-10,3-8-14,-1-8-1,5-3 0,-6-7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49.7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144 222 35,'5'-16'20,"-2"1"-4,0 5 0,-3 0-6,0 5-1,-3 4-3,-1 6-1,-3 3-1,-1 6-1,-5 6 0,1 5-1,-7 4 1,3 8 0,-6 0 0,3 6-1,4-1 1,4 2-2,5-1 1,7-4-1,11-6-1,6-6 1,11-8-1,10-10 0,3-10 1,4-8-1,0-12 1,-1-7 0,-3-8 0,-5-5 0,-9-6 0,-5-3 0,-11-3 0,-9-3 1,-5-2-2,-8 2 1,-7 3-1,-5 6 1,-4 11-1,-5 8-1,0 12 1,2 14-1,2 15-1,2 8-5,7 14-14,5 6-9,4 2-1,6 4 2</inkml:trace>
  <inkml:trace contextRef="#ctx0" brushRef="#br0" timeOffset="546">51 400 27,'-6'-1'25,"-3"-2"-5,1 2-4,3 2-2,1-1-3,7 3-3,1-2-1,12 2-2,5-3-2,7-2 1,9-3-1,1 0-2,2 0 0,-3-1-4,-1 1-5,-7 1-7,-7 1-13,-6 6-1,-10-2 1,-5 3-1</inkml:trace>
  <inkml:trace contextRef="#ctx0" brushRef="#br0" timeOffset="1046">694 146 20,'3'-10'23,"-3"0"1,1 3-9,0 5-1,-1-1-4,2 4-1,-2-3-3,2 4 0,-3-2 0,2 3-2,-4-1 1,-1 6-2,-4 3 0,-3 5 0,-3 9 0,-2 5-1,-3 5 0,0 9 0,1 3 0,2 6-1,0 0 0,6-2 0,5-3-1,6-3 1,5-4-1,7-8 1,2-7-1,3-5 0,2-7 0,1-6-2,-1-2-2,-4-9-7,3 2-17,-6-5-3,-2-3-1,-2-1 1</inkml:trace>
  <inkml:trace contextRef="#ctx0" brushRef="#br0" timeOffset="1468">856 455 37,'0'-8'27,"0"0"-3,-2 1-8,2 5-3,0-2-3,0 6-2,-1 0-2,1 7-1,-5 3-1,2 5 0,-1 0-1,-2 6 0,1-1-1,1 1 0,1-3-1,2-4 0,1-5 0,2-4-1,2-6 1,2-3 1,3-7-2,1-5 1,2-4-1,3-4 0,3-4 0,-1-1 0,2 2 0,-3 3 0,0 2 0,-3 4-1,-1 8-1,-5 7 2,-1 6 0,-3 6 0,-1 3-1,0 5 2,-1 2-1,-1 3 0,2-2 0,-1 0 0,1-3 0,-1 1 0,3-4-1,-3-2-1,2-2-3,-2-7-7,5 5-9,-4-8-8,2-3-3,0-5 1</inkml:trace>
  <inkml:trace contextRef="#ctx0" brushRef="#br0" timeOffset="1984">1172 290 37,'-2'-11'24,"0"2"-4,1-1-5,4 2-3,3-3-2,4 4-3,2-4-2,7 5-1,2-2 0,4 3-2,0 0 1,0 3-1,-3 3-1,-4 3 0,-5 3 0,-7 7 0,-7 4 0,-5 5-1,-6 1 1,-3-1-1,-4 2 1,1 0-1,-3-4 1,2-3-1,3-3 0,2-3 1,2-3-1,4-1 0,0-2 0,3-3-1,5 1 1,3-1 0,4-1 0,2 2 0,3 2 0,3-2 0,1 0-2,3 0-2,3 2-10,-1-2-14,-2-3-3,-1-1 2,-1-2 0</inkml:trace>
  <inkml:trace contextRef="#ctx0" brushRef="#br0" timeOffset="2437">1494 176 9,'-1'-2'24,"-5"1"1,4 4 0,-1 3-10,2 2-3,6 4-3,-1 1-2,5 7 0,3 0-2,6 6-1,-1-1 0,-1 7-2,2 1 1,-5 5-1,-2 1 0,-6 0 0,-7 3-1,-7 1 0,-5-2 0,-2-5-2,-2 1-7,-4-6-22,-1-7 0,2-3-2,-3-8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58.6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0 234 38,'4'-3'25,"-2"0"-5,3 0-1,-2-2-4,5 2-4,-4-3-3,5 0-2,1-2-2,2-2-2,3-3 0,-2 1-1,1-5 0,0-2-1,-2 1 1,-3-4-1,-5 3 0,-4 0 1,-3 1-1,-5 4 0,-3 5 1,-3 4-1,0 7 0,0 5 1,-1 8-1,2 7 1,2 3-1,5 3 0,0 2 0,6 0 1,0-4-1,6-1 0,0-5 0,4-3 0,3-7 0,1-2 1,1-4-1,1-4 0,-2-2 0,-1-3-3,0 2-6,-6-4-15,-2 1-5,-1-2-2,-3 3 1</inkml:trace>
  <inkml:trace contextRef="#ctx0" brushRef="#br0" timeOffset="422">169 122 41,'-1'-5'26,"4"5"0,-2 2-8,2 0-4,3 6-3,-1-2-2,5 7-2,-1-4-1,4 3-1,1 0-1,2 0 0,-3-2-3,5 0 1,-5-1-2,1-4-1,0-1-2,-5-4-4,3 4-6,-9-6-16,1-1-3,-4-3 0,-4-1 0</inkml:trace>
  <inkml:trace contextRef="#ctx0" brushRef="#br0" timeOffset="672">307 75 43,'-3'4'25,"-2"3"-2,-2 6-9,1 8-4,-4 0-4,1 4-2,0 2-2,0 0-1,-2-4 0,4-2 0,0-2-1,0-5-7,5-4-18,0-1-3,0-7 2,4-2-1</inkml:trace>
  <inkml:trace contextRef="#ctx0" brushRef="#br0" timeOffset="922">391 198 18,'0'5'27,"0"11"0,-3-1 1,0 4-16,3 7-1,-3 3-2,2 4-3,-3-4-1,3 1-1,-1-8-1,1-1-1,-1-4 0,1-4 0,-1-8-1,0-3-1,-1-3 1,0-2-1,-2-3 0,0-2 1,-3-4-2,2-4 2,1-5-2,3-7 1,2-7 0,5-6-1,5-6 1,5-2 0,3-3 0,2 5 0,2 6 1,-1 7-1,-2 10 1,-5 11 0,-3 11 0,-6 9 0,-4 6 0,-3 8-1,-1 1 1,-2 1 0,0 1-1,1 1 0,1-5 0,0-3 1,0-1-1,1-5 0,1-2-1,-2-2-1,3-2-5,-3-5-12,0 0-11,0-2-2,2 0 1</inkml:trace>
  <inkml:trace contextRef="#ctx0" brushRef="#br0" timeOffset="1453">603 273 59,'-3'1'33,"-2"-2"-1,2 2-8,-3-4-12,4 1-9,4-1-31,-2 0-2,2-2-3,-1-3-1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43.95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77 208 37,'-4'-75'20,"4"75"-2,0-78-4,0 78-1,12-55-3,-12 55-5,0 0-2,0 0 0,0 0 0,10 83 0,-18-17 0,-6 9 0,7 11-1,-7 1 2,9 0-2,-6-2 2,0-7-3,4-14 1,7-64-1,-18 91-1,18-91 0,0 0 0,0 0 2,0 0-2,0 0 1,0 0-2,0 0 1,61-74 1,-61 74 0,59-63-2,-59 63-1,61-51 1,-61 51 2,66-31 0,-66 31 0,65-12-1,-65 12 2,0 0-1,56 33 0,-56-33 0,0 0 0,-3 77-1,3-77-2,-16 59 2,16-59-2,0 0 2,-22 65 0,22-65-2,0 0-1,0 0-3,0 0-2,0 0-11,0 0-12,0 0 0,0 0-1</inkml:trace>
  <inkml:trace contextRef="#ctx0" brushRef="#br0" timeOffset="500">327 805 26,'0'0'16,"0"0"-2,0 0 0,70-29-3,-70 29-1,0 0-2,0 0 0,72-12-2,-72 12-1,0 0-1,74-33 0,-52 13-1,2-2-2,-24 22 0,23-51 0,-23 51-1,21-52 1,-9 27 0,-12 2-1,0 23 0,0 0 1,0 0 0,0 0-1,0 0 1,-87-21-1,87 21-1,0 0 2,-66 70-1,66-70 1,-33 60 0,33-60 1,-5 64-1,5-64 1,37 61-1,-11-32 0,-3-4-2,20-7 1,0-3 0,11-4-1,-1-6-1,-3-6-1,-4 0-1,-5-8-3,0 2-2,-9-6-5,-6 2-9,-9-6-5,-1 1-1,-2-2 5</inkml:trace>
  <inkml:trace contextRef="#ctx0" brushRef="#br0" timeOffset="922">1046 687 31,'-1'-13'23,"7"1"-2,-4 1-5,-2-4-5,-2 5-3,0-2-2,-6 5-1,1 1-2,-4 8-1,0 2 0,-3 8 0,-9 0 0,-3 8 1,4 6-1,1 3-1,-7 0 2,3 1-1,12-1 0,-3-3-1,23-2 0,6-8-1,-1-8-1,13-8 1,8-4-1,6-12 1,-10-8 0,7 2 0,-12-5 0,-10-2 1,-1 3-1,-2 2 1,-6 4 0,-4 7-1,-2 4 0,-3 6 0,3 3-1,1 8 1,-3 4 0,-7 5 0,5 4-1,3-1 1,2 5-1,4-4 1,1-1 1,8-3-1,1-2 0,12-11-1,1-4 2,-5 0-1,7-8 1,-5-4-1,-2-5-2,0-4 3,5 2-1,-14 1 0,0 2-1,-6 3 1,-6 5-1,1 14 0,-11 9 2,-2 9-1,-1 15 0,-1 9 0,-6 16 0,0 13 1,5 6-1,-3 2 0,12-5 1,-1-3-1,-5-9 0,-1-16 0,8-15 1,11-24-1,-2-18-1,1-21 1,5-21 0,4-16 0,3-17 0,7-16 0,9-12 0,-1 1 0,0 3 1,6 11 2,-5 10-3,1 21 2,-1 15-2,-3 22 2,-8 18-3,-5 16 3,-6 11-2,-3 9 0,-6 8 0,-3 3 0,-7-2 0,-2 3 1,0-8 0,-9-4 0,3-4-1,-5-6-2,1-9 1,-4-6-1,2-4-1,4-6-6,-2 4-10,11-7-14,4 1 2,2 0 0</inkml:trace>
  <inkml:trace contextRef="#ctx0" brushRef="#br0" timeOffset="1890">2114 603 45,'15'-16'26,"3"-4"2,0 2-14,-11 1-7,5 1-4,-9 1-2,-1 2 1,-4 5 0,-4 0 1,-6 8 0,-3-2 1,-3 6 0,-3 1 0,-9 4 0,1 2-1,-4 4 0,6 2-1,1 1 1,4 0-2,3-2 0,11 5-1,9-5 0,6-3 0,7-1 0,8 1 0,11-6-1,3 1 1,2-3 0,0 4 0,-7-1 0,-2 0 0,-3 5 0,-2-2 0,-13 1 0,-4-2 1,-3 2-2,-6-1 1,-7-1 0,-2 2 0,-11 0 1,-10 0-1,-7 1 0,-5 2 0,-5-1 0,0 0 0,7-3-2,4-1-2,14-5-2,0 3-6,19-10-15,7 2-5,12-6 0,11 1 2</inkml:trace>
  <inkml:trace contextRef="#ctx0" brushRef="#br0" timeOffset="2359">2224 806 34,'29'-9'22,"3"-6"-7,-1 2-7,-7-2-4,-4 3-1,-4 2 0,-5-2 0,-9 1 1,-3 1 0,-4 6 1,-1-3 1,-2 10 0,-3-3 0,-3 9-2,1 2 1,0 10-1,3 0-1,0 4-1,2 2-1,0 1-1,6-1 1,4-5 0,6-2-1,5-7 1,2-6 0,4-7 1,2-8-2,2-4 4,2-8-3,-4 1 2,-2-9-2,-7-1 1,1-1-1,-9 0 1,-4-2-1,-6 3 0,-2 2-1,1 3 1,-1 6-1,4 6 0,-2 5 0,8 6 0,-1 5-2,11 4 2,4 0 1,2 1-2,2-1 2,4 0-2,-2 2 3,-2-3-2,-3 1 3,-5 3-3,-5 1 2,-4 4 0,-2-1-1,-1 1 0,2 2 0,-5 3 0,3-3-1,-1-5 0,6 0 1,-6-3-1,-1-5 0,2-4 0,3-2 0,-1-6 1,2-4-1,4-7 0,-1-4 0,7-1 0,10-1 1,1-2-1,-1 1 0,6 1 0,2 3 0,-1 4 0,0 4 0,-1 3 0,-8 3-1,6 4 1,-2 0 0,2 2-1,0 1 0,3-1 0,2 1-1,-1-6-1,1 5-1,-4-6-3,-9 4-5,5-8-9,-11 3-10,1-5-1,-4-2 1</inkml:trace>
  <inkml:trace contextRef="#ctx0" brushRef="#br0" timeOffset="3125">3446 164 43,'13'-24'30,"-6"6"2,-5 8-6,3 3-11,-6 15-7,2 2-3,-4 8-2,-4 5 0,-4 9 0,-2 5 0,3 7-1,-7 3 0,0 4 0,1 2 0,4 2-1,4 1-2,5-5 1,8-7 0,-3-7-1,7-3-1,4-11-1,-3-7 0,-1-7 0,-3-8 1,-5-6-1,-8-4 0,4-3 1,-9-3 1,-3-2 0,1-1 0,-1-1 0,0 0 1,-2-2-1,5 5 2,-2-1 0,8 0 0,1 8 1,1 2 0,1 3 0,7 2 0,2 4 0,3-2 0,9 0-1,10 0 1,1-2 0,11-3-2,7-3 0,2-2-4,16-11-18,0 3-10,-2 0-2,-8-4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54.45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 16 39,'-2'9'32,"4"5"1,1-1-1,-5 6-17,5-1-5,-3 5-4,1-1-2,1-1-3,-2 0-3,5-10-12,-2 4-18,0-9 1,-2-2-3,2-4 2</inkml:trace>
  <inkml:trace contextRef="#ctx0" brushRef="#br0" timeOffset="203">162 38 51,'11'-21'34,"-4"8"-2,-3 9 1,-14 13-17,4 6-7,1 13-7,-2 5-1,0 5 0,-1 0-1,5-5 0,-1-4-4,8-16-20,-1-1-9,2-12 1,1-4-3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54.31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159 208 34,'3'-17'19,"0"0"-2,3 3-2,-5 0-3,2 7-3,-4-1-2,-1 9-3,-5 4 0,-1 8-2,-2 4 0,-3 9 0,-3 5-1,-1 6 2,-3 7-2,1 5 1,0 2 1,0 1-2,7 0 1,3-2 0,7-2-1,6-5 0,8-8 0,6-8-1,8-9 1,7-12-1,4-12 0,7-12 1,-1-14-1,4-8 1,-4-10 0,-2-7 1,-9-8-1,-4-7 1,-11-1-1,-11-1 1,-12 7-1,-7 7 0,-12 10-1,-6 15 1,-6 15-1,-5 16 0,-2 15 0,0 14 0,6 10-1,5 3 0,6 7-3,9-5-4,9 1-14,9-5-8,5-3-1,6-8 1</inkml:trace>
  <inkml:trace contextRef="#ctx0" brushRef="#br0" timeOffset="594">45 430 32,'0'-1'14,"0"2"-3,0-1 0,6 3 0,3-1 1,5 2-2,3-3-1,6 2 0,4-2-2,4 1-1,0-5-1,2 2-2,-3-2-1,-3 1-3,-2 2-4,-8-2-12,-5 2-10,-6 1-2,-6 0 0</inkml:trace>
  <inkml:trace contextRef="#ctx0" brushRef="#br0" timeOffset="1094">676 95 32,'9'-30'25,"-3"4"-5,1 7-4,-5 4-3,0 10-4,-5 5-1,-3 12-3,-5 4-2,-2 9 0,-4 7-1,1 6 1,-5 7-1,2 5 1,0 1 0,5 3-1,0 2 1,6 1-1,3-5 0,6-3-1,2-6 0,8-6-1,3-7 0,4-7-1,0-8-2,1-10-4,1 1-8,-5-12-11,-2-1-5,-1-3 1,-3-3 0</inkml:trace>
  <inkml:trace contextRef="#ctx0" brushRef="#br0" timeOffset="1438">735 447 34,'-3'-7'25,"3"5"-4,0 6-5,-3 1-5,5 4-1,-4 3-2,4 4-2,-1 2-1,-1 2-1,0-2 0,0 0-1,0 0 0,0-5-2,1-5 0,0-3 0,2-6-1,2-5 1,-1-3-1,5-5 0,0-5 0,3-2 0,0-4-1,0-2 0,3 2 0,-3 0 1,1 6-1,-5 3 0,0 8 1,-2 6-1,-1 6 1,-1 5 0,-3 5 0,1 1 1,-1 5 0,0 0-1,1 0 1,1 1-1,0-3 1,0-2-3,2-1-1,-3-4-7,6-3-19,-3-5 0,-1-2-1,1-2 1</inkml:trace>
  <inkml:trace contextRef="#ctx0" brushRef="#br0" timeOffset="1906">1206 111 47,'0'-4'26,"-4"12"-6,0 12-5,-5 5-4,3 8-2,-5 5-3,2 6-1,-2-4-2,3 2 0,-3-6 0,2 0-1,1-5 0,2-5-2,4-4-1,0-6-2,4-1-3,-1-7-6,6 2-6,-2-7-9,2 0-4,1-3 2</inkml:trace>
  <inkml:trace contextRef="#ctx0" brushRef="#br0" timeOffset="2188">1359 480 25,'3'-1'24,"2"-1"-4,-2 0-4,-2-4-5,2 1-3,-2-3-2,0 1-3,-2-1-1,-1 2 1,-3 0-1,-2 5 0,-3 2 1,-1 6-1,-3 2 0,-1 5 0,-1 3 0,4 0-1,0 1 1,5 0-2,2-3 1,5-2 0,6-3-1,5-5 0,3-4 1,3-4-1,3-4 0,1-4 1,-3 1-1,1-3 1,-6-2-2,-1 2 2,-5-1-1,-3 1 0,-2 0 0,-2 5 0,-2 3 0,-1 4 0,-1 5 0,-3 6-1,2 8 2,0 7-2,0 8 1,1 6 0,2 5 0,2 8 0,2 4 0,2 1 0,2 2 0,0-2 1,-3-6-1,3-3 0,-6-4 1,-3-10-1,-3-8 1,-5-8 0,-7-10-1,-2-7 0,-6-10 1,-3-10-1,-2-8 0,0-4-1,5-4 1,2-1-1,8 2 1,7-1 0,6 6-1,6 4 0,8 6-2,3 0-4,9 9-11,1-3-10,0-1-1,1 2 1</inkml:trace>
  <inkml:trace contextRef="#ctx0" brushRef="#br0" timeOffset="2844">1502 471 46,'8'-16'15,"-5"1"0,2 5 2,-4 2-3,3 6-2,-3 0-3,2 7-1,-5 1-2,2 7-2,-4 3 0,2 4-2,-1 0 0,0 2 0,3-3-1,0-3 0,0-3 0,3-4 0,4-6-1,1-4 0,3-6 1,1-5 0,0-3-2,3-4 2,0-2-2,0-1 1,-2 0 0,3 3 0,-4 2-1,1 6 1,-1 6 0,-3 4 0,-3 5 0,1 4 0,-4 3 0,-1 6-1,-1 0 2,-1 2-1,0-1 0,0-1 0,0-3 1,0-2-1,3-2-1,0-5-1,1 1-2,0-7-7,6 3-10,-4-4-9,-1-1-2,-1 0 2</inkml:trace>
  <inkml:trace contextRef="#ctx0" brushRef="#br0" timeOffset="3375">1819 149 28,'1'-2'24,"5"1"-8,-2 1-1,8 5 0,-4 3-1,8 10-2,-6 1-2,3 12-2,-8 4-1,1 8-2,-7 4-1,0 0-1,-2 0-1,0-3 0,-1-1-1,0-6-1,2-3-1,0-8-4,4-3-10,-4-6-16,-1-5-1,-2-5 0,-3-3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35.7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44 7,'6'-10'25,"6"1"0,-1-3-1,4 3-11,4 5-4,0 5-5,0 6-11,-2 1-17,2 6 0,-5-1 0,2 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58.57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220 162 27,'-1'-10'23,"2"-1"-7,1 1-2,-2-5-1,2 5-2,-4-3-2,0 8-2,-6 2-1,1 11-1,-9 6-2,2 10 0,-7 4 0,-1 10-1,-1 5 0,0 6 0,-2 4-1,3-1 0,4 0 0,4 0 0,8-2-1,6-4 1,10-7-1,6-9 1,9-9 0,6-12 0,6-11 0,3-12 0,1-13 0,0-9 1,-3-14 0,-3-6 0,-7-9 0,-3-2-1,-14-3 0,-8 0 2,-7 5-3,-9 9 1,-7 14-2,-7 13 1,-3 13 0,-1 12 0,3 12-2,3 8 0,7 10-4,1-1-9,8 1-15,6 0-2,4 1 0,0 1 0</inkml:trace>
  <inkml:trace contextRef="#ctx0" brushRef="#br0" timeOffset="500">53 437 23,'-4'-1'26,"2"0"1,4 1-7,4-3-5,7 2-2,2-3-3,7 2-1,2-3-3,4 1-2,0-1-1,0 0-2,-3 0-2,-4-4-4,1 6-11,-5-4-14,-6 0-1,-2 1 0,-1 0 1</inkml:trace>
  <inkml:trace contextRef="#ctx0" brushRef="#br0" timeOffset="797">622 13 50,'5'-13'28,"-6"8"-3,-2 7-7,-8 3-4,-3 13-5,-4 2-2,-1 11-3,-4 3-1,2 11 0,1 3-1,1 7 0,5 1-1,8 1 1,0 1 0,9-4-1,2-3 0,4-8-1,4-7-1,0-10-2,3-5 0,-1-11-6,4-1-12,-7-7-10,-3-7-2,3-1 1</inkml:trace>
  <inkml:trace contextRef="#ctx0" brushRef="#br0" timeOffset="1109">684 415 15,'-1'0'25,"-4"1"2,1 3-8,-2 8-4,-1-2-1,5 8-1,-5-3-1,6 6-3,-3-1-3,3 0-1,0-3-2,3-2-1,-1-4-1,3-3 0,0-6 0,3-4-1,1-7 0,1-2 0,1-6 0,2-3 0,0-3 0,-1-2 0,0 2-1,-3 3 1,0 3 0,-2 4-1,0 6 1,-3 4 0,0 8 0,-2 4 0,1 3 0,-1 3 0,1 2 0,-1 0 0,-1 2 0,1-1 0,-1-3 0,1-1 0,0-5-1,-1-3-4,6 1-8,-4-5-18,2-4 0,3-2-1,-1-4 1</inkml:trace>
  <inkml:trace contextRef="#ctx0" brushRef="#br0" timeOffset="1578">1009 135 35,'6'-7'16,"-5"8"0,-2 6-1,-2 8 0,-3 1-2,3 9-1,-4 0-1,2 10-2,-4-2-3,3 4 0,-1 1-3,1 1 0,-1-2-2,1-3 0,2-3-1,1-6-1,2-4-2,3-8-2,3-1-8,-1-8-9,2-3-8,1-1-2,1-5 2</inkml:trace>
  <inkml:trace contextRef="#ctx0" brushRef="#br0" timeOffset="1890">1149 488 16,'7'-7'24,"4"0"0,0-1-6,-3-4-5,3 0-4,-2-2-2,-1 0-2,-4 4-1,-2 0 0,-6 4-1,-2 6 0,-7 2 0,0 7-1,-5 3 1,1 5-2,-2 0 1,4 4-2,0-1 1,4 0-1,3-3 0,5-1 0,5-6 0,5 0 0,2-6 0,6-4 0,1-4 0,1-3 1,1-4-1,1-1 0,-3-3 0,-2-1 0,-3 1 0,-3 0 0,-2 4 0,-3 3 0,-4 5 0,-2 6 0,-3 7 0,0 5 0,-1 7 0,0 7 1,2 9-1,-1 5 1,0 2 0,4 4-1,-2 0 2,1 2-1,-3-1 0,-1-1 0,-3-8 0,-1-6 0,-3-8 0,-3-4 0,0-13 0,-3-5 0,1-10 0,0-9-1,3-8 0,0-4 0,3-4 0,5 0 0,5 1-1,3 2-2,5 5 0,3 3-2,5 5-3,0 1-4,7 5-8,-2 0-9,0 0 0,1 1 1</inkml:trace>
  <inkml:trace contextRef="#ctx0" brushRef="#br0" timeOffset="2547">1387 481 39,'0'-8'21,"-3"3"-1,0 0-2,2 6-4,-2-1-3,4 6-2,-4-1-1,5 7-2,-4-2-1,2 5 0,-3-1-2,3 3 0,-3-5-2,2-1 1,1-4-1,1-4 0,2-5-1,3-4 0,5-6 1,3-4-1,0-3 0,3 0 0,-2 0 0,3 0 0,-5 4 2,0 5-2,-5 6 0,-3 6 1,-2 6-1,-2 3 1,-3 5-1,-1 0 1,2 1-1,-2-1 1,1-2-1,2-3 0,2-4 0,-1 0 0,2-1 0,0-4-2,2 1-2,-4-3-4,9 2-11,-4-2-13,0-2 0,1-2-1,2-3 2</inkml:trace>
  <inkml:trace contextRef="#ctx0" brushRef="#br0" timeOffset="3015">1648 120 30,'-2'-6'27,"-2"5"1,0 2-11,4 12-3,0 0-3,7 9-1,-1 2-1,6 9-3,0 5-1,1 4-1,-1 3 0,2 3-1,-8 0 1,-4 0-3,-6 2 1,-4-3-1,-8-7-1,1-5-3,-1-5-10,0-10-19,0-7-1,4-6 0,0-9-2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47.4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184 633 35,'0'-9'22,"0"1"-3,0 4-1,1-4-3,-1 6-3,1-5-2,-2 6-2,2-6-2,-3 3 0,-2-1-2,-2 2 0,-2-3 0,-5 8-1,0-2 1,-7 8-2,1 3-1,-2 4 0,-1 6 0,3 4 0,2 2-1,5-1 0,2-2 0,9-1 0,7-2-1,5-5 0,4-2-1,4-1 0,4-5-3,1-4-3,-3 8-4,5-13-7,-13 5-8,4-7-5,-2-1 3,-2 3 0</inkml:trace>
  <inkml:trace contextRef="#ctx0" brushRef="#br0" timeOffset="344">316 748 39,'4'-1'24,"-3"-2"-5,-1 3-2,2-4-4,-4 7-3,4-6-2,-4 7-3,1-4-1,-9 7-1,4 1 0,-3 5-2,-3 3 0,2 5 0,2 1 0,1 3-1,4-4 0,5-1 1,6-2-1,6-5 0,6-7 0,1-8 0,3-4 0,-2-8 0,0-4 1,-4-1-1,-3-1 2,-4-3-1,-9 1 0,-4 3 1,-5 0-1,-6 5 1,1 2-1,-5 1-1,4 5 0,0 2 0,2 4-1,10 0 0,1 4-1,8 0 1,5 0-1,4-1 0,6 3 1,1-4 0,0 3 1,-1 0 0,-1 1 0,-7 2 1,-1 4 0,-7 5 0,-1-1 0,-6 4 0,0-1 0,-5 0 0,3-2-1,-1-3 1,0-3-1,2-7 0,1-4 0,1-4 0,2-5 0,1-3 0,3-3 0,-3-2 0,7-2 0,-1 1 0,1-3 0,1 5-1,-4 3 2,2 5-2,-2 7 1,-2 2 0,-2 3 1,-3 7-1,-1 3 0,0 3 0,-1 2 0,1-3 0,-1-3 0,1-1 0,0-2 0,4-6 0,0-5 0,1-6 1,8-7-2,2-1 1,2-5-1,-1-3 1,2 2-1,-3 5 1,-2-1-1,-1 6 0,-5 11 0,-4 0 1,-3 9 0,0 3 0,-2 4 1,2 2-1,0 0 1,0 2-1,0-7 1,0 4-1,3-5 0,0-1-3,-3-1-8,0-6-18,2-1-1,0-2 0,1-5 0</inkml:trace>
  <inkml:trace contextRef="#ctx0" brushRef="#br0" timeOffset="1250">911 850 37,'3'-4'25,"1"-3"2,-4 10-11,-4 3-5,0 5-4,-2 5-2,4 6-1,-4 9 0,2 4 0,3 8 0,-1-2-1,1 5 0,-1-5 0,5-4-1,-1-5-1,-4-7 0,2-8 0,-3-9 0,3-8 0,-2-4-1,2-7 1,0-6-1,0-8 1,1-8-1,3-8 0,2-14 1,1-6-1,5-1 0,-2 1 0,5 4-1,-3 4 1,8 11 0,-5 8-1,4 19 1,-5 13 0,-2 7 0,-1 9-1,-4 4 2,1 5-1,-4 5 0,-2-1 0,-6 1 0,-2-5 0,3-2 0,-6-5 1,2-2-1,0-5 0,-4-3-2,3-1-3,2-8-5,-1 6-9,3-3-11,3-5-1,4 3 1</inkml:trace>
  <inkml:trace contextRef="#ctx0" brushRef="#br0" timeOffset="1734">1137 861 44,'17'-5'24,"-5"-3"-2,-1-1-7,-5 5-4,-1-4-4,-3 5-1,-1-2-1,-4 1-1,3-1 0,-5 3-1,1-4 0,-1 6-1,-4 4 0,-2 2 0,-2 6-1,0 5 0,-3 6 0,4 2-1,1 3 1,4-2-1,2-6 0,6-3-1,6-5 1,3-6 0,5-8 0,1-6 0,4-7 0,-4-3 0,2-3 0,0-7 1,-6 3-1,-1-3 0,-2 10 0,-4-2 0,-2 9 0,-2 1 0,1 10 0,-4 5 0,0 11 0,-1 0 0,1 5 0,1-1 1,2 5-1,1 1 0,-2-2 0,4-2 0,0-7 0,0-3 0,2-2 0,-2-3 0,-1-7 0,1-4 0,1-3 0,-1-3 0,2-2 1,2-5-1,2-3 0,-1-4 0,4-2 1,-4 5 1,2-2-1,3 5 0,-4 2 1,2 3-1,1 1 1,-6 8-1,1 1-1,0-1 0,-4 4-3,5 0-1,-8 0-4,4 0-7,-2 4-16,1 0-1,-1-1 1,3 1 1</inkml:trace>
  <inkml:trace contextRef="#ctx0" brushRef="#br0" timeOffset="2406">1538 832 51,'-4'3'27,"-1"-1"-4,1 5-7,-5 1-6,6 4-3,-3 5-4,0-1-1,2 5-1,0 0 0,1-5-1,3-3-1,0-1-4,-3 0-11,3-3-11,3-9-2,-3 4 1</inkml:trace>
  <inkml:trace contextRef="#ctx0" brushRef="#br0" timeOffset="2640">1522 750 35,'1'-18'23,"-6"11"2,0 3-11,4 8-4,-3 4-6,4 1-4,7 2-11,0-3-14,2-3 1,7-5-1,-3 0 1</inkml:trace>
  <inkml:trace contextRef="#ctx0" brushRef="#br0" timeOffset="2812">1705 773 34,'0'0'25,"-3"3"-1,1-2-7,2-1-6,-5 0-3,5 0-1,-5 4-1,2-4 1,-4 7-1,2-5 0,-4 6-2,4 0 0,1 5-2,1-2 0,3-2-2,1 4 1,8-5-1,0 3-1,4-5 1,2 0-1,0 0 0,-1-2 1,-3 3-1,-1-1 0,-6 2 1,-4 0-1,-3 3 1,-7-1 1,1 1-1,-7 1 0,-3 2 0,0-2 0,0 1 0,-1-1-2,6-4-5,-1 5-14,6-9-9,5-4-1,5-4 0</inkml:trace>
  <inkml:trace contextRef="#ctx0" brushRef="#br0" timeOffset="3203">1817 922 31,'8'-8'27,"2"0"1,-8 3 0,-2 4-17,2-6-4,-4 7-5,-2 3-1,-1 1 0,-2 2 0,-1 2 0,-2 4-1,0 5 1,1-1 0,0 1 0,5 2 0,1 0 0,6-1-1,5-3 0,3-4 0,3-5-1,3-3 1,-1-6 0,-1-5 1,-2-5 1,-3-5 1,-8-1 0,0-2 0,-8-2 0,1 2 0,-2 2 0,0 3-2,0 3 0,1 5-1,4 4 0,3 4 0,5 4 0,2 3 0,4-2-1,1 4 1,6 2 0,-3-2 0,0 2 1,-3 2 0,0 3 0,-6 1 2,-6 3-1,0 1 0,-3 0 0,-4-3-1,1-3 1,-1-3-1,2-4 0,3-8-1,2-5 1,3-5-1,6-5 0,-1-4 0,8-2-1,1 0 1,3-1 0,-2 3 0,-1 3-1,0 6 1,-6 4 0,-1 9 0,-5 5 0,-4 4 0,0 1 0,-2 4 0,0 1 0,0 0-2,1-2 0,-1 3-8,6-6-19,-4 1-4,3-3-1,-3-3 1</inkml:trace>
  <inkml:trace contextRef="#ctx0" brushRef="#br0" timeOffset="4140">536 0 40,'3'0'28,"0"10"2,1 6-8,6 4-9,-3 13-4,4-4-3,-3 8-2,-1-4-1,0-3-2,-3-2 0,-3-5-1,1-9 1,-4 1-1,4-7-1,-2-2 1,2-2-1,1-4-1,0 0 1,2-4 0,2 0-1,0-4 1,1-2 1,8-5 1,-1 1-1,0-3 2,1 5-1,1 1 1,1 7-1,0 4 0,-2 8 0,-3 7-1,-1 3 1,-4 6-1,-2 0 0,-1-3 0,-5-3 1,0 1-1,0-6 1,-6-4-1,-3 0 1,0-5-1,-4-1 1,-5-2-1,-1 2 0,-2-6 0,2 3 0,1-4-2,3 2-1,9-5-7,2 14-20,10-11 0,6 1-2,5 3 2</inkml:trace>
  <inkml:trace contextRef="#ctx0" brushRef="#br0" timeOffset="4656">990 309 36,'5'-8'26,"-2"-2"-6,-3 4 0,6-2-3,-11 5-3,8-4-2,-7 9-4,4-1-1,-7 8-4,6-1 0,-1 4-2,2 2-1,3 2 0,3 2 1,1-2-1,4 0 0,2-5 0,5-3 0,0-3 0,0-4 0,-1-2 0,-4-6-1,1 0-1,-3-3 0,3-1-1,-7 1 0,3-1 0,-5-1 0,1 0 0,-1-1 1,2 4 1,-1-2 1,-2 1 1,1 3 0,-3 3 1,2 0-1,-4 8 2,-4 0-1,-3 8 0,0 4 1,-8 8-1,-1 1 0,-4 4-1,5 4 1,-3 0-2,-2 0-1,11-5-9,-2-1-21,4-7 0,7-6-1,1-9 0</inkml:trace>
  <inkml:trace contextRef="#ctx0" brushRef="#br0" timeOffset="5515">655 1720 27,'0'16'28,"0"5"-1,-1 4 2,-5 0-16,6 0-3,-4-1-5,4-4-1,-3-2-3,0-6-8,3-4-20,5-5-2,-3-2 1,8-5 0</inkml:trace>
  <inkml:trace contextRef="#ctx0" brushRef="#br0" timeOffset="5703">793 1844 68,'1'-8'32,"-2"8"0,1 4-9,-8 14-14,1 2-5,-3 8-1,3 4-3,0-2-1,2 3-2,6-12-6,2-1-22,4-7 0,2-9-2,1-4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48.4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95 27,'0'0'9,"0"0"-2,68-52 2,-19 51-1,21-2-1,7 7 0,18-4 0,28 12 1,33 2-5,22 3 1,27-5-2,23 4 4,21 8-4,17-9 3,10-25-1,2-14-1,1-7 1,-22 8 0,-9 0 0,-19 5-3,-21 9 1,-24 5-3,-38 11-2,-29 7-6,-27 7-11,-33 3-8,-14 1 1,-22 1-1</inkml:trace>
  <inkml:trace contextRef="#ctx0" brushRef="#br0" timeOffset="2094">1301 1286 27,'0'0'19,"0"0"-3,0 0-2,0 0-1,-7-58-3,7 58-1,0 0-2,0 0-1,0 0-1,-61-45-1,61 45-3,0 0 1,-88 21-2,88-21 2,-67 45-2,67-45 1,-73 66-2,73-66 1,-62 83 1,62-83-1,-53 90 1,53-90-1,-39 84 1,39-84-1,-10 76 1,10-76-1,0 0-1,56 69 1,-56-69 3,113 5-3,-40-10 2,14-6-2,8 1 1,0-1-3,-11-4 1,-14 5-3,-12-3-2,-25 10-1,-11-7-6,-16 12-12,-9-2-6,-5 0 3,-3 0 1</inkml:trace>
  <inkml:trace contextRef="#ctx0" brushRef="#br0" timeOffset="2578">1773 1472 35,'4'-6'21,"2"-2"-3,-6 4-3,0-4-4,-3 5-3,-1-4-2,-2 6-2,0-6-1,-3 6-1,-2 1-1,-1 4 0,-2 3 0,-2 5 0,-8 2-1,4 6 1,-3 8-1,3 1 1,-4 5-1,8-1 0,6-1 0,7-3 0,13-5 0,1-6 0,10-7 0,2-11 0,8-7 0,0-9 0,-5-6 0,-2-6 0,-5-1 0,-2-4 0,-11 0 0,-4 2 0,-4 2 0,-6 6 0,1 3 0,-8 4 0,-6 10 0,8 6 0,-7 6 0,11 5 0,1 5 1,5 6-1,1-2 0,5 0 0,10 1 0,0-2 0,7-2-1,-4-6 0,2-2-2,0-6-1,0 5-1,-2-9-1,-5 1 0,0-3 1,-2 2 0,-5-3 0,-4-1 2,1 3 0,-1-2 3,6 4 0,-6-3-1,8 1-1,-5 1-5,4-2-2,-1 2-4,3-3-2,-4-2-1</inkml:trace>
  <inkml:trace contextRef="#ctx0" brushRef="#br0" timeOffset="3219">1978 1480 31,'4'-7'12,"-4"5"2,2-5-1,-4 7-1,5-3 0,-7 6-3,4-1-2,-8 9-1,1 2-2,-4 6 0,0 7-2,0 4 1,3 3-1,2 3-1,2-3 0,4 0 0,4-4 0,6-6-1,6-9 1,2-7-1,4-7 0,3-11 1,0-5-1,2-9 0,-3-1 0,-4-6 1,-2-1-1,-3 0 0,-4-1 0,2 1 0,-6 2 0,1 5 0,-1 6 0,-3 2 0,0 5 0,-4 11-1,-4 4 1,0 7 0,-3 6 0,-3 4 0,2 2 1,-2 3-1,2 3 0,3 0 0,3 1 0,4-2 0,2-2 0,1-3 0,5 0 0,5-5 0,2-5-2,2-7 2,-5-4-5,2-7 0,-5 3-3,6-8 2,-10 4-3,1-9 3,-3 5 0,2-5 0,-5 1 3,5 2 4,-2-5 2,3 1-1,2 1 2,-2 2 0,3 3 0,-1 6 1,4 2 0,-7 4 0,-1 9 0,-3 8 0,-1 4 0,-2 7-2,0 2 0,-2-1 0,-1 0-1,3-5-1,3-4 1,0-12-2,7-5 1,2-8-1,2-8 1,0-9-1,9-10 1,-2 2-1,1-7 1,2 0-2,-6 5 2,-1 6-1,-2 5 0,-5 13 0,-3 8 1,-2 10-1,-2 6 0,-2 12 0,-1 0 1,2 5-1,-2-1 0,2 1 0,2-4 0,1-4 0,-1-7-1,3-3-1,-2-6-2,9-9-7,-7 3-14,2-7-6,1-3 2,4-5-1</inkml:trace>
  <inkml:trace contextRef="#ctx0" brushRef="#br0" timeOffset="4156">3029 1217 9,'17'-42'21,"-4"5"1,-2 9-6,-5 14-8,-3 10-1,-5 17 2,1 3-1,-7 17-1,3-3 1,-6 14 0,0 2 0,-1 12-1,5-5-1,-4 9-1,7 0-2,1 0 0,5-4-1,5-5-2,4-3-2,1-14-2,-2-10-2,2-11-1,-9-6 0,4-13-1,-9 0 1,-3-12 0,-8-1 2,-2-3 1,-4-1 3,-2-4 1,-4 0 1,-1 5 0,3 3 1,6 4-1,4 2 1,6 5 0,9 3-1,7 2 0,7-2 0,6 3-1,4 0 0,7-4 0,1 0 1,-3 0-1,4 0-1,-5 2 2,0-2-2,-1 0 0,-4 1 0,-2-1 0,-5 4 0,-1-4-1,-8 3 4,1-3-2,-4 1 5,-8 3 0,2-4 0,-4 8 1,4 0 1,-4 7-1,3-1-2,-5 9 0,5-5-4,-3 6 0,4-3-2,0-1 1,1-1-1,4-5-1,0-5-4,7-9-9,0-3-10,-1-2-5,-1-5 5,0-2-3</inkml:trace>
  <inkml:trace contextRef="#ctx0" brushRef="#br0" timeOffset="4797">3349 1464 48,'-5'-6'31,"3"-2"1,0 1-9,5-5-9,-3 10-7,7-2-5,5-3-10,-2 10-19,2-3-3,1 1-1,2 4 0</inkml:trace>
  <inkml:trace contextRef="#ctx0" brushRef="#br0" timeOffset="4937">3471 1501 39,'0'8'29,"1"0"1,1 1-1,-4 6-16,8-6-6,-3 8-3,1-2-1,0 1-2,-1 1-2,-1-1 1,-2 1-2,0-5 0,-2-2 0,0-3 0,0-6 0,3-2 0,2-6 0,1-7 1,10-5 1,-2-2 0,7-3 0,3 0 0,5-2 1,-1 5 0,-2 5 1,1 9-1,-5 6 1,-8 2 0,-1 7 0,-7 7-1,0 3 0,-2 4 0,2 0 0,0-1-1,1-2 1,1-1-2,-2-3 0,3-5-2,-6 1-4,5-8-16,-3 1-6,-3-2-2,1-2 1</inkml:trace>
  <inkml:trace contextRef="#ctx0" brushRef="#br0" timeOffset="5375">3960 1535 4,'10'-11'16,"2"-5"1,-4 5-9,-1 1-3,-3 3 1,-4 3 2,0 1 1,-7 9 1,0-3 2,-9 9 0,2-4-1,-5 11-2,0 1-2,-3 4-2,4 0-1,3 2-1,2-4-2,8-1 0,3-2 0,9-7-1,1-8 0,9-6 0,2-8 1,2-4-1,-2-6 1,3-2 0,-3-7 0,-5 1 0,-1 1 0,-4 3 0,-2 4 0,-5 3 0,-2 12 0,-5 2-1,0 8-1,-3 11 0,-5 8 1,4 15-1,-1 12 0,3 6 1,3 14-1,4 7 1,3 9 0,4 5 0,1 3 1,0-5 0,-1-7 0,-6-9 0,-6-12 0,-8-12 1,-2-17 0,-4-17 0,-6-12 0,-4-20 1,0-13-2,2-6 1,5-9-1,7-1-1,6 0-1,12 3-1,7 3-2,17 4-5,0 15-20,6-4-3,1 4-1,5-2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32.84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237 506 38,'1'-8'19,"-2"-1"-2,-6 1-3,6 0-3,-6 1-4,1-3 0,-2 6-2,1 0 0,-4 0 0,0 1-1,-2 6 0,-5 1-1,0 1 0,0 8-1,-3 3-1,1 8 1,-1 1-2,3 1 1,4 6-1,2-4 1,6 3-1,6-4 0,7-6 0,6-7 0,5-11 0,6-9 0,7-9 0,2-14 0,4-10 1,5-9 0,-2-11 0,-2-10 0,-4-1 0,-5-5-1,-10 1 1,-4 4 0,-11 10-1,-9 11 0,-5 16 0,-9 16 0,-3 18 0,0 20 0,1 16-1,5 21 2,3 8-1,5 9 0,9 3 1,10 0 0,6-1 1,2-7-2,3-11 2,3-9-1,0-9 0,0-8-1,-3-7 0,-7-6-2,3-11-4,-10 0-6,2-11-17,-4 1-1,-3-5-2,-3-2 2</inkml:trace>
  <inkml:trace contextRef="#ctx0" brushRef="#br0" timeOffset="641">512 600 24,'3'-7'28,"1"1"1,0 2 0,-4 4-14,10-3-4,-7 6-3,6-3-2,0 4-2,0-4-2,1 2-1,-5 0-3,8-3-6,-10 4-15,3-2-7,-3 0 0,3-1-1</inkml:trace>
  <inkml:trace contextRef="#ctx0" brushRef="#br0" timeOffset="1063">969 616 46,'7'-12'25,"-1"-1"-4,1 0-3,-7 1-6,2-4-2,-3 8-4,-3-5-1,-3 8-3,-1 1 0,-7 4 0,1 4-1,-7 4-1,-2 6 1,-3 4-1,-2 4 0,-2 7 0,2 0 0,5 0 0,1-2 0,8-1-1,6-6 0,9-4 0,6-8 0,10-10 0,7-7 0,7-7 1,0-3 0,5-12 1,3-7 0,-6-5 1,0-7-1,-6-1 1,2-9-1,-10 0 0,-2 0 0,-7 2 0,-5 3-1,-6 9 0,-6 11 0,-6 11 0,-3 17 0,-3 14 0,-2 14 0,3 12 0,3 12 1,1 9-1,3 4-1,8 4 1,-1 0 0,10-1 0,1-1 0,1-6 0,8-4 0,-2-10 0,4-6 0,0-6-1,0-8-2,3-7-4,-10-5-5,4-12-4,-8 4-8,-3-7-5,-2-3-1,1-6 2</inkml:trace>
  <inkml:trace contextRef="#ctx0" brushRef="#br0" timeOffset="1625">1134 696 35,'-1'4'25,"1"2"0,4-4-8,-7 11-4,9-5-5,-6 9-2,7-5-3,-4 5 0,1-5-2,3 2 0,-2-3-1,1-6-3,-2 2-5,1-10-10,-1-1-10,-4 0 1,3-4 0</inkml:trace>
  <inkml:trace contextRef="#ctx0" brushRef="#br0" timeOffset="1860">1169 565 39,'0'-10'28,"1"2"2,3 1-8,-1 7-8,5-1-9,3 1-11,2 4-21,-2-3-2,3 2 1,-3 1-1</inkml:trace>
  <inkml:trace contextRef="#ctx0" brushRef="#br0" timeOffset="2032">1417 605 28,'8'-8'26,"-3"0"-1,1-3-7,-1 2-7,-3 5-3,-4-1-3,-2 2-2,-3 3-2,-4 4 1,2 0 0,-8 3 0,3 3-1,-5 1 1,5 2 0,1 7 0,2-2-1,4 5 0,4-1 0,3 2-1,6-2 0,2-6 0,7 1 0,0-6 0,4-10 0,3-6 0,-4 0 0,2-11 1,-5-1 0,-4-3 0,-4-5 0,-1 4 0,-6 2 0,-1 2 0,-4 8 0,-1 6-1,-1 7 0,2 9 0,-1 6 0,3 6 0,2 9 0,8 6 0,0 10 1,5 8 1,1 12 0,2 0 0,0 5 1,-6 3 1,3-5-1,-10-10 1,-4-10-1,-5-12-1,-6-19 0,-6-11-1,-3-15 0,-4-15-1,-3-14-1,-3-10 0,2-4 0,2 0-1,4 5 1,6 0-1,5 6 1,8 12-1,9 7 0,6 9-1,2 8-5,7-6-23,5 4 0,0-3-1,5-3 0</inkml:trace>
  <inkml:trace contextRef="#ctx0" brushRef="#br0" timeOffset="2641">1664 828 25,'18'-20'27,"-1"3"0,-2-5 1,0 6-16,-5 0-3,1 7-1,-9 6-2,1 2 0,-7 9 0,1 0-2,-1 10 1,0-6-3,1 9-2,1-4-5,6-5-16,0 3-10,1-7-1,2-3 0</inkml:trace>
  <inkml:trace contextRef="#ctx0" brushRef="#br0" timeOffset="2875">1755 679 53,'-4'-16'28,"4"6"0,-3 3-12,7 2-8,5 2-13,2 3-21,0 4-2,3-5 0,-1 2-1</inkml:trace>
  <inkml:trace contextRef="#ctx0" brushRef="#br0" timeOffset="3047">2086 460 25,'20'-35'23,"1"10"-6,-12 4-2,1 7-1,-10 16-2,1 2 0,-7 21-2,0-1-1,-4 16-2,5 2-1,-3 7-3,-1 0-1,4 2 0,-1-3-2,5-3-1,-4-3-3,9-8-12,-6-5-14,2-8-1,0-6 1,-1-6-1</inkml:trace>
  <inkml:trace contextRef="#ctx0" brushRef="#br0" timeOffset="3297">2007 713 59,'-4'-13'29,"5"1"-7,13 3-4,0 5-5,18-4-5,2 4-3,15-4-2,2 4-1,6-1-4,2-7-28,-1 0 0,-7-1-2,-6-3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19.9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93 256 28,'0'-36'19,"0"7"-1,-2 1-4,2 9-1,-3 4-3,1 10-1,-3 7-3,3 14-2,-2 4-1,1 4-1,-3 4 0,1 7-1,-2 2 0,-4 5 0,0-3-1,2 3 1,-2 0-1,5 5 0,1-2 0,5 1 1,5-5-1,3-6 1,6-8-1,2-5-1,4-15 1,1-8 0,-2-9 1,3-9-2,-2-10 2,-1-3 0,0-6 1,-2-5 1,-2-6-1,-2-5 2,-3-3-2,-5-4 2,-3-2-2,-4 2-1,-6 6 0,-4 6 0,-1 7 0,-5 11-1,-1 10 0,2 15 0,-2 14-1,3 12 0,3 14-1,2 4-3,7 10-5,-1-6-9,6 0-12,3 5-1,2-10 1</inkml:trace>
  <inkml:trace contextRef="#ctx0" brushRef="#br0" timeOffset="562">44 549 34,'-8'0'14,"4"1"1,1-1-1,4 3 0,1-7-4,5 0 1,4-3-4,8 2 1,0-4-2,5 2 0,1-1-2,2 3-2,-3 2-1,-2 2-3,-2 6-10,-7-1-19,-3 0 0,-4 0 1,-3-1-1</inkml:trace>
  <inkml:trace contextRef="#ctx0" brushRef="#br0" timeOffset="922">414 124 28,'-1'-13'16,"-2"12"-1,-1 2-2,2 8-2,-3-5-1,4 3-1,-2-1-1,1 6-1,-3-2 0,5 11 0,-6 1-2,4 11 0,-6 7 0,3 7-2,-1 2 0,1 5-2,1-4 1,6-3-2,3-5 0,5-6 0,1-5-1,5-5-1,1-7 0,2-9-3,3 1-3,-9-7-8,5-2-11,-6-2-6,-3-5 2</inkml:trace>
  <inkml:trace contextRef="#ctx0" brushRef="#br0" timeOffset="1344">601 502 32,'3'0'20,"-1"-1"-6,0 0-4,0 2-4,-2-1-2,2 1-2,0-1-2,-1 3 1,-1-3-1,1 0 1,1-2-1,-2 1 0,0-1 1,-1-1 1,-1-2 1,0 0 0,-1-5 1,1 2 0,-3-3 0,4 2 1,-4-2-1,2 4-1,-3-3-1,1 7 0,-3 3-1,0 3 0,-1 7-1,-2 5 1,-4 5 0,2 3-2,-3 5 2,2-3-2,0 2 1,4-2-1,5-5 1,3-3-1,7-7 1,6-6 0,7-6 0,4-8 0,6-9 1,1-4 2,1-9-1,-1-6 2,-3-9-1,-1-3 1,-8-6 0,-3 1-1,-8-5 0,-6 9-1,-6 6-1,-4 7 0,-3 11-1,-3 9 0,-2 16 0,2 11 0,1 15 0,3 9 0,3 11-1,5 2 1,4 11 0,3-3 0,3-4 0,1-1 0,3-9 0,1-6-2,3-5 2,-1-5-1,1-3-1,0-4-2,1-1-4,-3-9-10,4 0-10,-4-4-4,-2-3 1</inkml:trace>
  <inkml:trace contextRef="#ctx0" brushRef="#br0" timeOffset="2062">851 470 22,'1'-5'26,"-1"1"2,-1 0-8,3 7-6,-3-3-4,6 5-1,-3-1-3,2 5 0,0 2 0,1 5-2,-3 0 0,1 4-2,-3 0 1,1-1-2,-2-2 1,0-1-2,-1-6 1,2-6-2,1-8 2,3-5-1,2-8 0,1-5 1,1-2-1,1-3 1,2-1-1,0 5 1,-1 3-1,0 7 1,0 5-1,0 8 0,0 3 0,-2 2 0,1 2 0,2 2 0,0 0 2,0 1-2,2 2-2,-2 2 4,-2 4-2,0 2-3,-4 1 3,-2 3-1,-2-1 1,-4-2-3,2 0-1,-2-11-10,5 2-18,-2-12-2,3-6 1,0-3 0</inkml:trace>
  <inkml:trace contextRef="#ctx0" brushRef="#br0" timeOffset="2609">1139 55 41,'-4'19'28,"1"5"-5,7 6-6,2 0-2,7 6-4,-1-2-2,7 15-1,-4-2-2,1 7-1,-2-1 0,-1 0-2,-7 2-1,0-1 0,-6-3-2,-6-4 1,0-4-1,-7-6-4,3-5-19,-5-7-10,-4-10-3,-3-4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40.12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287 11 43,'-4'0'15,"4"0"0,-3 0-1,0 0-3,-4 0-3,0 0 0,-4 4-3,-1-4 0,-2 4-1,0-4-1,-1 4 0,-1-5 0,-2 2 0,4-5-1,-3 3 0,8-3 0,-2 1-1,2 0 0,3 0 0,0 1-1,3 0 1,2 1-1,0 1 0,1 0 0,0 0 0,0 1 0,1 2 0,2 1 0,1 2 0,-1 2 0,-1 2 0,2 2 1,-1 3 0,0 2 0,-3 1 1,0 1-1,-6 6 1,4 3 0,-2 2 0,-5 3-1,2 3 1,-1 3-1,4 2 0,-6 1-1,2-1 1,0-3-1,0-3 2,-1-4-2,2-4 0,-1-6 0,1-1 0,4-7 0,1-4 0,6-1 0,3-4 0,4 0 0,3 5 1,2-5-1,3 0 0,-1 0 0,2 4 0,-4 1 0,-1-1 1,0-1 0,-1-2 0,-1 2 0,-1-1 0,0-4 0,2 0 1,0 2-1,0-4 0,2 0-1,-2 3 0,-2-3 0,-1-3-2,-2 3 1,-1 0-3,-11 0-4,9-8-12,-12 8-12,1-4-1,-2-1 1,0 1 0</inkml:trace>
  <inkml:trace contextRef="#ctx0" brushRef="#br0" timeOffset="812">525 174 51,'-1'-15'27,"-2"6"-3,2 8-8,-8 11-4,7 2-3,-8 12-3,6 1 0,-7 8 0,7 0-1,-7 4-1,8 0 1,-3 5-2,2-5 0,3-4-2,-1 1 0,1-5-1,2-2-1,2-9-2,-3-1-5,11-9-9,-5 0-15,-1-3 0,2-1-2,1-4 2</inkml:trace>
  <inkml:trace contextRef="#ctx0" brushRef="#br0" timeOffset="1140">701 582 33,'5'-2'30,"-1"-1"0,3-1-7,-6 4-6,9-8-4,-8 7-4,7-5-3,-5 3-2,4 1-3,-5-1-1,0 0-4,2-4-13,-5 6-14,2-1 0,-4 2-1,1 2 1</inkml:trace>
  <inkml:trace contextRef="#ctx0" brushRef="#br0" timeOffset="1375">888 543 32,'5'-4'27,"-4"2"3,1 0-10,6-7-5,-7 8-2,8-10-4,-4 7-1,3-5-3,-3 4-1,0-2-3,2-1-5,-6 10-17,1-4-10,-2-2-1,0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42.87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61 217 31,'14'-21'26,"-4"0"0,-1 3-8,2 2-6,-7 10-4,1 4-3,-5 10 0,-2 4 0,-6 10 1,-2 2-1,-2 5 1,4-1 0,-6 7-1,5-5-1,1 3 1,3-3-3,-2 2-1,1-3 0,4 0-1,-5-2-1,4-3-1,-3-2-1,2-6-3,0-1-1,7-10-3,-5 2-6,13-13-3,-4 0-2,13-9 1,-7 2 1,10-8 5,-4 0 4,0 1 7,5-5 9,-8 2 6,4 0 4,-5 4 1,3-6 2,-7 12-4,1-7-1,-6 12-5,-2-4-3,-4 8-2,-2 2-1,-3 6-2,-3 6 0,-3 2 0,-3 1-1,-4 5 1,-2 2 1,-2 4 0,3-5-1,1 4 1,4-5 0,1 3 0,6-5-1,4 0 0,6-4 0,5-2-1,6-4 0,4 4 0,2-6 1,0 0-1,-1 3 0,2-1 0,-2 2 0,-4-4-1,-2 4 0,-2-3-5,-7 3-8,3-4-16,-3 0-2,-1-4 1,-1-4 0</inkml:trace>
  <inkml:trace contextRef="#ctx0" brushRef="#br0" timeOffset="750">417 62 9,'-5'-4'22,"5"-7"-1,0 3-6,-5 3-3,7-4 0,-8 7-2,8-7-1,-2 8-2,2-3 0,-2 5 0,5 1-2,4 2 0,2-3-1,2 5 1,3-2-1,1-2 0,6 0-1,-4-2 0,1-2-1,-5 2-1,0-2 2,-4 2-3,-1 1 1,-5 2-1,-2 1 1,-4 1-1,-2 4 0,-3 2 0,1 2 1,-3 5-1,-2 2 0,3 7 0,0-1 0,0 6 1,2 1-1,-1 7 0,2 0 0,1 4 0,2 0 1,1-1-1,-3-1 0,3-2 0,0-3 0,-1-5 0,1-3 0,3-6 0,-2-2 0,0-5 0,1-1 1,1-2-1,-2-5 0,-1-2 0,-1-2 0,-2-2 0,1 0 0,1-2 0,-3 0 0,2 0 0,-2 0 0,3 0 0,-3 0 0,2 0-1,0 3 2,-2-2-1,-2-1 0,-6 0 0,1 0 0,-3 0 0,-1-1 1,-2 1-1,-1-5 0,3 3 0,-3 0 1,4 2-1,2-2 0,-1 4 0,2-2 0,0 4 1,3-1-2,1 0 1,2 0-2,5-3-2,-3 3-14,8-3-14,1-2-1,2-2 0,0 0 0</inkml:trace>
  <inkml:trace contextRef="#ctx0" brushRef="#br0" timeOffset="1703">799 7 50,'1'-2'28,"2"-1"-4,-4 6-6,6-5-3,-6 12-5,2-3-4,-1 8-1,0 1-1,0 5-2,0 0 1,-4 1-2,4-2 0,0-3 0,0-3 1,3-5-2,0-3 1,2-2-1,4-8 0,2-4 1,-2-5-1,2-6 0,3-2 0,0 1 0,0-4 0,1 2 0,-3 2 0,-2 6 0,1 1 0,0 6 0,-4 6 0,0 5 0,2 2 0,-3 5 0,4 1 1,-5 2-1,1 7 1,-1-2 0,2 3-1,-4-2 1,5 3 0,-5 0-1,-2-1-1,6-6-2,-7 4-5,6-15-22,-4 6-2,1-8-2,-4-4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27.0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137 61 31,'2'-15'18,"-2"4"-1,-3 2-3,3 7-1,-3 3-3,1 6-2,-5 5-2,-1 8-3,-3 7 0,-1 7-2,-4 11 0,0 5-1,-2 9 0,2 4 1,1 8-1,5-2 1,8 0-1,5-5 1,6-11-1,10-9 1,6-17-1,9-14 1,5-18 0,3-18 1,2-17 0,2-10 0,-4-14 2,-2-4-1,-10-8 0,-6 0 0,-12 0 0,-9 7-1,-15 7-1,-9 8 0,-5 13-2,-7 16 0,1 10 0,-2 12-3,7 12-6,1 7-17,11 6-4,5 2 1,5 0-1</inkml:trace>
  <inkml:trace contextRef="#ctx0" brushRef="#br0" timeOffset="469">59 418 14,'-3'1'26,"6"-1"1,4-1-8,4-7-4,9 3-3,2-6-1,8 2-3,0-4-2,5 4-2,-1 3-3,-3-1-5,-1 7-14,-4 2-11,-7-1-1,-5 3 0</inkml:trace>
  <inkml:trace contextRef="#ctx0" brushRef="#br0" timeOffset="782">628 23 16,'3'-17'22,"-1"11"0,-3 8-10,-4 8-4,0 9-2,-3 7-1,0 6-1,-2 4 1,0 8 1,0 0 1,0 6 0,1 3 0,4 3 0,-2 3-1,3 5-1,1-8-2,4-2-1,3-8-2,4-10-2,5-9-2,0-12-4,9-9-12,-1-8-9,-1-8-2,-4-3 1</inkml:trace>
  <inkml:trace contextRef="#ctx0" brushRef="#br0" timeOffset="1094">750 357 26,'1'10'26,"-2"7"1,-2 1-10,3 10-5,-4-4-1,4 5-1,-1-7-2,2-1-2,-1-5-2,3 0-2,-2-6 0,2-1-1,-1-2-2,1-5 0,3-3-1,-2-7-1,2 1 0,-2-6 0,1-3 1,1-5-1,2 0 2,-1-5-1,2-1 2,0-1 0,0 0 1,4 2-1,0 1 1,2 6 0,0 4 0,1 7 1,-3 8 0,1 9 0,-5 7 0,-2 9 0,-3 2 0,0 5 0,-4-1-1,1 0 0,-3-5 0,3-6 0,1-3-2,1-7-1,4-1-7,-6-5-17,5-2-3,-1 0-2,1-2 1</inkml:trace>
  <inkml:trace contextRef="#ctx0" brushRef="#br0" timeOffset="1578">1131 382 20,'4'-4'25,"0"6"1,0 4-8,-5 1-6,4 9-1,-6-2-3,3 8-1,-1-4-2,-1 5 0,2-3-3,0 0-1,1-4-3,1-6-4,2 1-9,1-6-13,-1-5-1,0-2 0,-2-5 0</inkml:trace>
  <inkml:trace contextRef="#ctx0" brushRef="#br0" timeOffset="1813">1051 482 29,'0'6'23,"2"-3"-3,7-2-6,4 1-4,5-5-4,3 0-3,4 0-5,2-2-10,-2 0-12,0 3-1,-4-2 0</inkml:trace>
  <inkml:trace contextRef="#ctx0" brushRef="#br0" timeOffset="2016">1450 163 22,'2'5'27,"-2"7"1,-5 11-2,-3 2-14,5 9-2,-4 0-3,2 8-1,-4-1-2,3-1-1,-1-1-1,1-1-1,2-5-3,-1-8-3,4 0-8,-1-8-12,1-5-5,2-3 0,1-7 1</inkml:trace>
  <inkml:trace contextRef="#ctx0" brushRef="#br0" timeOffset="2266">1584 361 31,'7'-8'22,"-4"5"-4,-4 6-3,-2 8-5,-6 2-2,0 5 0,-3 0-3,0 4 0,-6-4 0,5 3-1,-3-5-1,4 1 0,-2-4-1,4 0 0,0-5-1,3 0-1,1-1 0,4-2 1,3-1-1,4-1 0,2 1 0,2-1 0,3-1 0,4 0 0,1 2 0,2-2 1,1 0-1,-1-1-2,3 3-5,-5-5-13,0 0-8,0 0-2,-3-2 1</inkml:trace>
  <inkml:trace contextRef="#ctx0" brushRef="#br0" timeOffset="2657">1684 50 23,'-5'6'26,"7"6"1,2 6-10,2 1-4,10 8-2,-4 2-1,8 10-1,-7 2-1,4 10-3,-6 0-1,-4 3-1,-5 0 0,-2 0-2,-7-5 0,-2-7-4,-3-3-19,-3-8-9,-7-8-1,0-3-1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36.6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10 47,'14'-5'18,"3"1"-3,3 3-1,-1 1-5,0 1-2,-4 3-2,4 1-4,-3-1-9,2 0-18,-9-8 1,2 3-2,-8-7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48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166 243 35,'6'-15'19,"1"-2"-1,2 5-1,-3-1-4,0 3-2,-3 3-2,0 5-1,-4 2-3,-1 8 0,-5 3-2,-2 7-1,-5 4 0,-1 5 0,-2 4 0,-3 9-1,0 4 1,-1 7-1,-1 4 1,3 2-1,3 1-1,2-1 1,7-5 0,6-7-1,7-8 0,7-7 0,9-10 0,6-10 1,6-7-1,5-6 0,1-7 1,1-9 0,1-8 0,-1-9 1,-7-6 0,0-9 1,-11-7-1,-3-8-1,-9-5 0,-6-5 1,-5-4-2,-4 7 1,-5 2-1,-4 9 0,-4 13 0,-4 15 0,0 19 0,-2 14 0,-2 17-1,1 11 0,0 14-4,-1 2-7,10 7-20,-3 2 0,5-2-2,3-1 1</inkml:trace>
  <inkml:trace contextRef="#ctx0" brushRef="#br0" timeOffset="579">42 517 15,'-4'1'27,"-1"-1"-1,4 0 2,5 3-14,2-3-3,11 2-2,3-5-3,6 0-1,5-1-1,3-1-2,1-2-2,-3 0-6,0 4-14,-7 0-9,-7 2-1,-7 2 0</inkml:trace>
  <inkml:trace contextRef="#ctx0" brushRef="#br0" timeOffset="954">648 277 31,'6'-12'25,"-1"1"-9,-1-2 0,3 7-2,-5-3-3,4 8 0,-6-2-3,1 6-2,-2-1 0,-1 8-2,-5 3 0,0 6 0,-5 6-1,1 6-1,-6 6 0,2 7 0,-1 5 0,1 2-2,4 0 1,3 3 1,5-6-2,4-1 0,7-8 0,5-4 1,2-7-1,5-7 0,0-6 0,1-5-1,1 0-5,-6-9-10,1 0-16,-3-3-1,-3-3 1,-3-3-1</inkml:trace>
  <inkml:trace contextRef="#ctx0" brushRef="#br0" timeOffset="1344">796 593 23,'2'-9'27,"-4"5"0,2 0-4,3 6-8,-4-2-3,4 6 0,-5 0-3,8 7-2,-6-1-1,3 4-1,-2 0-1,1 2-1,-1-3-2,1-1 0,-2-2 0,3-3 0,-3-3-1,3-5 0,0-3 0,0-4-1,2-6 1,1-5-1,2-5 1,2-4-1,4-4 1,-1 2-1,2 0 1,-2 1 0,0 8 0,-1 6 0,-2 6 0,-3 9 0,0 5 0,-3 5 0,-1 6 1,0 5-1,-3 1 1,3 2 0,2-1-1,-1 1 1,2-4-1,1-2 1,0-5-1,1-3-1,1-1-2,-4-8-6,7 1-19,-6-5-4,0-2-2,0-3 0</inkml:trace>
  <inkml:trace contextRef="#ctx0" brushRef="#br0" timeOffset="1860">1276 515 32,'3'-1'28,"-1"5"3,-1 3-10,-5-1-9,5 10-1,-4-3-1,4 6-1,-2-2-3,1 4-2,-2-4-1,2 1 0,2 0-2,-1-2 0,1-3-2,1-4-2,2 0-2,-3-7-4,4 2-5,-6-5-9,0-2-8,0-3-2,-3-1 2</inkml:trace>
  <inkml:trace contextRef="#ctx0" brushRef="#br0" timeOffset="2079">1193 661 48,'-7'2'28,"1"0"-2,3-5-9,9 4-4,1-6-4,8 2-3,5-4-2,4-1-3,4 1-1,2-3-3,2 4-6,-7-1-10,-1 2-11,-6 4-1,-5 0 1</inkml:trace>
  <inkml:trace contextRef="#ctx0" brushRef="#br0" timeOffset="2329">1557 409 12,'5'-12'27,"1"4"1,-4-1 1,0-1-13,2 6-4,-3-2-3,4 3 0,-6 2-3,2 6-1,-2 2 0,0 7-2,-3 2 1,4 7-1,-4 4 1,2 4-1,-1 2-1,0 1-1,0 1 1,0 0-1,0-4-1,0-2 1,0-4-1,-1-6-1,3-3-1,-1-7-1,5-2-5,-2-7-3,8 2-8,-6-7-10,4 0-5,1-3 1,1-2 2</inkml:trace>
  <inkml:trace contextRef="#ctx0" brushRef="#br0" timeOffset="2641">1716 583 38,'16'-13'25,"-4"-1"-1,-3 2-8,-2 7-5,-5-3-4,-2 6-2,-5 2-1,-2 4 0,-5-3 0,2 7-1,-5 0 1,2 3 0,-4 0 0,0 5 0,-1-3 0,2 3-1,-1 1-1,3-1 0,0 0 0,3-5-1,5-1-1,3 0 0,3-2 0,6-3 0,1-1 1,5-1-1,0-2 0,4 2 0,0-1 1,1 1-1,1 2 0,-1 0 1,0 0-1,2 1-1,1 2-1,-3-6-6,6 6-8,-4-5-17,-1-2 0,-1-4 1,-1-3-1</inkml:trace>
  <inkml:trace contextRef="#ctx0" brushRef="#br0" timeOffset="3157">1909 148 29,'3'3'27,"-3"2"3,3 1-8,3 7-8,-2-1-3,11 7 0,-3 0-3,6 6 0,2-4-2,5 8 0,1-1-2,-1 4-1,-2 3 1,-2 2-2,-4 2 0,-3 5 1,-2 0-2,-8 3 1,-3-3-1,-4-1 0,-5-2 0,-6-4-1,-2-4 0,-5-9-2,2 0-6,-8-8-29,4-7 2,1-5-2,3-4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58.31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15 463 33,'0'0'21,"-7"56"-4,7-56-3,-5 67-4,5-67-2,-5 64-3,5-64-1,5 59-1,-5-59-1,0 0-1,-2 71 1,2-71-1,0 0 0,0 0-1,0 0 1,0 0 0,0 0 0,0 0 1,0 0 0,0 0-1,-6-79 1,6 79 0,13-82-1,-13 82 0,19-80 2,-19 80-1,30-64 0,-30 64-1,0 0 1,0 0-1,77-59 2,-77 59-3,0 0 0,0 0 0,76 35 0,-76-35 0,0 0 0,0 0 0,43 73 0,-43-73-2,0 0 0,0 0-4,0 0-6,0 0-11,0 0-8,0 0 1,0 0-1</inkml:trace>
  <inkml:trace contextRef="#ctx0" brushRef="#br0" timeOffset="531">653 565 18,'2'-4'27,"-2"-5"-1,6 0-6,0 2-5,0-5-5,-8 6-2,2-5-3,-4 10-1,-5-3-1,-3 8-1,-2 1 0,-10 12-1,-3-1 0,-4 9 0,-2 7-1,1-1 0,-4 5 1,11-3 0,0 0-1,16-7 0,6-4 0,15-9 0,11-8 0,11-9 0,5-8-1,0-10 1,2-6 0,-2-6 0,-2-2 0,-10-1 0,-8 0 0,-4 8 0,-5 4 0,-7 8 0,-7 9 0,-3 12 0,-2 9 0,-2 3 0,2 13 0,-4 4 1,3 3-1,3 1 0,9-2 1,5-4-1,2-5 0,8-1-2,4-8-4,7-8-8,1 0-16,-2-5-2,-2-7 2,0-1-1</inkml:trace>
  <inkml:trace contextRef="#ctx0" brushRef="#br0" timeOffset="1094">1211 627 37,'15'-17'23,"-7"5"0,5-5-5,-13 5-3,2-5-4,-4 9-4,-3-4-1,-3 5-5,-4 1 1,-4 6-2,1 6 1,-10 6-3,-1 5 3,-3 6-3,-6 6 3,-1 3-1,0 0 0,7 2 1,3-1-1,9-6 0,4-3 0,11-5 0,10-9 0,13-3 0,7-6 0,4-6 0,4-8 0,4-3 2,1-8-2,0-10 2,-1-9-1,-3-8 1,-1-11-1,-3-7 2,1-2-1,-12-8-2,-6 4 2,-5-2-2,-11 11 1,-7 12-1,1 13 0,-14 10 0,-3 17-1,-2 17 1,1 14-1,3 14-2,2 16 3,7 3-2,0 12 2,6 4-2,4 4 2,5 0 0,5 0 0,6 1 2,5-8-2,2-5 2,4-5-2,6-10 2,0-8-1,1-12-2,0-7 0,-3-13-2,-5-1-3,-2-12-11,-10 0-13,-3-5-2,-4 4 1,-2-1 0</inkml:trace>
  <inkml:trace contextRef="#ctx0" brushRef="#br0" timeOffset="1688">1609 708 27,'2'-4'29,"-4"8"2,1 0-2,-2 4-15,-4 5-6,4 1-3,-1 5-3,2-3-1,2 2 0,2-1 0,1-5-1,1-4-2,7-6-3,-4 2-8,4-12-14,0-1-3,-1-3 0,-3-3 1</inkml:trace>
  <inkml:trace contextRef="#ctx0" brushRef="#br0" timeOffset="1922">1616 488 24,'-3'-6'27,"3"2"-1,2 3-6,-2 6-6,7-3-5,0 6-7,-2 2-7,9-5-13,3 1-9,-5 3 1,6 1-1</inkml:trace>
  <inkml:trace contextRef="#ctx0" brushRef="#br0" timeOffset="2063">1807 564 27,'9'0'26,"-2"1"0,-2 2-8,6-1-7,-5 9-3,6 2-2,-5 7-1,8 1-1,-2 5 0,7-1 0,-2 4-1,9-4 0,-2-1-1,2-4-1,-2-6 0,3-2-1,-6-4-1,-7 0-3,3-5-6,-11 3-12,-1-2-9,-5-1 1,-4 1 0</inkml:trace>
  <inkml:trace contextRef="#ctx0" brushRef="#br0" timeOffset="2344">2181 619 30,'1'-27'27,"2"3"-1,-1 7-9,-8 13-7,5 0-3,-6 12-2,1 3-1,-3 3 0,-3 2 0,-6 8-1,-1-4 1,-4 9 0,-5 0-1,-3 3 0,4-2-2,-2 3-1,-2-1-4,10-7-8,2 1-18,7-5-2,0-5 1,6-4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16.84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138 136 28,'0'-15'15,"1"2"-1,0-2 0,0 4 0,1-1-3,0 8-2,-4 5-1,-1 9-3,-6 9-1,-3 8-2,-2 9-1,-2 9 0,-5 3-1,3 4 1,1 0-1,2 0 0,5-3 1,4-2-1,4-6 1,6-7-1,6-5 1,5-9-1,3-6 0,7-8 0,3-8 1,3-7-1,1-9 1,0-5 0,-1-6 0,0-5 1,-7-7 0,-2-6 0,-3-7 0,-7-5-1,-6-3 1,-3-2-1,-10 2 0,-4 8-1,-5 10 1,-5 16-1,-1 15 0,0 17-1,3 15 0,2 8-2,7 14-3,4 2-5,8 5-12,3-2-7,3-3 0,3-3 1</inkml:trace>
  <inkml:trace contextRef="#ctx0" brushRef="#br0" timeOffset="516">31 461 36,'-5'-9'20,"4"-2"-2,8 2-2,0-5-2,8 6-3,3-3-2,7 3-1,0 1-3,7 4 0,0 0-2,1 3-2,-1 3-3,-5 0-5,-2 4-20,-6 2-3,-7-3 0,-3 2 0</inkml:trace>
  <inkml:trace contextRef="#ctx0" brushRef="#br0" timeOffset="797">525 86 28,'8'-25'23,"-8"4"-9,-4 9-2,0 10-2,-6 9-2,-1 9-2,-4 8 0,2 4-2,-2 6 1,3 5 0,-3 1 0,5 4-1,-1 1 0,4 1-1,-2 4 1,2 3-2,2-3-1,5-5-1,8-5-4,3-6-4,11-5-8,5-10-13,2-12-1,2-5 1</inkml:trace>
  <inkml:trace contextRef="#ctx0" brushRef="#br0" timeOffset="1141">697 515 27,'2'-11'26,"1"-2"0,-1 4-10,-4-3-5,5 1-3,-4-3-1,1 2-2,-5-4-2,2 3 0,-4 1-2,-1 5 0,-4 5-1,0 5 1,-2 5-1,-1 7 1,0 3-1,-1 5 1,4 1-1,2 1 0,4-2 1,3-1-1,3-4 1,3-2-1,7-7 0,2-5 0,3-6 0,4-7 0,1-5 0,0-8 0,3-6 0,-2-7 0,0-6 1,1-7-1,-1-4 2,-4-3-2,-2-1 1,-7-3 0,-4 6 0,-3 6-1,-5 11 0,-3 13 0,-7 12 0,0 14 0,-3 15-1,4 11 1,0 14 0,3 5 0,2 6-1,5 2 2,4-2-2,5-2 1,4-5 0,4-4 0,4-6-1,4-8-5,1-2-5,-2-13-7,4-2-6,-4-8-3,0-6 2</inkml:trace>
  <inkml:trace contextRef="#ctx0" brushRef="#br0" timeOffset="1657">961 418 35,'-2'-16'21,"0"5"-3,0 7-3,-2 5-4,2 6-3,0 3-2,2 6-1,-3 1-1,3 2 0,-1 0 0,2 1 0,0-1-1,1-2 1,1-4-2,-2-4 0,4-5 0,1-3-2,1-7 1,2-4 0,0-8-1,4-3 0,-2-2 0,1 0 0,-1 3 0,0 2 0,-2 6 0,-1 7 0,-3 7 0,-2 6 0,0 5 0,0 4 0,1 0 0,1 2 0,-1-3 0,6 0 0,-1-5 0,0-1-1,2-1-3,-5-6-5,5 3-11,-4-4-10,0-4 0,1-3-1</inkml:trace>
  <inkml:trace contextRef="#ctx0" brushRef="#br0" timeOffset="2110">1179 33 35,'2'-4'27,"3"10"2,2 9-13,-1 5-4,8 12-3,-1 3-2,0 9 0,-1 3-3,1 5 0,-2 2-2,-1-2 0,-1 3-1,-3-7-4,0-1-7,-3-8-20,-5-9-1,-1-6 0,-8-5-1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17.7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233 181 16,'6'-29'20,"1"1"-3,-1 1-1,0 1-4,0 6-1,-4 3-2,1 11-2,-6 1 0,0 14-2,-5 0 0,-1 10-1,-3 3 0,-4 10 0,-6 6-1,-4 3 1,-2 7-1,-3 4-1,1 1 0,3 2-1,2-1 1,9-1-2,5-7 1,9-6-1,11-10 0,7-7 1,9-11-1,6-12 0,3-9 1,4-13 0,-1-6 1,-1-11 0,-4-7 0,-4-8 0,-7-6 0,-7-6 1,-5-4-1,-6 5 0,-6 3-1,-4 11-1,-7 9 0,-5 12 1,-2 15-1,-3 15 0,1 14-1,1 10 0,4 7-6,5-1-14,6 2-10,9-1-2,5 0 1</inkml:trace>
  <inkml:trace contextRef="#ctx0" brushRef="#br0" timeOffset="562">568 56 46,'3'-11'26,"-3"4"-4,-3 2-6,-1 10-4,-5 2-4,-1 5-1,-2 4-3,0 4 0,-4 3 0,4 7 0,-4 1 0,2 6-1,1 1 0,1 4-1,0 4 1,3-1-1,7-1-1,3-2 0,6-5-1,7-7 0,-1-7 0,9-7 1,2-7-2,-1-5-1,-4-2-4,-5-7-6,0 3-15,-7-2-5,-5 0 0,-3-1 0</inkml:trace>
  <inkml:trace contextRef="#ctx0" brushRef="#br0" timeOffset="906">652 360 31,'3'-7'25,"-2"10"1,-2 5-7,-5 0-7,6 8-2,-6 0-2,4 2-1,-1 0 0,1 3-3,-1-6 0,4 1-1,-2-3-1,3-2 0,-1-3-1,2-3 0,1-5-1,2-5 1,3-5 0,-1-6-1,2-6 1,1-5-1,3-5 1,2-1-1,-1 2 0,-1 1 0,-1 4 0,1 5 0,-2 10 0,-2 8 0,-1 6 0,-3 8 0,0 5 0,1 0 0,0 5 0,3 3 0,-3-2 1,1-1-1,-1-1 0,2-1 0,-3-4 1,1-1-1,-3-5-1,2-2 0,3-1-4,-5-4-6,4-1-15,-2-4-4,-3-1-2,1-4 1</inkml:trace>
  <inkml:trace contextRef="#ctx0" brushRef="#br0" timeOffset="1391">911 82 26,'0'-12'23,"3"6"2,0 3-9,2 0-4,6 8-3,0 1-1,6 8 0,-2 2-1,4 8-1,-3 2 0,3 7-1,-9 0-1,1 6-1,-1 0 0,-4 3-1,-2-2-1,-2-2 0,-1 0 0,-1-1-1,1-3 0,-3-4-3,-1-1-9,-3-7-18,-3-2-1,-1-7-1,-5-3 0</inkml:trace>
  <inkml:trace contextRef="#ctx0" brushRef="#br0" timeOffset="1922">51 485 33,'0'-5'27,"2"1"1,2 3-10,-2-3-4,4 4-3,-2-2-4,6 4-1,-1-2-2,3 1-2,1-1 0,1 0-4,3 1-12,2-3-14,-1-1-3,-2-1 2,0-1-2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37.37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34 15,'14'4'26,"-3"-2"2,4-1-6,7 2-9,0-5-3,5 0-4,3-4-2,1-3-5,2-1-17,-2 4-10,-13-2 0,0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54.1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224 189 49,'8'-20'19,"2"4"0,-7 1-3,4 8-3,-7-1-2,-3 11-3,-5 5-3,-3 7-1,-5 7-1,-1 7-2,-6 6 1,-1 11 0,-4 6-1,2 7 1,-1 5-1,4 5 1,3 0-1,7-3 0,10-7 0,9-9-1,15-14 1,11-13-1,11-14 0,9-17 1,8-11 0,3-9 0,-4-7 0,0-4 1,-11-6 1,-10-3-1,-12-3 0,-9 2 0,-16-3 0,-11-2-1,-9-1 0,-7 2-1,-7 4 0,-1 5 0,-2 10 0,4 6-1,4 9 0,5 11-2,9 12-5,1 7-13,10 8-12,3 7-2,1 6 1</inkml:trace>
  <inkml:trace contextRef="#ctx0" brushRef="#br0" timeOffset="516">20 474 34,'-12'-4'30,"4"0"1,10 5-12,0-5-3,16 8-4,6-8-2,13 3-3,5-3-1,7 3-1,1-2-2,-1 1-2,1 2-4,-10-3-5,-3 7-14,-9-2-11,-7-1-1,-6 2 0</inkml:trace>
  <inkml:trace contextRef="#ctx0" brushRef="#br0" timeOffset="828">809 96 15,'7'-24'28,"-4"10"0,-6 5 2,-9 9-15,4 13-4,-10 4-2,5 10-1,-8 2-1,6 8-1,-4 5 0,5 5-1,-2 3 1,5 5-2,0-1-1,4 2-1,4-3 0,4-3-1,8-3-2,3-6-2,10-8-2,0-12-15,6-2-14,0-7-1,-1-3-1,-4-4 1</inkml:trace>
  <inkml:trace contextRef="#ctx0" brushRef="#br0" timeOffset="1344">1011 458 44,'-1'-10'27,"0"2"-7,-3-2-5,3 4-3,-2-2-4,1 3-2,-3-3-2,1 4 0,-2 0-1,-1 4-1,-4 2 0,-1 7 1,-2 4-1,-2 9 0,0 0-1,1 8 1,2 0-1,1 4 0,6-5-1,3-2 0,6-5 1,3-5-1,7-7 0,3-6 0,5-8 1,4-12-1,1-7 0,0-10 0,2-10 1,0-7-1,-4-6 0,-3-8 0,-9-2 1,-3-2-1,-7 6 0,-3 8 0,-7 8 0,-2 10 0,-2 14 0,0 11 0,0 21 1,-1 12-2,3 13 2,-1 10 0,1 8 0,4 6 0,0 4 0,4-1 1,5-5-1,4-4 0,3-5 0,6-8 0,6-5 0,0-8-1,5-5-1,1-8-1,0 1-5,-5-10-8,0-1-17,-4-4-3,-3-3 2,-6-2-1</inkml:trace>
  <inkml:trace contextRef="#ctx0" brushRef="#br0" timeOffset="2250">1516 489 32,'0'-10'28,"0"2"-3,-3-2-7,7 8-2,-6-2-2,6 9-2,-6 2-2,4 8-3,-3 1-1,2 5 0,-4 0-3,3 2 0,-3-1-2,3-2 0,2-5 0,-1-6-1,4-5 1,2-7-1,3-5 0,4-8 0,0-7 0,4-7 0,1-4 0,-2 0 0,2 0 0,-1 3-1,-3 6 1,-3 6 0,-1 13 0,-3 9 0,-3 10 0,-1 5 0,-2 7 0,3 2 0,-1 0 0,0 2 0,2-3 0,0-2 1,2-4-1,0-3-1,-2-1-2,0-7-3,3 5-19,-5-7-10,2-1 0,-4-3 0</inkml:trace>
  <inkml:trace contextRef="#ctx0" brushRef="#br0" timeOffset="3328">2028 30 31,'-4'-14'23,"1"6"-3,-1 0-3,4 8-3,-3 0-3,8 8-1,-3 5-2,9 7-1,0 4 1,11 12-1,-2 4 0,6 8 1,-3 5-3,2 5-2,-2-1 0,-3 1-1,-7-3-1,-5-4 0,-6-6 0,-4-5-1,-6-6-1,-3-8-3,2 0-12,-7-8-18,-1-4-1,-3-5-1,-2-2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04.4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26 0 15,'0'0'15,"0"0"-1,0 0-1,0 0-4,0 0 0,0 0 2,-7 58-5,7-58 2,-7 91-1,7-91-1,5 112-4,-7-51 1,2-2 0,0-2-2,0-57 1,-2 98-2,2-98 0,-8 58 1,8-58 1,0 0-1,0 0-2,0 0 2,0 0-2,0 0 2,32-64 2,-32 64-2,34-61-1,-34 61 1,0 0 1,76-71-1,-43 55 1,0 7-2,3 7 0,-4 9 0,3 8 0,-8 8-1,-4 1 2,-9 5-2,-9 0 2,-2 4-1,-3-33 0,-21 58 0,21-58 1,0 0-1,-97 65 1,97-65-1,-78 22-1,78-22 1,-78 0-2,78 0 2,-69-22-2,69 22-1,0 0-3,0 0-2,-45-58-6,45 58-15,0 0 2,0 0-2</inkml:trace>
  <inkml:trace contextRef="#ctx0" brushRef="#br0" timeOffset="515">478 443 7,'23'-3'21,"-5"-2"0,4 2-12,-4 3-2,-6-1-3,-1 1-1,-4-3 1,0 2 1,-5-2 2,-4 3-1,-1 0 1,-6 7 0,1 1 0,-3 6-1,0 2-1,-3 8-1,3 2-1,1 6-1,5-3-1,6-4 0,4-1-1,-2-7 0,14-9 1,2-5-1,4-10 0,5-9 0,1-9 0,-1 1 0,-1-9 0,-2-1-1,-7 5 1,0 1 0,-7 2 0,-7 5 0,-1 6 0,-2 9 0,-5 4 0,-2 10 0,-3 7 0,-4 6 1,6 4-1,-4 8 1,6-4 0,4 0 0,-1 3-1,8-3 1,9-12 1,7 4-1,0-8-1,-3-9-2,-2 0-5,6-8-7,-2 4-12,-3-9-5,-6 5 0,-5-4 1</inkml:trace>
  <inkml:trace contextRef="#ctx0" brushRef="#br0" timeOffset="1078">1094 479 23,'5'-15'20,"1"-2"-3,-1 1-2,-5 3-1,0 2-2,-11 7-2,3 0-2,-11 15-3,1 3 0,-7 5-2,3 6-1,-2 7 0,7 1-1,1 0 0,7-3 0,2-1-1,10-1 0,5-3 0,3-5 0,8-3 0,3-9-1,6-6-2,-3 2-5,2-8-15,-1 0-9,1-10 4,-3-6-2</inkml:trace>
  <inkml:trace contextRef="#ctx0" brushRef="#br0" timeOffset="1469">1416 142 28,'6'-16'30,"-5"8"-1,3 3-5,-8 12-10,5 6-5,-2 9-4,0 5-2,-6 12-2,-1 2 1,-6 8-1,-1 5-1,-3 2 1,1-2-1,-4-7 0,2-2 0,4-9 0,4-10-2,7-13 1,2-6 0,7-11-2,4-9-1,13-7 0,-4 0 1,8-9-1,1 9 1,-1-1 0,1 0 3,1 5 0,1-1 3,-13 7-1,5-1 0,-6 3 1,-5 0 0,-2 4 0,-4-1-1,-4 5 0,-4 0-1,-3 3-1,-4 3 1,-1 1-1,-5 2 1,-1 6-1,-2 3 1,0 2 0,2-2-1,-2 2 1,5 1-1,4 0 1,5-5-1,6 1 0,4-1 1,3-5-1,4-5 0,13-5 0,-5 4 0,3-10-1,0 4-1,1-3-2,-2 0 1,-2-6-2,1 7 1,-5 2 0,-4 0 0,0 1 2,-6 4 1,1-3 2,1 0 2,-6 4 0,1-1 1,-4-2-1,4-2 1,-2 2-1,5-4 0,6 0-2,0-1-1,4 2 0,7-8 0,4 1 0,2 0 0,2-5-1,1-3 1,-2-1 0,-9-3 0,0-5 1,-5 0-1,-8 0 0,-6 0 1,-7 9-1,-6-1 1,-6 13-1,0 4 0,-4 8 1,-1 9-1,2 8 1,2 4-1,2 0 0,9 4 0,0-2 0,8-2 1,5-2-1,8-7 0,0-3 0,7-7 0,5-4 1,-1-4-1,3-4-2,-1-2-1,3-7-7,-9 7-10,2-7-10,0 0 0,-2-3 1</inkml:trace>
  <inkml:trace contextRef="#ctx0" brushRef="#br0" timeOffset="2390">2229 164 42,'11'-44'29,"0"4"-1,-5 14-11,-10 15-9,-2 11-4,-8 21-2,-1 12-1,-8 11 1,2 14 0,-4 11 0,5-3 0,0 6 0,12-3 0,4 0-1,3-7 1,7-10-1,4-10-5,7-15-2,-5-2-7,9-12 1,-13-12 0,7-15 0,-12 6 0,-2-14 0,-9 0 3,-3-3 3,-6-1 6,-5-5 0,0 4 0,-2 3 4,3-2 2,-1 7 2,8 1 2,2 10 2,12-5 0,0 12 1,16-5-1,-1 10-3,10-4-4,4 5 1,7 0-1,1-1-3,-1 3-8,0-4-23,-3 1 0,-1-4-3,-2-4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10.5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82 167 22,'-1'-2'11,"1"-5"-2,-2 2-2,2 2 0,0 3-2,-1-1 1,1 1 0,-2 1 1,1-4 1,-2 6 0,2-3 0,-3 4 0,0-1 0,-2 8-2,-1-1 0,-5 9-3,4 3 1,1 3-2,-2 0 0,2 3 0,2-2-1,4-4-1,1 0 0,4-7 1,4-2-1,2-4 1,2-4-1,0-4 1,6-5-1,-5-3 1,6 0-1,-4-3 0,-1-2 0,0 1 0,-2-4 1,-2 2-1,-2 1 0,-2-2 0,-1 1 0,-3 2 1,0 3-1,-2 7 0,-2-2 0,-1 6 1,0 2-1,2 8 1,-2-2 0,0 1 1,3-2-1,0 1 1,2-1 0,3 1 0,1-6 0,-1 5-1,6-2 2,-3 2-2,4-3 0,-6-2 0,4 4 0,-3-5-1,-2 0 1,-3-1 0,2-2-1,-3-1 1,-1 0 0,0 0 0,0 0-1,0 0 1,-1 0-1,1 0 1,-3 0-1,2 0 0,1 0 0,-3 3 0,0-2 0,2-1 0,-3 3 0,2-6 0,0 3 0,-1 0-1,2 0-1,-1 0-2,-3 3-5,6-3-5,-6 5-10,5 0-8,-2 2-1,2-3 1</inkml:trace>
  <inkml:trace contextRef="#ctx0" brushRef="#br0" timeOffset="781">299 301 41,'1'-4'18,"3"-1"-2,-1-2 0,0 10-3,5-1-2,-8 10-1,5-6-2,-1 14-1,1-3-1,-5 5-2,1 2 0,-1-4-1,0 1-1,-1-7-1,2-3 0,0-7 0,4-4-1,-1-4 0,3-7 1,-3-3-1,3-5 0,4-3 0,0-6 0,-2 3 0,1-1 0,2 2 0,-1 8 0,0 0 0,2 11 0,-5 5 0,2 5 0,-2 6 0,-1 6 1,0 7-1,-3 0 1,0 1-1,-1 0 1,-3 2 0,4-4-1,-4-2 1,1 0 1,-1-9-2,5-2 0,-4-2-2,2-1 0,4-10-3,-6 7-7,5-8-16,-2 0-3,1 0-1,1 2 1</inkml:trace>
  <inkml:trace contextRef="#ctx0" brushRef="#br0" timeOffset="1250">634 396 43,'2'-5'27,"-2"-2"-3,5 7-7,-8 11-5,7-3-4,-7 9-3,6-4-1,-2 4-1,2-2 0,1-2-1,0-5-1,3-7-2,-3-1-3,6-8-10,-3 0-14,-3-5-2,2-5 1,-5-1 0</inkml:trace>
  <inkml:trace contextRef="#ctx0" brushRef="#br0" timeOffset="1453">671 238 49,'-4'-5'30,"0"-3"-4,6-3-6,-2 9-6,6-10-5,-2 9-6,2-1-4,9-2-10,-3 4-18,1 0-1,-1-1 0,0 6 0</inkml:trace>
  <inkml:trace contextRef="#ctx0" brushRef="#br0" timeOffset="1688">992 191 42,'14'-11'19,"1"-7"-1,-4-1-1,3-3-3,-10 3-2,6-5-2,-10 3-3,3-2-2,-5 9-2,-6-1-1,-4 9-1,-1 10 0,-3 7-1,1 7 0,-1 11 1,-2 3-1,3 10 0,4 3 0,3 4 1,2-2-1,6-6 0,5-1 0,0-5-1,1-6 0,2-10-4,-4 1-4,4-12-13,-4-2-7,-4-2-1,-2-2 0</inkml:trace>
  <inkml:trace contextRef="#ctx0" brushRef="#br0" timeOffset="2000">825 445 32,'-5'-5'27,"13"-3"1,6 1-8,1 6-8,11-8-4,1 5-3,7 2-2,-1 0-1,2-1-2,-6 6-1,-2-3 0,-6 0 0,-4 4-1,-5-2-1,-5 0-2,-2-6-1,-3 8-1,0-8-1,-3 7 0,5-6 0,-4 3 0,7-4 3,-5 4 3,2-1 4,3-3 3,-7 1 4,5-1 1,-4 4-1,4-4 1,-8 4-1,6-5-2,-9 10-1,2-5-3,-2 4-1,-2 3-1,1 2-1,-4 4 0,3 2 0,-2 2 0,3 1 0,2-2 0,3 4 0,4-7 0,2 4 0,4-9 0,5 1 0,2-5 0,1-8 0,1-1 1,1-3-1,0-4 2,-6-2 0,1-1 0,-5-2 0,-4 0 0,-5 1 0,-3-1 0,-6 5-1,0-1 0,-1 5-1,-1 0 0,-1 4 0,2 4 0,4 4-1,2-2 0,9 4-1,4-2 1,6 0-1,3 0 0,8 1 1,-1-1 0,4 0 0,-2 4 1,-4 1 1,-1 3 0,-7-1 0,-3 1 1,-7 1 0,-1-3-1,-5 1 1,-3-6-1,-2 2 0,1-6 0,-1-1 0,-2-1-1,5-2 0,0-1 0,1-1 1,1-2-1,2-2-1,7 1 1,2 0 1,2 0-2,1-2 2,6-1-1,0 1 0,1-2 1,-1-1-1,-1 2 0,-4 3 0,-3 0-1,-3 3-4,-8 10-8,-1-5-17,1 8-1,-5 0-1,5-1 0</inkml:trace>
  <inkml:trace contextRef="#ctx0" brushRef="#br0" timeOffset="2906">1588 453 21,'2'0'26,"-1"0"0,0-2 0,-2 4-11,8-2-4,-7 4-3,6 0-1,-6 7-1,5-5-1,-5 6 0,1-4-1,-1 5 0,2-9-1,-4 4 0,2-4-1,-2 1-1,-1-5 0,2 0-1,-4 0 0,4 0-1,0-2 1,1 2-1,-2-3 1,4-1-1,-1 4 1,5-5-1,0-2 1,4-3 1,1-1-1,3-1 1,1-5-1,-1 1 0,2 3 1,-2 1-1,-3 3 0,0 9 0,-5 0 1,-3 9-1,1-1 1,-4 9-1,0-9 0,-4 4 1,2 1-1,1-2 1,-2-6-1,-1 2 0,4-5 0,0 0 0,0-4 0,1-3 0,6 1 0,-1-5 0,3-2-1,2-2 2,2 1-2,3-1 2,-2 1-2,1-1 2,2 5-2,-5 0 1,1 4 0,-4 4 0,1 0 0,-3 6 0,-3 0 0,0 1 0,0-2 0,-1 5 0,-2-3 0,2 1 1,-3 1-1,-3-1 0,2 0 0,0 1 1,-1-4-2,2 2-1,-2-1-2,4-4-10,-2 2-18,0-4-1,2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09.5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111 163 37,'4'-24'19,"-1"-1"-2,1 6-2,-4 1-3,1 10-2,-5 0-2,2 9 0,-5 7-3,-1 11-2,-2 4 0,0 3-1,-3 6 0,1 3 0,-2 7 0,0 2-1,2 5 0,2 4 1,4-1-1,5 2 0,5 7-1,5-7 1,5-12-1,6-9 1,5-18-1,4-11 0,2-12 0,2-14 0,-3-9 1,-1-9 0,-4-12 0,-3-6-1,-8-1 1,-4-5-1,-6-1 2,-9 0-2,-5-1 1,-5 7-1,-5 9 1,-2 13-1,-2 10 1,-1 18 0,3 13-2,1 14-1,8 13-5,1 1-8,7 8-18,5 2 0,4-2 0,2 0 1</inkml:trace>
  <inkml:trace contextRef="#ctx0" brushRef="#br0" timeOffset="500">91 410 31,'-6'1'24,"4"-4"-2,4 3-3,1-6-3,6 7-4,1-6-3,6 5-1,2-5-3,7 0 0,2 0-2,4-3-2,-3 3 0,-3-1-3,0 2-3,-7-2-7,2-1-20,-7 6 0,-5 0 0,-2 2 0</inkml:trace>
  <inkml:trace contextRef="#ctx0" brushRef="#br0" timeOffset="797">538 52 28,'3'-14'26,"-2"7"-3,1 4-4,-2 7-4,-5 1-4,4 9-4,-2 3-1,-3 7-3,-1 5 0,-2 8-1,-3 5 0,-1 6 0,1 6 0,1 3-1,0-6 1,4 0 0,5-6-1,2 9 0,9-17-1,4-9-1,5-9-2,2-7-5,7-2-23,-3-5-2,-3-2 1,-1-1-1</inkml:trace>
  <inkml:trace contextRef="#ctx0" brushRef="#br0" timeOffset="1282">757 424 21,'1'-5'29,"-1"-2"1,3 2-5,2 9-9,-4-4-4,5 7-4,-3 1-2,3 10-2,-5 0 0,0 2-2,-2 0 0,-1 0-1,-3 8-1,4-11 0,-2-9 0,2-9 0,3-9 0,1-11-1,4-2 1,0-7-1,1-3 0,1 1 1,4 5 0,-2 3 0,0 7 0,2 6 0,-2 8 0,0 8 1,2 8 0,-3 6-1,2 4 1,-2 3 0,-1 2-1,1-1 2,-1 0-2,-3 11 1,-1-12 0,0-7 0,-1-4-2,-1-6-1,-1 1-2,-2-8-8,3-4-19,-3 0-3,-2 1 1,0 1-1</inkml:trace>
  <inkml:trace contextRef="#ctx0" brushRef="#br0" timeOffset="1813">1055 215 35,'2'-14'27,"3"2"-4,5 2-7,-2 0-3,6 6-5,-2-4-1,4 6-2,-1-1-1,0 4-1,0 1 0,-2 6-1,-4-2 0,2 4 1,-6 4-2,-4 2 1,-4 3-2,-4 3 1,-3-1 0,-2 1 0,-1-2-1,0-1-1,-1-4 1,0-1 0,2-6 0,2-7-1,4 1 1,5-5-1,2-1 0,5-1 1,4 0-1,4-4 1,2 5 0,2 1 0,4 1 1,3-1-2,-1 3-2,-2-5-5,3 5-20,-5-1-4,-4-1 0,-3 4 0</inkml:trace>
  <inkml:trace contextRef="#ctx0" brushRef="#br0" timeOffset="2360">1420 22 37,'2'-2'17,"0"4"2,-1-1-2,7 6-2,-4 0-2,7 7-2,-1 1-2,3 6-2,-1 3 0,7 7-2,-3 4-1,3 11 0,-2 4 1,-3 9-2,-3-3-1,-3 5 1,-4-4-2,-7 20 0,-5-15-1,-5-10-3,0-11-4,-9-10-30,0-12 3,0-9-5,-5-11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29.0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17 159 48,'3'-6'21,"-6"1"-1,6 1-3,-9 4-3,6-4-3,-4 8-1,4-1-3,-2 7-1,3-3-1,-2 6-1,3 2-1,-2 3 1,4 0-2,-4 2-1,-1-1 0,0-1-1,-2-3-1,3-3-2,-6-3-7,6-12-17,-1 7-5,0-5-1,1-4 1</inkml:trace>
  <inkml:trace contextRef="#ctx0" brushRef="#br0" timeOffset="344">30 31 50,'-2'0'29,"1"-4"-5,5-3-6,-3 6-5,6-7-4,-1 1-7,-2 5-5,6 0-16,-4 6-9,-1 0-2,-1 7 1</inkml:trace>
  <inkml:trace contextRef="#ctx0" brushRef="#br0" timeOffset="563">162 132 32,'4'0'22,"2"4"-5,-2 0-1,4 3-5,-4 3-1,3 2-3,-6 10-1,1 2-1,-2 0-1,-3 1-1,-1 0-1,0-3 0,2-3 0,1-6 0,0-5-2,2-11 1,3-2-1,2-8 1,3-6-1,4-6 0,2-1 0,1-3 0,1-3 0,1 2 0,1 1 1,-1 2-1,-3 4 1,2 11-1,-5 5 1,-1 6 0,-3 10 0,-2 11 0,-6 6-1,0 3 1,-1 4-1,-2 0 0,0-3 1,-1-2-1,1-5 0,0-6-1,6-7-2,-6 2-14,3-5-12,0-7-2,0 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17.92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444 162 35,'6'-15'29,"-6"2"1,-5 3-9,10-2-4,-11 9-6,3-2-2,-4 6-4,0-2 0,-1 3-2,-3 3 0,-1 8 0,-2 3-2,-4 2 1,1 8 0,-1 3-1,3 4 0,2 0 0,1 5-1,7-6 0,0 1 1,10 0-1,4-12 0,6-3 0,6-8 0,7-6 0,2-10 1,-1-4-1,5-6 1,-1-5-1,-6-8 0,-2 0 1,-7-1 0,-5-2 0,-5-2-1,-8 4 1,-5-2-1,-5 4 0,-1 8 0,-4 3 0,-3 7-2,2 5-1,0 12-6,3 1-26,4 7 2,3 6-2,3 1 1</inkml:trace>
  <inkml:trace contextRef="#ctx0" brushRef="#br0" timeOffset="500">713 425 56,'-6'7'32,"-2"1"-7,4-1-4,-5 4-6,8-5-3,-6 9-5,3-6 0,-2 7-4,2-3-1,-3 4-1,2-2 0,-4 2-3,1 0-3,7-9-9,-4 4-19,1-8 0,4 1-1,0-5 0</inkml:trace>
  <inkml:trace contextRef="#ctx0" brushRef="#br0" timeOffset="5141">116 101 23,'8'-13'18,"3"-3"-5,3-1-4,-3 3-2,2-1-2,-8 7-2,6 0 0,-8 3 3,-3 1-1,-5 4 2,3 0 0,-3 0 0,3-1 1,-3 2-1,2-1-2,-3 4-1,1-4-1,-5 7-1,3 3 0,-2 2-1,-1 0 1,-1 0 0,0 2 1,0 2 0,2 1-1,-2 4 1,2 0 0,-4 8-1,5 4-1,-2 7 0,-2 3 0,2 3 1,3 2-2,4-2 1,8-5 0,3-3-1,10-5 1,7-3 0,4-6-1,3-3 0,0-6-1,-2 0-1,-5-1-4,0-6-2,-17 5-6,-1-9-18,-4 0-1,-3-1 1,-3-2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6:18.8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17 162 42,'2'-9'29,"-1"0"3,5-2-10,-6 6-6,5-6-4,-3 8-3,0-3-3,-4 9 0,0 3-2,0 9-1,-1 3 0,-3 7-1,1 3 0,1 8 0,4 0 0,-3-3-1,3 0 0,0-2 0,-2-8 0,5-2-1,-3-1-2,2 1-2,-7-4-3,8-2-6,-10 3-16,7-6-6,-2 3-1,2-7 2</inkml:trace>
  <inkml:trace contextRef="#ctx0" brushRef="#br0" timeOffset="515">210 2 34,'-2'-2'28,"4"2"0,-4 0-8,13 0-4,-6 4-3,10-2-2,-5 11-3,8-4-1,-3 15 0,6-2-2,-6 7-1,4 0-1,-4 9 0,-2-3-1,-2 5 0,-6 3 0,-3 1 0,-5 1-1,-4-2 1,-7-2-1,-4-4-1,-4-1-2,0-10-3,-11 2-14,3-12-17,-2-2 0,0-7-2,2-7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04.6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 13 47,'-4'-3'19,"1"4"0,-4-1-3,6 7-1,-3-2-2,7 9-2,-3 1-2,7 5-2,-3 2-2,5 4-1,0-3-2,1-2 1,1 0-1,1-5-1,1-7-1,1-4 1,1-5-1,0-1 0,2-4 1,2-3-1,2-5 1,0-1-1,5-2 1,-1-4 0,1-2 0,-2 1-1,1-3 1,-4 3 0,-4 2-2,-6 4-1,-2 8-2,-12 0-8,3 11-14,-4-1-6,-2 7-1,-5 0 1</inkml:trace>
  <inkml:trace contextRef="#ctx0" brushRef="#br0" timeOffset="656">163 267 33,'0'-5'20,"3"4"0,-7-4 0,8 8-3,-8-3-1,8 9-3,-7 1-2,7 6-3,-5 2-1,1 5 0,-4-2-3,2 5-1,-1-2-1,-1-3-1,1 0-3,0-6-3,3 1-15,-4-5-13,4-3 1,-3-3-3,3-3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10.81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9 226 27,'2'-5'17,"-1"-2"0,1 0-1,0 1-1,-2-1-2,2 7-2,-4-1-1,2 6-2,-6 1-2,5 6-1,-5-1-1,5 7 0,-2-2 0,4 6-1,1-2-1,5 0 1,4-1-1,3-1 1,2-4-1,2-3-1,3-2 1,1-5-1,0-9 0,3-5 0,2-8-1,0-6 1,0-9 0,0-6-1,0-7 0,-4-1 1,-2 1-1,-5 6 0,-8 5 0,-3 7-1,-6 10 0,-4 9-3,-1 9-5,-4 4-8,3 8-16,1 1 0,0 3 0,1 2 1</inkml:trace>
  <inkml:trace contextRef="#ctx0" brushRef="#br0" timeOffset="500">139 452 47,'-6'6'28,"2"1"-6,4 8-4,-4-4-2,6 9-4,-5-3-2,4 8-3,-2-4-2,1 1 0,0-2-3,0-2 0,0-4-1,0-4-1,0-1 0,0-5-2,3 2-5,-6-7-9,3 2-16,0-1 0,0 1-1,0-2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33.95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19 33,'15'-3'8,"6"1"0,4-1-2,3-1-7,4 4-14,-2-6-2,3 5-1</inkml:trace>
  <inkml:trace contextRef="#ctx0" brushRef="#br0" timeOffset="922">56 1340 23,'10'-5'23,"3"1"-7,6 0-3,1-1-1,4 3-5,1-1-10,0 8-18,-6-5-1,1 7-1,-9-5-1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20.39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35,'1'4'16,"0"1"-1,0-1-2,2 7 1,-2-2-3,4 5-1,-4-1-3,4 4 0,-3-3-1,1 3-2,-1-1-1,1-2-1,-3-2-1,0-4 0,1-3 0,1-5-1,-1-4 1,5-5 0,1-7-1,2-1 1,4-4-1,2 0 0,0 1 0,-2 0 0,1 5 1,-3 3-2,-1 6 1,-1 4 0,-2 4 0,-2 5 0,0 3 0,1 3 0,1 2 0,-1 3 0,-2 2 0,2-2 0,-1 2 0,0 0 1,1-3-1,-1-1 0,0-4-2,-2-4-5,5 0-14,-1-5-9,-2-3 0,0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06.6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19 201 41,'-3'1'16,"0"3"-1,-1-1 1,3 5-2,-4-2-2,6 7-1,-5-4-1,4 6-1,-2-4-3,4 4 0,1 0-2,5 1-1,5-1 0,7-3 1,8-5-2,6-2 0,6-8 0,6-7 0,2-10 0,2-5-1,-5-8 1,-3-3 0,-6-5-1,-8 1 0,-7 1-1,-8 6 0,-6 5-1,-5 5-1,-3 8-1,-4 4 0,0 12-5,-1 1-12,3 9-11,-1 3-1,1 2 0,-2 2 0</inkml:trace>
  <inkml:trace contextRef="#ctx0" brushRef="#br0" timeOffset="453">199 441 19,'-3'-2'21,"2"4"1,-1-2-10,2-3 1,0 4-1,-1-2-1,4 6-1,-5-2 0,5 8 0,-5 1 0,4 8 0,-5 1-2,3 7-1,-3 0-2,2 2-1,-2-3-2,1 2 0,2-4 0,-2-4-3,2-6-1,0-5-10,5 1-21,-5-6 0,1-1-2,-1-6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17.9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15 40,'4'-3'18,"-2"0"-3,-2 0-2,1 2-4,-2 0-3,2 1-2,-2-1 0,2 1-1,1 0-1,-1 2 1,1-2 0,2 3 1,-4 1 1,3 5-1,-2 0 1,1 3-1,-2 2-1,1 3 0,-2-1-1,2 1-1,-1-2 0,1 0 0,0-6 0,1-3-1,1-5 1,1-5 0,0-3-1,3-4 1,-2-4-1,1-1 1,1-2-1,2-1 0,-3 2 0,3 2 0,2 1 0,0 5 0,1 4 0,1 3 0,-1 4 0,-1 2 0,0 4 0,-4 2 0,-1 4-1,0 2 2,-3 0-2,-2 4 1,2-1 0,-1 1 0,1-4 1,1-1-2,4-3-1,-3-5-7,3-3-20,-1-2-1,2-4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23.50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 94 37,'-3'7'18,"-2"3"-2,-1-1 0,2 8-3,-1-4-2,4 4-1,-1-3-1,5 4-2,0-5 0,6 2-2,1-6 0,9 1-1,3-8 0,8-3-1,7-10-1,5-4 1,4-8-2,1-5 1,-1-5-1,-5 1 0,-7-2 0,-8 5-1,-14 7-2,-12 5-2,-6 12-7,-8 4-14,-4 6-6,2 8-1,-2 3 0</inkml:trace>
  <inkml:trace contextRef="#ctx0" brushRef="#br0" timeOffset="406">130 328 55,'-3'14'26,"1"0"-4,7 4-3,-1-2-4,5 6-4,-4-3-3,5 4-2,-5-5-1,2-3-2,-3 1-1,-3-4-1,-1 0-1,-3-6-3,4 3-7,-5-6-18,5-2-3,1-1-2,0-2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24.76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28 68 47,'-2'-2'20,"-2"2"-2,1 5-2,-4-1-3,5 7-2,-4 2-2,6 2-1,-4 1 0,7 2-2,0-1 0,3 2-2,4-4-2,2 1 1,4-6-2,1-5 0,5-2 0,3-3 0,0-7-1,4-2 0,2-7 1,4-5 0,-1 0-1,-1-3 1,-4-2-1,-2 1-2,-6 4-2,-7-3-9,-4 7-18,-7 6-2,-5 3 0,-2 5 0</inkml:trace>
  <inkml:trace contextRef="#ctx0" brushRef="#br0" timeOffset="391">192 269 20,'-5'18'29,"-3"4"1,2-5-2,-1 6-11,-4-3-2,7 5-5,-2-2-2,4-1-3,-2-3-2,3-3-3,2-4-7,-1-3-22,6-4-2,-3-4-2,-2-4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21.6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 35,'3'-2'18,"-2"1"-2,2 0 1,0 5-4,1 1-1,-1 7-3,-3-2-1,2 7 0,-2-2-2,3 2-2,-3-2 0,1 0-2,2-2-1,-2-3 1,1-5-1,-1-2 0,1-5 0,1-2 0,-2-4-1,3-4 1,0-3 0,5-4-1,1 1 0,2 0 0,1 3 0,2 1-1,3 5 1,-3 5 0,-2 7 0,-3 2 0,-1 6 0,-1 3 0,-4 2 0,0-1 0,-2 3 0,1-3 0,1-1 0,2-2 1,-3-1-2,3-5-1,1 3-7,-2-4-22,2-4 1,-3 0-2,-2-4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1.7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0 235 32,'0'2'13,"0"2"-1,2 5 0,-2 0 0,1 4 1,1 3-4,2 3 1,-1-4-4,7 3 0,1-7-3,6-2 0,5-9-1,5-6-1,2-8 1,6-6-1,-1-9 1,3-2 0,-5-4-1,-4-2 1,-5 2-1,-5 2 1,-6 2-1,-4 4-1,-3 5 1,-3 5-1,-2 4-1,-2 3-3,2 12-11,1 4-14,-5 3-2,1 5 1,-4 3-1</inkml:trace>
  <inkml:trace contextRef="#ctx0" brushRef="#br0" timeOffset="390">150 354 49,'-3'10'23,"3"7"-3,-3 2-2,4 7-4,-2-3-3,4 6-3,-1 0-2,2 1-3,0-7-1,2-1 0,0-7-3,1-3-3,5-6-24,-5-3-3,-3-5-1,0 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3.1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4 189 36,'-3'0'18,"2"4"-1,2 7-2,-2 0-2,5 6-3,-1 2-2,5 4 0,-1-1-2,8-1 0,-1-5-1,4-1-1,4-8 0,7-3-1,0-13 0,5-4-1,-3-7 0,3-3 0,-3-4 0,0-5-1,-6-1-1,-5-2 1,-6 0-1,-5 3 1,-3 4-2,-4 2-1,-1 5-3,-4 4-6,2 7-21,-4 11-1,-3 9 1,-1 6-1</inkml:trace>
  <inkml:trace contextRef="#ctx0" brushRef="#br0" timeOffset="422">205 373 50,'0'9'20,"4"6"1,-4 0-3,5 9-4,-7-1-3,5 4-2,-6 1-3,3 2-2,-1-5-2,-1-1-2,1-3-6,-2-4-24,2-7 0,2-4-3,-3-2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4.26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0 294 48,'1'-12'17,"2"6"-1,-2-4 0,4 9-3,-4-2-2,6 11-2,-4-1-3,3 6-1,-2 0 0,4 6-1,-4-4-1,5-1 0,-2-2-2,2-3 0,0-5 0,7-11 0,-1-4-1,6-9 1,1-3 0,0-6-1,2-3 2,1 0-2,-3-3 1,0 6 0,-3-1 1,0 4 0,-6 3-1,0 5 0,-2-1-1,-5 6 0,0 1-1,-1 2-2,-2 6-3,-4 1-4,4 9-8,-9 3-14,2 6-2,-2 1 0,-2 3 2</inkml:trace>
  <inkml:trace contextRef="#ctx0" brushRef="#br0" timeOffset="453">208 341 14,'-3'9'27,"0"3"-2,-4-1-10,6 8 0,-5-4-2,4 11-2,-4-4-2,2 17-1,-3-5-4,3 4 0,1-4-2,1-5-1,1-3-5,-2-10-17,5-6-10,1-5-2,0-5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6.3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19 38,'0'13'15,"1"2"-2,-1 1-1,2 1-2,-2-2-2,1 0-2,-1-5-2,2 2-1,-2-6 0,2-1-1,-2-4 0,2-1-1,-1-3 1,5-1-1,-1-6 1,2-3-1,0-3-1,4 1 1,0-3-1,1 2 0,1-2 0,-1 5 0,-2 2-1,2 5 0,0 6 1,-2 3 0,-3 7 1,-1 5 0,0 4 0,0 2 0,1 1 1,-1 2-1,1-4 1,1 0-1,0-7 0,2-1 1,-2-4-2,-2-3-4,3-3-15,-2 1-7,-5-8-2,2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2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193 149 42,'6'-16'19,"3"2"-1,-5-1-1,4 6-2,-4 0-4,-2 7-1,-10 3-4,1 8-1,-5 5-3,-4 7-1,-4 6 0,-3 8 0,-2 9-1,0 8 1,0 9-1,4 4 2,0 4-2,7-1 1,6-4 0,10-9-1,8-11 1,14-14 0,8-17 0,10-16 1,5-16 0,5-11 2,-1-15-1,2-12 2,-10-12-2,-6-7 1,-13-6-1,-9 2-1,-14 4-1,-10 6 0,-9 13-1,-10 12 0,-3 16 0,-3 12 0,4 16-2,1 9-3,13 13-20,1 2-7,6 4-1,5 2-1</inkml:trace>
  <inkml:trace contextRef="#ctx0" brushRef="#br0" timeOffset="500">31 456 56,'-2'-3'31,"4"-1"-1,5-2-9,6 6-9,2-4-3,11 5-3,4-4 0,4 3-3,2-1 0,-2 2-2,-5 1-1,-5-2-3,-2 8-16,-9-4-12,-7 1-1,-5 0-2,-2-2 1</inkml:trace>
  <inkml:trace contextRef="#ctx0" brushRef="#br0" timeOffset="890">669 129 27,'6'-9'28,"-4"0"2,-2-1-2,0 5-12,-6 5-6,2 5-2,-6 5-3,0 8-1,-4 5-1,0 10 0,-2 4-1,0 7 0,2 3 0,3 1 1,2 0-2,5 0 1,7-5-1,2-4 0,6-3-1,3-8 0,3-3 0,-2-7-2,4-4-4,-5-7-3,4 2-11,-8-3-11,1-3-1,-4-3 0,0-3 1</inkml:trace>
  <inkml:trace contextRef="#ctx0" brushRef="#br0" timeOffset="1187">772 512 47,'2'-5'27,"-7"4"1,2 1-13,0 8-4,-3-2-4,3 6-2,-3-1-2,2 7 1,-1-4-1,3 4 1,-2-3-2,1 0 1,1-4-1,2-2 0,0-4-1,3-5 1,2-6-1,1-4 0,5-5 1,1-5-1,2-6 0,0-1 0,3 2-1,-5-2 0,1 5 0,-1 7-1,-3 6 1,-3 8 0,-3 7-1,-2 7 1,0 6 0,-2 1 0,-1 3-1,2 1 2,1-2-1,3-1 0,-1-2 1,0-3-1,1-3 1,1 0-1,0-3 0,-1-4-1,1 0-5,-3-6-7,3 1-18,-1-3 0,1-2-1,-1-1 0</inkml:trace>
  <inkml:trace contextRef="#ctx0" brushRef="#br0" timeOffset="1812">1049 366 22,'-4'-6'25,"2"2"2,0-1-5,-3-3-7,7 3-2,-4-3-4,7 2-1,-1-5-2,9 0-2,-1 0-1,7 3-1,-1 0 0,3 3-1,-2 4 0,-1 2 0,-4 7 0,-5 2 0,-7 3-1,-2 1 1,-4 2 0,-3 2 0,-6-1-1,1-1 1,-2-3 0,1 0-1,0-2 2,0 1-1,2-6-1,-1 3 1,4-5-1,1 0 0,3 0 0,2-1 0,4 1 0,2 0 0,3-1 0,4-2-1,3 2 1,2-2 0,2 3 0,2-2 0,-1 1 0,0-1-4,0 4-4,-5-3-16,-1 3-7,-1-1-1,-3-1 1</inkml:trace>
  <inkml:trace contextRef="#ctx0" brushRef="#br0" timeOffset="2312">1308 174 29,'-3'-6'25,"3"5"2,1 3-6,-1 2-7,8 9-4,-2 2-3,7 7 0,-2 2-2,4 7-1,-1 2 0,0 6 0,-3 1-1,1 2 1,-5-3-1,0 3 1,-4-3-1,-2-4 0,-4-4-1,-2-6 0,-1-4-1,-3-4-3,2 1-14,-6-8-16,-2 0-1,-3-2-1,-4-2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7.2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27 23,'3'-7'27,"2"4"1,-2 5-6,-3 1-7,4 8-4,-5 1-3,4 4-2,-3-1-2,0 1-1,0-3-1,-2 0-1,2-1 0,-1-3 0,-1-1-1,1-2 1,0-1 0,-1-1-1,1-1 0,1-1 1,1-4-1,2-2 0,3-7-1,3-3 1,5-6 0,3 0-1,2-4 1,-1 1 0,2 2 0,0 5 0,-5 8 0,1 4 1,-4 9 0,-3 5 0,-2 5-1,-1 3 1,0 0 0,-2 0 0,1-1-1,1-3 1,-2 0-1,3-2 1,-2-3-1,0 6-1,-1-1-5,-3-1-12,1 1-12,2 1-3,-1-3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7:38.20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31 0 24,'-3'3'27,"3"6"-1,-3 2 0,0-2-19,3 3-1,-3-2 1,5 6 0,-4-2-1,3 8-1,-4-2 1,1 6-2,-2-4 0,2 4-3,-2-5 0,0-7-1,3-6 1,2-10-1,2-11 0,3-7 2,2-8-2,1-4 2,4 1-2,0 1 1,2 5-1,1 6 1,-1 9-1,-2 7 0,1 5 0,-1 4 0,-1-1 0,-3 3 1,-1 2 0,1 2 0,-2 0 0,0 1-1,-3 4 2,-2 5-2,0 2 1,0 1-2,-1 0-1,1-9-2,2-1-3,-2-11-11,5-5-15,1-6-2,-1-4 1,-1-3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8:03.92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125 103 35,'1'-8'13,"-1"-2"1,2 3-1,-5-1 0,4 5-3,-5 2-2,1 6-1,-3 2-1,0 8-2,-2 0 0,-1 10-2,-1 3 1,-1 5 0,-1 2 0,1 7-1,-1 1 0,2 6 0,-1 9-1,4 0 1,2-5-2,5 0-1,3-8 2,4-9-3,6-8 2,2-9-1,5-12 2,1-8-3,3-7 2,2-8 2,0-6-2,1-5 2,2-6-2,1-10 2,-1-6-1,-2-10 1,-4-4 0,-5-2-2,-6 4 2,-7-1-2,-14 0 1,-5 10 0,-8 7-1,-6 17 0,-4 8-1,-4 16 2,2 11-2,3 15 1,3 9-1,5 6-2,8 6-3,2-5-6,10 2-19,4-7-1,2-3 1,3-5 0</inkml:trace>
  <inkml:trace contextRef="#ctx0" brushRef="#br0" timeOffset="563">19 481 20,'-2'-2'26,"7"-2"1,3-2-9,5-7-5,9 1-2,1-4-1,8 9-4,-1-4-1,1 9-1,-2 4-6,-8 6-8,1 5-19,-6 7-1,-7-4 0,-3-2 0</inkml:trace>
  <inkml:trace contextRef="#ctx0" brushRef="#br0" timeOffset="1860">611 150 27,'2'-11'13,"0"0"-1,1 1-2,-3 1 0,0 4-1,-2-1-1,1 4-1,-4 1 0,4 7 0,-5 1-1,3 9-1,-4 1 0,5 8 0,-5 3-1,2 7 0,0 2-1,0 6 0,-2-1-1,1 11 1,0-1-2,2 2 1,2-5-1,4-3-1,1-6 1,6-4-1,5-7 0,1-8-1,4-6 2,-1-5-2,-1-3 1,0-5-1,-3-4-2,-6-4-3,2 3-6,-7-5-14,0-1-6,-3 0 0,-2 0 1</inkml:trace>
  <inkml:trace contextRef="#ctx0" brushRef="#br0" timeOffset="2282">703 527 23,'3'0'21,"-1"3"-1,-2-1-4,3 10-1,-3-3-3,3 5-2,-4 0-3,2 2-1,-1-1-3,1-2 0,-2-3-1,1 0-1,1-6-1,0-5 0,0-4 0,3-5 1,-1-4-1,2-4 0,-1-6 0,3-3 0,1-4 0,2 1 0,1-1 0,-2 4 0,2 3 0,0 5 0,-1 8 0,0 6 0,-2 10 1,-1 8-1,-2 5 0,1 3 1,-1 4-1,-1 1 1,1 0 0,1-2-1,1-4 0,-1-3 0,3-2-6,-4-5-14,2-4-9,0 1-2,-4-4 1</inkml:trace>
  <inkml:trace contextRef="#ctx0" brushRef="#br0" timeOffset="3344">988 84 36,'-3'1'21,"2"2"-3,5 6-2,-1-3-3,10 7-1,-2 1-3,10 7-1,-1 2-2,4 6 0,-2 4-3,1 5 1,-6 1-2,-1 5 0,-8 7 0,-3-3-1,-6-3 0,-2-4-1,-3-5-1,0-8-3,2-3-5,-5-8-24,3-6 1,0-5-1,-3-2 1</inkml:trace>
  <inkml:trace contextRef="#ctx0" brushRef="#br0" timeOffset="3813">1268 651 18,'-2'-4'23,"7"-1"-7,2 2-3,-2-6-2,6 3 0,2-2-3,2 0-2,1-6 0,1 5-2,-3-2 0,1-2-1,-2-2-1,-1-2 0,-4-2-1,-2-4 1,-3-2-2,-2 3 1,-3-1-1,-2 1 1,-3 6-1,-2 4 1,0 11-1,-1 8 0,-1 7 0,2 8 0,0 3 0,3 3 0,2 2 0,4 1 1,3-3-1,3-1 1,6-6 1,1-3-1,6-6 0,4 0 1,2-6-1,2-4 0,0-2-2,-4-4-2,1 2-3,-9-6-8,1 2-15,-6-1-3,-5-2 3</inkml:trace>
  <inkml:trace contextRef="#ctx0" brushRef="#br0" timeOffset="4250">1592 437 21,'0'4'27,"4"5"1,-1 5-7,2-3-8,9 6-3,-4-5-2,8 3-1,3 1-2,0-2-1,-1-2-1,1 4-1,-4-4 0,-1 2 0,-4-1-3,-4-4-1,2 0-3,-5-8-6,3 3-4,-5-13-9,4-4-8,-2-5 1,-1-6 1</inkml:trace>
  <inkml:trace contextRef="#ctx0" brushRef="#br0" timeOffset="4485">1807 382 20,'-4'4'18,"-2"5"-5,-1 4-4,2 5 1,-4 2-1,0 8 1,-3 0-2,-4 3 0,-5 1-2,0 3-2,-5-4 0,5-2-5,1-6-1,5-10-9,7-3-8,8-6-11,5-10 3,8-2 1</inkml:trace>
  <inkml:trace contextRef="#ctx0" brushRef="#br0" timeOffset="4782">1904 594 42,'2'30'25,"-1"3"-3,-5-4-5,4 7-6,-6-6-4,4 2-1,-2-4-2,0-3 0,-1-2-2,1-2 1,-4-2-2,5-4 2,-4-6-2,1 2-1,-2-8 1,0-6-2,1-3 1,1-6-3,2-10 2,4-6-2,5-5 2,2-10-1,5-2 1,4-2 2,4-4 0,2 3 2,0 5 0,3 4 2,-3 3-2,-1 11 1,-4 6-1,-2 9-1,-4 10-1,-3 8 0,-4 7-1,-3 7 0,-1 2 1,-3 6-1,-1 3 0,-3-3-1,-3 1 1,1-3-1,-1-5 1,-2-6-1,0-4 2,-1-4-3,0-6 2,1-8-2,2-3-5,-2-2-21,3-2-4,2-1-2,-1-2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33.7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36 275 29,'-10'-62'19,"10"62"-1,0 0-3,0 0 0,0 0-5,0 0 0,0 0-3,19 62 1,-19-62-4,0 62 0,0-62-2,3 66 0,-3-66 0,0 0-1,-15 71 0,15-71-1,0 0 1,0 0-1,0 0 1,0 0-1,0 0 0,0 0 0,0 0 1,24-63-1,-24 63 1,24-66-1,-24 66 0,23-66 0,-23 66-2,0 0 2,45-71-1,-45 71 1,0 0 0,0 0 0,0 0 1,0 0-1,41 71 0,-41-71 0,-12 66 1,12-66 0,-11 65-2,11-65 1,0 0-2,0 0 2,0 0 0,0 0 0,0 0 0,0 0-1,0 0 1,74-61 1,-74 61-1,37-68 1,-37 68-1,28-56 0,-28 56-1,0 0 1,0 0 1,0 0-1,0 0-1,0 0 1,65 23-1,-65-23 1,0 0 2,16 80-2,-16-80-1,3 58 2,-3-58-2,0 0 0,8 57-1,-8-57-3,0 0-4,0 0-5,0 0-5,0 0-8,0 0 2,0 0-1</inkml:trace>
  <inkml:trace contextRef="#ctx0" brushRef="#br0" timeOffset="641">398 443 40,'0'0'17,"0"0"-2,56-27-1,-56 27-3,0 0-3,0 0-1,62 7-1,-62-7-2,0 0 0,84-12-1,-45-2 0,-4-2-1,-3-6 1,-2-3-1,-6-6 0,-10 3 0,-4 1-1,-10 27 1,0 0-2,-40-59 1,40 59 0,-62 0 0,62 0-1,-67 35 0,67-35 0,-54 56 1,54-56-1,-26 69 0,26-69-1,-4 69 1,4-69 0,0 0 0,49 74 0,-22-59 0,9-5 0,2-10 0,-4-4 0,4-4-1,-5-5 1,-5 0 0,-4-3 0,-10-2 0,-9 3 0,4 4-1,-4 3 1,-5 5 0,4 7 0,-11 0-1,0 9 1,3 5 0,2-2 0,-7 4 0,5-2 0,-2-2 1,7-4-1,3-5 0,4-4 0,2-6 0,5-6 1,-2-11-1,8 0 0,4-6 0,-4-6 0,3-1 0,-2-2 0,5 4 0,-5 0 0,4 9 0,-4 3 0,0 8 0,-1 5 0,4 11-2,-4 4-1,0 0-5,-10 10-9,7-5-13,-1-2-2,-8-1 2</inkml:trace>
  <inkml:trace contextRef="#ctx0" brushRef="#br0" timeOffset="1359">1438 345 24,'10'-13'20,"4"1"-6,-7 0-2,4-4-2,-9 7-1,0-4-2,-8 5-1,-1-3-1,-8 11-2,-3 0 0,-7 8-1,-4 8 0,-4 1 0,0 4-1,0 8 0,3 3 0,4-2-1,9-1 1,8-1-1,12-8 0,11-6 0,10-6 1,11-5-1,1-10 0,1-5 0,3-6 0,-6-4 0,-8-2 0,-7 0 1,-4 2-1,-6-2 0,-8 5 0,-5 6 1,-3 5-1,-4 4 0,4 7 0,-6 6 0,6 11 0,1 5 0,-2 8 0,7 12 0,3 5 0,1 14 0,0 4 0,4 6 1,-3 4-1,-4 0 2,0-2-1,-8-3 0,-6-12 0,-2-9 1,-10-12 0,-3-7 0,-7-12 0,-1-12 0,0-14 0,1-9-1,3-14 0,-1-7 1,8-8-2,2-1-1,13-2-2,10-1-2,5 12-3,8-7-7,9 17-14,9 2-2,3 5 1</inkml:trace>
  <inkml:trace contextRef="#ctx0" brushRef="#br0" timeOffset="1984">1578 514 17,'7'-12'23,"-7"12"0,0-4-10,1 0-8,3 8 0,-2-4-1,3 0-1,3 0 1,3 0 1,3-8 1,4 1 0,5-7 1,2 1-2,-1-7 1,-2-1-2,1-5 1,-4-2-3,-1-5 1,-11 8-2,-7-3-1,-7 7 1,-6 4 0,-9 9-1,0 11-1,-7 6 2,4 15-3,6 2 3,6 7-2,2 3 2,15 1-2,12-2 2,12-6 1,0-2-1,9-8 2,4-2-2,-4-3-2,3-9-10,-9-1-18,-8-1-3,-3-3 1,-3-3-1</inkml:trace>
  <inkml:trace contextRef="#ctx0" brushRef="#br0" timeOffset="2578">2311 200 14,'-7'-4'23,"-3"0"-4,0 2-1,-3 5-3,1-1-3,-2 2-3,6-1-1,-7 3-3,7 0 0,-5 1-3,8-2 0,0 1-1,0 2-1,7 2 0,5-1 0,-1 4 0,8-1 0,5 3 0,6 3 0,1 0 0,1-1 0,3-1 0,0 1 1,-2-2-1,-2 0 1,-4 0-1,-7-2 1,-4 2 0,-9 1 0,-4 1 0,-7-2 1,-4 2-1,-8-4 0,-3-2 1,-2-5-1,-6-3 1,3-5-1,-1-5 0,0-1-1,6-3-2,3 0-3,9-1-7,2 8-13,2-5-6,8 5 1,6 1 1</inkml:trace>
  <inkml:trace contextRef="#ctx0" brushRef="#br0" timeOffset="3062">2613 379 26,'12'-2'17,"-1"-3"-4,2-3-2,-5 1 2,4-2-1,-6 2-1,-2-6 0,-6 8-2,2-3-1,-8 5-2,-3 1-1,-5 7-2,-2 0-3,-4 6 0,2 6-1,0 3 1,0 5-1,4 0 0,7 2 0,7 0 1,3-4 0,13-4 1,6-5 0,3-7 0,6-7 1,0-6 0,1-9 0,-4-4 0,-2-3 3,-10-1-3,-3-4 0,-11 5-1,-1-2 1,-6 3-1,-1 4-1,-3 5 1,0 5-2,3 6 0,1 2 0,7 6-1,0 1 1,5 2 0,2 2-1,5-1 0,3 2 1,0-4 0,3 2 1,-4-4 1,0 4 0,-3-1 0,-1 2 0,-5 1 0,-4-1 0,-1 5 0,0-5 0,-1 5-1,-4-5 1,4-4-1,-4 1 0,5-7 0,1-4 1,3-7-1,-1-3 1,6-9-1,4-1 0,4-7 1,5-4-1,4-3 1,2 2-1,3 1 0,2 4 1,-4 8-1,-3 5 0,-3 7 0,-7 9-2,-3 2-3,-9 10-10,0-1-16,0-1-1,0 1 1,0-6 0</inkml:trace>
  <inkml:trace contextRef="#ctx0" brushRef="#br0" timeOffset="3750">3346 115 8,'18'-33'19,"-10"6"0,3 3-6,-6 6-4,-5 8-1,0 7 2,-9 16 0,6 1 1,-9 10 0,5 5-2,-8 8 0,4 2-2,-4 5-1,3-1-2,1 6-1,2 1-2,3-6-1,0 2-2,5-9-2,1 0-1,5-16-2,-3-5-1,4-12 1,-2-1 0,-1-14 0,-4 3 2,-2-13 0,-6 5 1,-2-5 1,-3 0 0,-4 5 2,-1 3 2,-1 5 1,3 0 1,1 6 3,10 0 1,3 6 2,13-6-1,5 4 0,12-6-3,4 4-1,8-4-1,1-5-7,2 9-23,-6-1-1,-5-2-1,-9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28.87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169 121 30,'1'-10'11,"3"1"-1,-1-2 0,1 1 0,0 2-1,0 0 1,-2 2-3,-1 1 0,1 4-2,-5 2 0,2 6-1,-7 3-1,0 7 0,-5 4-1,-2 6 0,-5 2-1,1 6 1,-4 3 0,0 1-1,1-1 0,6 1-1,2-2 1,7 1-1,6-3 1,10-2-1,10-5 0,6-5 1,9-9 0,7-6 1,5-10 0,-2-7 0,2-10 1,-3-4-1,-7-10 1,-4-4-1,-10-6 0,-7-1 0,-12-6-1,-5-3 0,-10-1 0,-7 3-1,-8 5 0,-6 6 0,-3 9 0,1 8 0,4 12 0,2 12 0,6 11 0,6 6-1,9 6-2,5 2-6,10 4-18,-1 0-2,2-2-2,3-5 1</inkml:trace>
  <inkml:trace contextRef="#ctx0" brushRef="#br0" timeOffset="984">605 100 39,'0'-8'23,"0"4"-6,-3 5-3,0 2-5,0 7-2,-4 0-3,-1 6 0,-3 4-1,0 4 1,-4 0 0,2 5 0,-1 1 1,-2 4 0,3-1-1,3 3-1,1-2 0,3 3-1,6-2-1,3-1 0,11-4 0,3-3-1,5-1 1,5-5-1,0-2 0,1-4 0,-2-3-2,-5-4-2,-7 0-4,-7-7-6,-1-1-14,-6-4-3,-3-1 2,-4-5 0</inkml:trace>
  <inkml:trace contextRef="#ctx0" brushRef="#br0" timeOffset="1390">682 417 28,'-1'-5'24,"-1"1"0,2 4-5,-4-1-4,4 7-3,-4 0-3,1 4-1,-1 1-3,1 5-2,0 0 0,3 1-1,-2-1-1,2-4 0,2-3 0,1-3 0,1-5 0,3-4-1,-1-4 1,3-5 0,2-3-1,0-4 0,1-1 1,3-4-1,-3 3 0,-1 1 0,1 3-1,-4 4 1,-2 8 0,-3 6 0,-2 5-1,0 8 1,-1 1 0,0 4 0,1 0 1,2 0-1,-2-3 0,5-2 0,-3-4 0,0-2 0,3-3-2,-3-5-3,4 3-7,-5-5-16,6-3-2,-4 2 1,3-3-1</inkml:trace>
  <inkml:trace contextRef="#ctx0" brushRef="#br0" timeOffset="1875">1039 106 26,'-1'6'23,"-4"4"-4,-3 5-4,4 7-1,-3 0-3,4 4-1,0-1-2,4 4-1,-4-2 0,5 3-3,-5-4 0,3 0-1,0 0 0,0-2-2,0-3-1,0-5-2,4-3-1,0-7-3,5 2-4,-3-9-2,5-1-2,-2-6-2,3 2-3,-5-5 1,5 1 0,-5-2 4</inkml:trace>
  <inkml:trace contextRef="#ctx0" brushRef="#br0" timeOffset="2125">1111 386 34,'3'-3'15,"-3"0"0,3 2-1,0-1 0,-2 3-3,-1 0-2,0 5-3,-3 1-1,-1 5-2,-3 2-1,1 1 0,0 3-1,2-2 0,3 2 0,3-4-1,7-3 1,4-4-1,5-4 1,4-5-1,0-5 1,1-2-1,-3-3 1,-1-4-1,-8-1 1,-4-1-1,-7 1 1,-6-2-1,-3 3 0,-4 1 0,0 3 0,-3 3 0,3 4 0,0 7 0,1-2-1,5 5 0,3 2-2,0-1-3,6 1-3,-2-1-5,7-1-11,1-2-1,-1-2-1,2 2 2</inkml:trace>
  <inkml:trace contextRef="#ctx0" brushRef="#br0" timeOffset="3109">1241 438 27,'-2'-2'20,"1"-1"-4,2 3-2,-2-2 0,2 4-4,-2-1 0,2 5-2,-2 3-1,3 3-1,-2 2-1,3 7-1,-2 1-1,3 3 0,-1 3-2,2 2 1,0 1-1,0-3-1,1 0 1,-3-3-1,-2-3 1,0-4-1,-4-1 1,-1-4-1,-6-1 1,-3-2-1,-3-3 1,-2 1-1,-4-2 0,0-4 1,-2-2-2,-1-2 1,2-3-2,2-2-1,6 0-1,2-5-4,7 4-8,3-2-13,5-1-1,5 2 1,0-2 1</inkml:trace>
  <inkml:trace contextRef="#ctx0" brushRef="#br0" timeOffset="3625">1379 404 36,'-1'-4'11,"-1"2"1,-1-1 1,2 3 0,-2 0-2,3 4-1,-2 0 0,3 5-2,-2 0-2,3 3 0,0 1-2,1 1-1,-2 0-1,2-1-1,0-3 0,0-4 0,-1-2 0,5-5 0,-4-4 0,3-4-1,3-4 1,0-4 0,2-1 0,-1-2-1,1 0 0,1 3 0,-3 5 0,-3 3-1,-1 8 1,-2 5 0,-1 6 0,0 4 0,1 3 1,1 1-1,1-2 0,1 0 1,2-6-1,3 0 1,-3-3-1,0-3 1,0 1-2,-3-3-2,0 4-6,-4-4-13,1 3-7,-1 1-2,0-1 1</inkml:trace>
  <inkml:trace contextRef="#ctx0" brushRef="#br0" timeOffset="4593">1661 244 27,'-6'-11'19,"-2"-2"-4,-2 0-3,2-1-3,1 2-2,1 1-3,-2 2-1,3 2-1,-1 2-1,2 2 0,0 1 1,0 3-1,1 2 1,2 1 1,-2 2 0,6 4 2,-1 0-1,6 4 2,-2 3-1,6 4 1,1 6 0,0 4-1,0 3-1,1 3-1,-8 0 0,4 1-1,-7-1-1,0-2 0,-3-5 0,-2-3 0,1-4-1,-2-6 0,1-5-2,-3-4-4,5-2-17,-6-4-7,-2-2-2,-1-3 1</inkml:trace>
  <inkml:trace contextRef="#ctx0" brushRef="#br0" timeOffset="5312">1 372 36,'-3'5'21,"5"-4"-2,4 3-2,4-4-3,7 5-2,3-5-2,7 3-1,2-5-3,2 1-2,-2 0-2,-2 0-2,-2 3-9,-6-2-18,-2 2-2,-4 0 0,-3-1-1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16:35.06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246 80 41,'5'-16'22,"-1"4"-3,-4 0-2,3 5-4,-5 3-2,0 8-4,-6 4-2,-1 7-2,-5 5-2,-2 8 0,-5 10 1,-4 7-1,0 7 0,-4 5 0,0 9 0,0 1 1,5-1-1,8-2-1,10-8 1,9-8-1,16-12 1,12-12-1,11-15 1,8-12-1,6-13 1,0-12 0,-3-12 1,-4-7 0,-11-11-1,-8-7 1,-11-7 0,-11-2-1,-12 5 1,-7 5-2,-13 8 0,-7 10 0,0 14-1,-5 13-1,4 16-4,2 6-11,6 10-13,8 4-2,6 4 1,9 2 0</inkml:trace>
  <inkml:trace contextRef="#ctx0" brushRef="#br0" timeOffset="500">32 448 16,'-3'3'24,"5"-2"1,8-1-8,10 3-4,1-4-1,10 4 0,-2-5-2,6 3-2,-2-4-3,3 2-3,-4 0-7,-5-1-17,0-3-5,-3 1-2,-2-2 0</inkml:trace>
  <inkml:trace contextRef="#ctx0" brushRef="#br0" timeOffset="938">805 24 31,'0'-11'10,"3"3"0,-6 3 1,0 5 1,-3 2 1,-3 9-1,-7 2-1,1 10-1,-7 4-2,0 8 0,-5 4-2,2 8-1,-2 2-1,3 5-2,3 0 0,4-1-1,7 1 0,7-4-1,2-4 1,9-2-1,5-7 1,4-5-1,4-5 0,2-4-2,1-6-3,-7-8-7,4-5-15,-5-2-4,-4-4 1,-4-2-1</inkml:trace>
  <inkml:trace contextRef="#ctx0" brushRef="#br0" timeOffset="1328">766 490 35,'-1'-7'27,"2"4"0,-1 1-11,-3 1-4,3 6-2,-4 3-4,2 2-1,-2 5-3,1 1 1,-1 2-1,1 2-1,3-5 1,0-1-1,4-4 0,2-5 0,2-6 0,2-3 0,2-6-1,0-4 1,2-2 0,-2-4-1,0-1 0,1 4 1,-4 1-1,-3 4-1,0 1 1,-1 5-1,0 7 1,-5 4 0,3 6-1,-3 1 1,0 4 0,3-1 0,-4 4 0,2-2 0,1 0 1,1-3-1,1-3 1,-1-2-1,4-1-3,-2-7-9,3-1-16,1-1-3,0-4 2,-3 0-1</inkml:trace>
  <inkml:trace contextRef="#ctx0" brushRef="#br0" timeOffset="1828">1148 152 15,'8'-13'25,"-4"0"1,-1 4 1,0 5-15,-4 3-3,1 8-2,-5 7 0,2 5-2,-6 8-1,5 6 0,-2 5 0,2 3 0,-1 1 0,4 0-1,-1-2-1,1 2 0,0-5-1,1-3 0,-1-2-1,0-5-2,1-2-2,-2-7-5,4-2-7,-1-5-13,4-9-3,0-4 2,4-5 0</inkml:trace>
  <inkml:trace contextRef="#ctx0" brushRef="#br0" timeOffset="2188">1333 543 21,'11'-4'24,"-4"-3"-2,-1 1-7,2-1-1,-4-3-3,3 2-2,-4-3-1,0 4-2,-4-1-1,-1 3-1,-4-1-1,-2 6 0,-4 2-1,-3 4 0,-1 4-1,-2 2 0,0 3-1,2-1 0,1 5 0,6-1 0,2-1 1,6-2-1,2-1 0,6-4 0,1-2 1,5-5-1,3-4 0,1-7 0,0-2 0,-1-2 1,1-3-1,-4 0 0,-2-1 0,-4 2 1,-1 0-1,-5 5 0,-2 6 0,-4 4-1,2 6 1,-4 6 0,2 9 0,3 8-1,3 6 1,5 7 0,0 8 0,4 0 0,-1 4 0,4 0 0,-6 0-1,0-4 2,-6-6-1,-1-6 0,-5-11 1,-3-6 0,-6-8-1,-2-9 1,-6-9 0,-2-9-1,-4-6 0,-3-6-1,0-2 0,2-2-1,2 3 0,6 0-1,9 5-2,1 3-4,15 8-8,6 3-12,4 0-1,6 2 1</inkml:trace>
  <inkml:trace contextRef="#ctx0" brushRef="#br0" timeOffset="2891">1546 498 60,'1'-6'27,"-1"3"-5,1 9-4,-6 1-6,4 7-4,-5 1-4,3 5 0,-2 0-1,0 0-2,2-3 1,0 0-1,2-7 0,2-1 0,2-6 0,2-6-1,5-5 1,0-6 0,5-3-1,0-3 0,3-2 0,0 1 0,-1 0 0,-2 3 0,-3 8 0,-4 5 0,-1 7 0,-5 5 0,0 6-1,-2 2 2,0 5-1,2 0 0,1 1 0,2-1 0,-2-4 1,2-1-1,0-4 0,-1-1-1,2-5-2,-3-5-7,3-1-21,-2-2 1,-1-1-3,1-3 1</inkml:trace>
  <inkml:trace contextRef="#ctx0" brushRef="#br0" timeOffset="3375">1788 130 23,'-4'10'26,"6"6"1,7 1-10,3 3-3,12 8 0,-4 0-1,7 8-2,-2 0-1,1 8-3,-8-1-1,-5 7 0,-12-1-3,-5 0 0,-5 0-1,-4-5-3,-4 0-4,-5-12-18,7-3-10,0-9 0,5-7-1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9-30T23:05:38.84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251 203 37,'0'0'19,"0"0"-3,0 0-1,0 0-4,0 0-3,25-77-2,-25 77-2,0 0-2,2-67 0,-2 67 0,0 0-1,0 0 0,0 0 0,0 0 0,-71-6 0,71 6-1,0 0 2,-77 85-1,77-85 1,-51 86-2,51-86 1,-48 89 0,48-89 0,-32 82-1,32-82-1,10 56 1,-10-56 0,0 0 0,70 17 0,-70-17 0,75-32 0,-75 32 1,86-54 0,-86 54-1,75-61 0,-75 61 3,0 0-3,44-75 2,-44 75 0,0 0-3,0 0 2,0 0 0,-62-35 0,62 35-2,0 0 1,0 0-2,-70 87 2,70-87 0,-24 91 1,9-32 0,-10 10 0,0 11 0,1 10 1,0 5-1,10-3 0,2 4-1,15-5 0,-9-9-1,16-11-1,1-16 1,-11-55 0,43 66 1,-43-66-3,0 0 4,67-3-1,-67 3 1,0 0-1,86-89 1,-86 89 0,41-100 2,-33 41-1,3-3-1,7-3 0,-28-1 0,-5 4 0,-10 7 0,25 55 0,-52-76-3,52 76 2,0 0-1,-89-36 1,89 36 0,0 0-2,-64 33-4,64-33-17,0 0-9,0 0 1,0 0-2</inkml:trace>
  <inkml:trace contextRef="#ctx0" brushRef="#br0" timeOffset="813">586 368 25,'0'0'9,"0"0"3,32-64 1,-32 64 1,0 0 1,0 0-1,0 0-3,0 0-2,0 0-2,0 0-2,0 0-2,0 0 1,0 0-1,-76 57 0,76-57 0,-40 67-4,40-67 2,-32 73 0,32-73 0,-13 66 0,13-66-2,0 0 1,0 0 1,0 0 1,70 32-1,-70-32 0,0 0-1,87-61 0,-47 28 1,2 3-1,-42 30-1,35-61 1,-13 36 0,-13 4-1,7 8 1,-8 6 0,-8 7 1,0 0-1,0 0 0,0 0 1,-61 66-1,61-66 0,-49 58 0,49-58 0,-13 62 0,13-62-1,-4 49 2,22-29-1,-7-4 0,32-6-1,-7-2-1,-2-8-2,0 0-1,13-8-3,-22 0-6,10-7-4,-19 2-6,3-2-4,-2 0-2</inkml:trace>
  <inkml:trace contextRef="#ctx0" brushRef="#br0" timeOffset="1360">1061 455 22,'-11'9'24,"11"3"0,-11 0-6,2 6-4,0-4-3,4 5-3,-2-2-2,10 4-2,0-3-1,1-5-1,-2 2 0,8-3-1,4-4-2,-9-7-1,6 1-5,-8-12-6,7 3-6,-1-5-11,8-5 0,-7-5 1</inkml:trace>
  <inkml:trace contextRef="#ctx0" brushRef="#br0" timeOffset="1625">1119 297 41,'11'-3'18,"-5"-1"0,8-2 1,-14 3-4,6-5-4,3 7-3,-4-6-3,2 3-6,-12 4-11,10 0-17,-10 0-3,1 0 2,5 4 0</inkml:trace>
  <inkml:trace contextRef="#ctx0" brushRef="#br0" timeOffset="1907">1493 393 26,'8'-7'23,"-1"-5"-3,-2 5-4,5-11-4,-6 7-5,2-6 0,-4 5-3,2-2-1,-13 2-1,6 4 0,-12 5 0,1 3-1,-9 7 1,1 7-2,-4 8 1,-9 7-1,6 6 1,-4 3-1,10 4 0,1-3 0,15-3 0,4-2 0,14-6 0,8-7-2,13-8-1,11-4-3,4-15-7,-1 3-15,3-9 1,-1-7-1</inkml:trace>
  <inkml:trace contextRef="#ctx0" brushRef="#br0" timeOffset="2250">1881 25 44,'-3'-10'25,"1"8"1,-7 4-14,0 16-7,2 0-2,-1 14 1,-8 1-1,-1 8 3,1 1-2,-6 10 3,9 2-2,-5 1 2,2-3-3,1 1 0,13-8-3,-1-6 0,3-10-1,5-10-2,-1-12-2,16-12-1,-4-4 0,9-15-4,-3 0 2,8-10-1,-3 2 1,3-3 2,-5 5 1,-6 5 1,-2 6 2,-6 4 2,0 7 0,-9 6 1,1 6 1,-7 0 0,1 5 0,-4-1 1,-2 0-1,-6 6 2,2-3 0,-9 8-1,-5-2 1,-2 6 0,0-1-2,2 5 1,3-5-2,3 3 1,13-5-3,12-3 1,12-6 0,9-4-1,10-7 2,2 0-3,6-4 2,-1-1-4,-16 8-2,3-3-22,-7 6-3,-4 5-3,0 1 0</inkml:trace>
  <inkml:trace contextRef="#ctx0" brushRef="#br0" timeOffset="2938">2604 323 26,'13'-19'25,"-9"6"-2,-3 3-4,6 2-6,-8 1-5,1 2-2,-6 5-3,1 0-4,-8 1 3,4 3-1,-10 3 0,-5 1 0,-6 2 1,4 5-2,-2-1 2,3 3 1,5-1-2,3 1 0,6-1 0,14-1-1,11 2 0,8-3-1,7 1 2,2-5-2,5 5 2,-2-3 0,-2 1 0,-11-2 1,-2 2 0,-12 0 1,-8-1-2,-5 1 0,-9-1 0,-4-4-3,-2 1 2,-2-5 0,-6-1-2,-2 1 1,7-3-1,-5 2 1,-2-2-2,7 3-2,10-4-8,4 6-14,5-3-2,10-3 0,5-3 1</inkml:trace>
  <inkml:trace contextRef="#ctx0" brushRef="#br0" timeOffset="3391">2803 495 21,'12'-7'19,"2"-9"-4,-3 3-5,-1 1 0,-6 0 0,-6 2 0,-4 2-1,-10 5 1,3 1-2,-5 11-2,1-1 0,-4 10-1,4-1-3,0 10 0,5-1-1,2 2 0,10 1-1,1-3 0,6-1 0,11-9 0,6-7 1,0-5-1,3-10 0,0-6 0,-2-5 1,-6-6 0,-5-2-1,-6 3 1,-8-6 0,-9 8 0,3 2 1,-5 3-2,-3 5 0,7 3 0,-4 6 1,5 2-2,6 3 1,8 3 0,-1-1-1,9 1 0,5-2 1,1-1 0,-1 4 0,2-1 0,-2 2 0,-5 3 1,-3 5-1,-9 2 1,-4 3-1,-6 1 0,2-1 0,-1-1 0,0-6 0,-3-4 0,5-8 0,5-4 0,5-9 1,4-6-1,2-7 0,4-1 0,4-5 1,8 0-2,-3-3 2,0 4-1,-1 5 0,0 0 0,-1 3 1,3 6-1,-3 3 0,-4 5 0,-1-1-1,2 4-1,-2 7 0,-1-3-1,-7 8 0,0-2-1,-4 4 1,-2 0-2,-5 1-5,2-6-13,-1-2-5,-1 4 1,1-12 0</inkml:trace>
  <inkml:trace contextRef="#ctx0" brushRef="#br0" timeOffset="4188">3680 0 40,'0'0'24,"-1"4"-5,-6 21 0,3-4-2,-8 12-3,9-4-3,-8 9-1,7-2-3,0 7-1,2 0-1,-2 2-2,-1 2-1,0-1-2,3-1 1,-1-5-3,-1-3-1,1-3-5,-3-5-2,11-13-8,-7 1-10,4-13-5,-2-4 2,0-9 0</inkml:trace>
  <inkml:trace contextRef="#ctx0" brushRef="#br0" timeOffset="4422">3530 470 47,'-12'-2'27,"5"-1"3,6 2-12,3 2-4,15-7-5,4 6-5,5-4-1,15-1-2,3-1-2,3-3-14,0-2-14,-4 2-2,-5-2 0,-8 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098" cy="463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66" tIns="46484" rIns="92966" bIns="46484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391" y="4410751"/>
            <a:ext cx="5120219" cy="41772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66" tIns="46484" rIns="92966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902" y="0"/>
            <a:ext cx="3027098" cy="463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66" tIns="46484" rIns="92966" bIns="4648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912"/>
            <a:ext cx="3027098" cy="463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66" tIns="46484" rIns="92966" bIns="46484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902" y="8819912"/>
            <a:ext cx="3027098" cy="463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66" tIns="46484" rIns="92966" bIns="4648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B25FFBAE-34AA-4BC6-AA64-D16F8B3D7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3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7A98A-C965-4C10-A1CA-03FE157F761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0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FCD9-EA68-4BFD-BC8A-31CF45FA8D42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16C69-7CFA-45C2-B75E-E3F6AE644BAB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455B3-7D33-4E62-89C5-6FC063543D9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DAAC9-86C5-4440-9A20-61DE2CADF40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052B1-BCCF-49F7-A6DD-97D69C6A655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9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C5E1-77D5-4519-906C-6B1969AA464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6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E96B8-9DCC-48F3-8E12-9075B6A7C12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2801D-3417-4AB7-B27B-A8EEFD0BDB74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E194D-10A0-4384-90D4-4A51D5D8A72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7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DC4BE-9FFD-4C86-BEF0-AF4BF471597B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8B20A-0357-48B6-9A64-33CD2CF7095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B94F7-DC7A-431A-9C3D-06B23F7F1A0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9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0F735-E505-445E-AD81-DF51A8AEDB5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CE569-DB3A-4F70-8E1E-74D9EC095D4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5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2F14-9170-43DB-BFCA-534B9AA7FBE7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CB34C-C904-43F4-9EA6-E7433121CD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9329B-13C4-4317-815F-43D10FEE48A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7EEA-D79E-4BDE-83F3-9C728CA9073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B1644-6DE7-41CB-A816-B5B4FAFB501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D3BD6-0520-44E7-8D8E-515A846D93E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A3774-2EFE-4693-B204-604C21050B4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51ACF-C448-49CE-B1E2-E0A59B08C75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fld id="{4B8CD7A0-27A6-49A0-8C1A-5D316FA781AA}" type="datetime1">
              <a:rPr lang="en-US"/>
              <a:pPr>
                <a:defRPr/>
              </a:pPr>
              <a:t>2/19/2018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DFBA213C-8C06-4148-9F8A-189D625CF54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806CBD5E-4C00-4F4B-BBE0-10DC6CB1A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55152B4-2112-42C1-B29D-2C871539A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69D3154-82C4-41AC-8A20-6AE3FBD61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93520DEA-D8E0-48C7-BAE5-B3EDEAA57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E2D2AE2-37F0-443D-BFE8-0DC1CC50F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A18989A-BB99-4220-BF22-E5672B2BD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526C8FC-2CBD-49EF-8F39-5CA7D7125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FB86C7A-3540-4BCD-8EB5-D0A7DDC1D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462953D5-6487-4259-A1A3-8E6C0EC2C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2C763986-EE2F-431E-9F92-A0609A152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844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19845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18263"/>
            <a:ext cx="9144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E43D8911-7990-441A-A6C6-B9F6CC1A3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846" name="Text Box 2054"/>
          <p:cNvSpPr txBox="1">
            <a:spLocks noChangeArrowheads="1"/>
          </p:cNvSpPr>
          <p:nvPr/>
        </p:nvSpPr>
        <p:spPr bwMode="auto">
          <a:xfrm>
            <a:off x="0" y="6456363"/>
            <a:ext cx="9921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hlink"/>
                </a:solidFill>
              </a:rPr>
              <a:t>linsort - </a:t>
            </a:r>
            <a:fld id="{D0AC18AB-ED09-466C-9DCD-EC48709F1DEF}" type="slidenum">
              <a:rPr lang="en-US" sz="1400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emf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87" Type="http://schemas.openxmlformats.org/officeDocument/2006/relationships/image" Target="../media/image43.emf"/><Relationship Id="rId102" Type="http://schemas.openxmlformats.org/officeDocument/2006/relationships/customXml" Target="../ink/ink51.xml"/><Relationship Id="rId5" Type="http://schemas.openxmlformats.org/officeDocument/2006/relationships/image" Target="../media/image2.emf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103" Type="http://schemas.openxmlformats.org/officeDocument/2006/relationships/image" Target="../media/image51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91" Type="http://schemas.openxmlformats.org/officeDocument/2006/relationships/image" Target="../media/image45.emf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Lower </a:t>
            </a:r>
            <a:r>
              <a:rPr lang="en-US" sz="3200" dirty="0" smtClean="0"/>
              <a:t>bounds, Linear-time sorts</a:t>
            </a:r>
            <a:endParaRPr lang="en-US" sz="40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CLRS ch9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Counting-Sort (</a:t>
            </a:r>
            <a:r>
              <a:rPr lang="en-US" i="1" smtClean="0"/>
              <a:t>A, B, k</a:t>
            </a:r>
            <a:r>
              <a:rPr lang="en-US" smtClean="0"/>
              <a:t>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073150"/>
            <a:ext cx="4778375" cy="4538663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CountingSort(</a:t>
            </a:r>
            <a:r>
              <a:rPr lang="en-US" sz="2400" b="1" i="1" u="sng" smtClean="0"/>
              <a:t>A</a:t>
            </a:r>
            <a:r>
              <a:rPr lang="en-US" sz="2400" b="1" u="sng" smtClean="0"/>
              <a:t>, </a:t>
            </a:r>
            <a:r>
              <a:rPr lang="en-US" sz="2400" b="1" i="1" u="sng" smtClean="0"/>
              <a:t>B</a:t>
            </a:r>
            <a:r>
              <a:rPr lang="en-US" sz="2400" b="1" u="sng" smtClean="0"/>
              <a:t>, </a:t>
            </a:r>
            <a:r>
              <a:rPr lang="en-US" sz="2400" b="1" i="1" u="sng" smtClean="0"/>
              <a:t>k</a:t>
            </a:r>
            <a:r>
              <a:rPr lang="en-US" sz="2400" b="1" u="sng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1.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1 to </a:t>
            </a:r>
            <a:r>
              <a:rPr lang="en-US" sz="2400" i="1" smtClean="0"/>
              <a:t>k</a:t>
            </a:r>
            <a:endParaRPr lang="en-US" sz="240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2.        </a:t>
            </a:r>
            <a:r>
              <a:rPr lang="en-US" sz="2400" b="1" smtClean="0"/>
              <a:t>do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3.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j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1 to </a:t>
            </a:r>
            <a:r>
              <a:rPr lang="en-US" sz="2400" i="1" smtClean="0"/>
              <a:t>length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4.        </a:t>
            </a:r>
            <a:r>
              <a:rPr lang="en-US" sz="2400" b="1" smtClean="0"/>
              <a:t>do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]]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]] + 1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5.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2 to </a:t>
            </a:r>
            <a:r>
              <a:rPr lang="en-US" sz="2400" i="1" smtClean="0"/>
              <a:t>k</a:t>
            </a:r>
            <a:endParaRPr lang="en-US" sz="240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6.        </a:t>
            </a:r>
            <a:r>
              <a:rPr lang="en-US" sz="2400" b="1" smtClean="0"/>
              <a:t>do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+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i </a:t>
            </a:r>
            <a:r>
              <a:rPr lang="en-US" sz="2400" smtClean="0"/>
              <a:t>–1]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7.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j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length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] </a:t>
            </a:r>
            <a:r>
              <a:rPr lang="en-US" sz="2400" b="1" smtClean="0"/>
              <a:t>downto</a:t>
            </a:r>
            <a:r>
              <a:rPr lang="en-US" sz="2400" smtClean="0"/>
              <a:t>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8.        </a:t>
            </a:r>
            <a:r>
              <a:rPr lang="en-US" sz="2400" b="1" smtClean="0"/>
              <a:t>do</a:t>
            </a:r>
            <a:r>
              <a:rPr lang="en-US" sz="2400" smtClean="0"/>
              <a:t> </a:t>
            </a:r>
            <a:r>
              <a:rPr lang="en-US" sz="2400" i="1" smtClean="0"/>
              <a:t>B</a:t>
            </a:r>
            <a:r>
              <a:rPr lang="en-US" sz="2400" smtClean="0"/>
              <a:t>[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 j </a:t>
            </a:r>
            <a:r>
              <a:rPr lang="en-US" sz="2400" smtClean="0"/>
              <a:t>]]]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9.            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]]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]]–1</a:t>
            </a:r>
          </a:p>
          <a:p>
            <a:pPr>
              <a:buFont typeface="Wingdings" pitchFamily="2" charset="2"/>
              <a:buNone/>
              <a:defRPr/>
            </a:pPr>
            <a:endParaRPr lang="en-US" sz="2400" smtClean="0"/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5473700" y="1616075"/>
            <a:ext cx="184150" cy="596900"/>
          </a:xfrm>
          <a:prstGeom prst="rightBrace">
            <a:avLst>
              <a:gd name="adj1" fmla="val 270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5507038" y="2470150"/>
            <a:ext cx="144462" cy="768350"/>
          </a:xfrm>
          <a:prstGeom prst="rightBrace">
            <a:avLst>
              <a:gd name="adj1" fmla="val 443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6"/>
          <p:cNvSpPr>
            <a:spLocks/>
          </p:cNvSpPr>
          <p:nvPr/>
        </p:nvSpPr>
        <p:spPr bwMode="auto">
          <a:xfrm>
            <a:off x="5540375" y="3444875"/>
            <a:ext cx="131763" cy="596900"/>
          </a:xfrm>
          <a:prstGeom prst="rightBrace">
            <a:avLst>
              <a:gd name="adj1" fmla="val 3775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7"/>
          <p:cNvSpPr>
            <a:spLocks/>
          </p:cNvSpPr>
          <p:nvPr/>
        </p:nvSpPr>
        <p:spPr bwMode="auto">
          <a:xfrm>
            <a:off x="5507038" y="4313238"/>
            <a:ext cx="198437" cy="1062037"/>
          </a:xfrm>
          <a:prstGeom prst="rightBrace">
            <a:avLst>
              <a:gd name="adj1" fmla="val 446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818188" y="1687513"/>
            <a:ext cx="2095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init counts</a:t>
            </a:r>
            <a:endParaRPr lang="en-US" i="1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818188" y="3497263"/>
            <a:ext cx="2130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prefix sum</a:t>
            </a:r>
            <a:endParaRPr lang="en-US" i="1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818188" y="2589213"/>
            <a:ext cx="1512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count</a:t>
            </a:r>
            <a:endParaRPr lang="en-US" i="1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5818188" y="4610100"/>
            <a:ext cx="1716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reorder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pic>
        <p:nvPicPr>
          <p:cNvPr id="18435" name="Picture 5" descr="1922_Punch_Card_Sorting_Machine_Census_Office_Wash_DC_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4025" y="0"/>
            <a:ext cx="36099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                    Radix Sort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915988"/>
            <a:ext cx="8540750" cy="548163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Used to sort on card-sorters: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Do a stable sort on each column,</a:t>
            </a:r>
            <a:br>
              <a:rPr lang="en-US" sz="2800" smtClean="0"/>
            </a:br>
            <a:r>
              <a:rPr lang="en-US" sz="2800" smtClean="0"/>
              <a:t>one column at a time.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The human operator is </a:t>
            </a:r>
            <a:br>
              <a:rPr lang="en-US" sz="2800" smtClean="0"/>
            </a:br>
            <a:r>
              <a:rPr lang="en-US" sz="2800" smtClean="0"/>
              <a:t>part of the algorithm!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b="1" i="1" u="sng" smtClean="0">
                <a:solidFill>
                  <a:srgbClr val="CC3300"/>
                </a:solidFill>
              </a:rPr>
              <a:t>Key idea:</a:t>
            </a:r>
            <a:r>
              <a:rPr lang="en-US" sz="2800" smtClean="0"/>
              <a:t> sort on the “least significant digit” first and on the remaining digits in sequential order.  </a:t>
            </a:r>
            <a:r>
              <a:rPr lang="en-US" sz="2800" smtClean="0">
                <a:solidFill>
                  <a:srgbClr val="CC3300"/>
                </a:solidFill>
              </a:rPr>
              <a:t>The sorting method used to sort each digit must be </a:t>
            </a:r>
            <a:r>
              <a:rPr lang="en-US" sz="2800" smtClean="0">
                <a:solidFill>
                  <a:schemeClr val="hlink"/>
                </a:solidFill>
              </a:rPr>
              <a:t>“stable”</a:t>
            </a:r>
            <a:r>
              <a:rPr lang="en-US" sz="28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If we start with the “most significant digit”, we’ll need extra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130425"/>
            <a:ext cx="7772400" cy="4114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800" smtClean="0"/>
              <a:t>392		631 		928 		356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356		392		631		392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446		532		532		446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928   </a:t>
            </a:r>
            <a:r>
              <a:rPr lang="en-US" sz="2800" smtClean="0">
                <a:sym typeface="Symbol" pitchFamily="18" charset="2"/>
              </a:rPr>
              <a:t>       495</a:t>
            </a:r>
            <a:r>
              <a:rPr lang="en-US" sz="2800" smtClean="0"/>
              <a:t>	 </a:t>
            </a:r>
            <a:r>
              <a:rPr lang="en-US" sz="2800" smtClean="0">
                <a:sym typeface="Symbol" pitchFamily="18" charset="2"/>
              </a:rPr>
              <a:t></a:t>
            </a:r>
            <a:r>
              <a:rPr lang="en-US" sz="2800" smtClean="0"/>
              <a:t> 	446	 </a:t>
            </a:r>
            <a:r>
              <a:rPr lang="en-US" sz="2800" smtClean="0">
                <a:sym typeface="Symbol" pitchFamily="18" charset="2"/>
              </a:rPr>
              <a:t></a:t>
            </a:r>
            <a:r>
              <a:rPr lang="en-US" sz="2800" smtClean="0"/>
              <a:t> 	495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631		356		356		532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532		446		392		631</a:t>
            </a:r>
          </a:p>
          <a:p>
            <a:pPr algn="ctr">
              <a:buFont typeface="Wingdings" pitchFamily="2" charset="2"/>
              <a:buNone/>
            </a:pPr>
            <a:r>
              <a:rPr lang="en-US" sz="2800" smtClean="0"/>
              <a:t>495		928		495		928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/>
              <a:t>                                 </a:t>
            </a:r>
            <a:r>
              <a:rPr lang="en-US" sz="2400" smtClean="0">
                <a:sym typeface="Symbol" pitchFamily="18" charset="2"/>
              </a:rPr>
              <a:t>                                      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392238" y="1127125"/>
            <a:ext cx="790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Input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930525" y="1073150"/>
            <a:ext cx="15859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sz="2000" b="1">
                <a:solidFill>
                  <a:srgbClr val="CC3300"/>
                </a:solidFill>
              </a:rPr>
              <a:t>on LSD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767263" y="1104900"/>
            <a:ext cx="1585912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sz="2000" b="1">
                <a:solidFill>
                  <a:srgbClr val="CC3300"/>
                </a:solidFill>
              </a:rPr>
              <a:t>on middle </a:t>
            </a:r>
          </a:p>
          <a:p>
            <a:r>
              <a:rPr lang="en-US" sz="2000" b="1">
                <a:solidFill>
                  <a:srgbClr val="CC3300"/>
                </a:solidFill>
              </a:rPr>
              <a:t>digit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496050" y="1084263"/>
            <a:ext cx="15859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sz="2000" b="1">
                <a:solidFill>
                  <a:srgbClr val="CC3300"/>
                </a:solidFill>
              </a:rPr>
              <a:t>on  MSD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Radix-Sort(</a:t>
            </a:r>
            <a:r>
              <a:rPr lang="en-US" i="1" smtClean="0"/>
              <a:t>A, d</a:t>
            </a:r>
            <a:r>
              <a:rPr lang="en-US" smtClean="0"/>
              <a:t>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2722563"/>
            <a:ext cx="8607425" cy="3425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000" u="sng" smtClean="0">
                <a:solidFill>
                  <a:srgbClr val="CC3300"/>
                </a:solidFill>
              </a:rPr>
              <a:t>Correctness of Radix Sort</a:t>
            </a:r>
          </a:p>
          <a:p>
            <a:pPr>
              <a:buFont typeface="Wingdings" pitchFamily="2" charset="2"/>
              <a:buNone/>
            </a:pPr>
            <a:r>
              <a:rPr lang="en-US" sz="3000" smtClean="0">
                <a:solidFill>
                  <a:schemeClr val="tx1"/>
                </a:solidFill>
              </a:rPr>
              <a:t>By induction on the number of digits sorted.</a:t>
            </a:r>
          </a:p>
          <a:p>
            <a:pPr>
              <a:buFont typeface="Wingdings" pitchFamily="2" charset="2"/>
              <a:buNone/>
            </a:pPr>
            <a:r>
              <a:rPr lang="en-US" sz="3000" smtClean="0"/>
              <a:t>Assume that radix sort works for </a:t>
            </a:r>
            <a:r>
              <a:rPr lang="en-US" sz="3000" i="1" smtClean="0"/>
              <a:t>d – </a:t>
            </a:r>
            <a:r>
              <a:rPr lang="en-US" sz="3000" smtClean="0"/>
              <a:t>1 digits. </a:t>
            </a:r>
          </a:p>
          <a:p>
            <a:pPr>
              <a:buFont typeface="Wingdings" pitchFamily="2" charset="2"/>
              <a:buNone/>
            </a:pPr>
            <a:r>
              <a:rPr lang="en-US" sz="3000" smtClean="0"/>
              <a:t>Show that it works for </a:t>
            </a:r>
            <a:r>
              <a:rPr lang="en-US" sz="3000" i="1" smtClean="0"/>
              <a:t>d</a:t>
            </a:r>
            <a:r>
              <a:rPr lang="en-US" sz="3000" smtClean="0"/>
              <a:t> digits.  </a:t>
            </a:r>
          </a:p>
          <a:p>
            <a:pPr>
              <a:buFont typeface="Wingdings" pitchFamily="2" charset="2"/>
              <a:buNone/>
            </a:pPr>
            <a:r>
              <a:rPr lang="en-US" sz="3000" smtClean="0"/>
              <a:t>Radix sort of </a:t>
            </a:r>
            <a:r>
              <a:rPr lang="en-US" sz="3000" i="1" smtClean="0"/>
              <a:t>d</a:t>
            </a:r>
            <a:r>
              <a:rPr lang="en-US" sz="3000" smtClean="0"/>
              <a:t> digits </a:t>
            </a:r>
            <a:r>
              <a:rPr lang="en-US" sz="3000" smtClean="0">
                <a:sym typeface="Symbol" pitchFamily="18" charset="2"/>
              </a:rPr>
              <a:t></a:t>
            </a:r>
            <a:r>
              <a:rPr lang="en-US" sz="3000" smtClean="0"/>
              <a:t> radix sort of the low-order </a:t>
            </a:r>
            <a:r>
              <a:rPr lang="en-US" sz="3000" i="1" smtClean="0"/>
              <a:t>d</a:t>
            </a:r>
            <a:r>
              <a:rPr lang="en-US" sz="3000" smtClean="0"/>
              <a:t> </a:t>
            </a:r>
            <a:r>
              <a:rPr lang="en-US" sz="3000" i="1" smtClean="0"/>
              <a:t>–</a:t>
            </a:r>
            <a:r>
              <a:rPr lang="en-US" sz="3000" smtClean="0"/>
              <a:t> 1 digits followed by a sort on digit </a:t>
            </a:r>
            <a:r>
              <a:rPr lang="en-US" sz="3000" i="1" smtClean="0"/>
              <a:t>d</a:t>
            </a:r>
            <a:r>
              <a:rPr lang="en-US" sz="3000" smtClean="0"/>
              <a:t> .  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11163" y="1011238"/>
            <a:ext cx="8339137" cy="1346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u="sng">
                <a:solidFill>
                  <a:srgbClr val="010000"/>
                </a:solidFill>
              </a:rPr>
              <a:t>RadixSort(</a:t>
            </a:r>
            <a:r>
              <a:rPr lang="en-US" i="1" u="sng">
                <a:solidFill>
                  <a:srgbClr val="010000"/>
                </a:solidFill>
              </a:rPr>
              <a:t>A</a:t>
            </a:r>
            <a:r>
              <a:rPr lang="en-US" u="sng">
                <a:solidFill>
                  <a:srgbClr val="010000"/>
                </a:solidFill>
              </a:rPr>
              <a:t>, </a:t>
            </a:r>
            <a:r>
              <a:rPr lang="en-US" i="1" u="sng">
                <a:solidFill>
                  <a:srgbClr val="010000"/>
                </a:solidFill>
              </a:rPr>
              <a:t>d</a:t>
            </a:r>
            <a:r>
              <a:rPr lang="en-US" u="sng">
                <a:solidFill>
                  <a:srgbClr val="010000"/>
                </a:solidFill>
              </a:rPr>
              <a:t>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</a:rPr>
              <a:t>1.  for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>
                <a:solidFill>
                  <a:srgbClr val="010000"/>
                </a:solidFill>
              </a:rPr>
              <a:t> 1 to </a:t>
            </a:r>
            <a:r>
              <a:rPr lang="en-US" i="1">
                <a:solidFill>
                  <a:srgbClr val="010000"/>
                </a:solidFill>
              </a:rPr>
              <a:t>d</a:t>
            </a:r>
            <a:endParaRPr lang="en-US">
              <a:solidFill>
                <a:srgbClr val="010000"/>
              </a:solidFill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</a:rPr>
              <a:t>2.      do </a:t>
            </a:r>
            <a:r>
              <a:rPr lang="en-US" i="1">
                <a:solidFill>
                  <a:srgbClr val="010000"/>
                </a:solidFill>
              </a:rPr>
              <a:t>use a stable sort to sort array A on digit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212850"/>
            <a:ext cx="8524875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pass over </a:t>
            </a:r>
            <a:r>
              <a:rPr lang="en-US" sz="2800" i="1" dirty="0" smtClean="0"/>
              <a:t>n d</a:t>
            </a:r>
            <a:r>
              <a:rPr lang="en-US" sz="2800" dirty="0" smtClean="0"/>
              <a:t>-digit numbers then takes time </a:t>
            </a:r>
            <a:r>
              <a:rPr lang="en-US" sz="2800" dirty="0" smtClean="0">
                <a:sym typeface="Symbol" pitchFamily="18" charset="2"/>
              </a:rPr>
              <a:t>(</a:t>
            </a:r>
            <a:r>
              <a:rPr lang="en-US" sz="2800" i="1" dirty="0" err="1" smtClean="0">
                <a:sym typeface="Symbol" pitchFamily="18" charset="2"/>
              </a:rPr>
              <a:t>n+k</a:t>
            </a:r>
            <a:r>
              <a:rPr lang="en-US" sz="2800" dirty="0" smtClean="0">
                <a:sym typeface="Symbol" pitchFamily="18" charset="2"/>
              </a:rPr>
              <a:t>). (Assuming counting sort is used for each pass.)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There are </a:t>
            </a:r>
            <a:r>
              <a:rPr lang="en-US" sz="2800" i="1" dirty="0" smtClean="0"/>
              <a:t>d</a:t>
            </a:r>
            <a:r>
              <a:rPr lang="en-US" sz="2800" dirty="0" smtClean="0">
                <a:sym typeface="Symbol" pitchFamily="18" charset="2"/>
              </a:rPr>
              <a:t>  passes, so the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total time for radix sort is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sz="2800" i="1" dirty="0" smtClean="0">
                <a:solidFill>
                  <a:schemeClr val="hlink"/>
                </a:solidFill>
              </a:rPr>
              <a:t>d </a:t>
            </a:r>
            <a:r>
              <a:rPr lang="en-US" sz="2800" dirty="0" smtClean="0">
                <a:solidFill>
                  <a:schemeClr val="hlink"/>
                </a:solidFill>
              </a:rPr>
              <a:t>(</a:t>
            </a:r>
            <a:r>
              <a:rPr lang="en-US" sz="2800" i="1" dirty="0" err="1" smtClean="0">
                <a:solidFill>
                  <a:schemeClr val="hlink"/>
                </a:solidFill>
                <a:sym typeface="Symbol" pitchFamily="18" charset="2"/>
              </a:rPr>
              <a:t>n+k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))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When </a:t>
            </a:r>
            <a:r>
              <a:rPr lang="en-US" sz="2800" i="1" dirty="0" smtClean="0">
                <a:solidFill>
                  <a:srgbClr val="CC3300"/>
                </a:solidFill>
              </a:rPr>
              <a:t>d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 is a constant and 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k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 = </a:t>
            </a:r>
            <a:r>
              <a:rPr lang="en-US" sz="2800" i="1" dirty="0" smtClean="0">
                <a:solidFill>
                  <a:srgbClr val="CC3300"/>
                </a:solidFill>
              </a:rPr>
              <a:t>O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n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, radix sort runs in linear time.</a:t>
            </a:r>
          </a:p>
          <a:p>
            <a:pPr>
              <a:lnSpc>
                <a:spcPct val="90000"/>
              </a:lnSpc>
            </a:pPr>
            <a:endParaRPr lang="en-US" sz="1000" dirty="0" smtClean="0">
              <a:solidFill>
                <a:srgbClr val="CC33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Radix sort, </a:t>
            </a:r>
            <a:r>
              <a:rPr lang="en-US" sz="2800" dirty="0" smtClean="0">
                <a:sym typeface="Symbol" pitchFamily="18" charset="2"/>
              </a:rPr>
              <a:t>due to using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counting sort as the intermediate stable sort, does not sort in place.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If primary memory storage is an issue, quicksort or other sorting methods may be preferable.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/>
              <a:t>Alg</a:t>
            </a:r>
            <a:r>
              <a:rPr lang="en-US" sz="2800" dirty="0" smtClean="0"/>
              <a:t>		sorts    best	 </a:t>
            </a:r>
            <a:r>
              <a:rPr lang="en-US" sz="2800" dirty="0" err="1" smtClean="0"/>
              <a:t>avg</a:t>
            </a:r>
            <a:r>
              <a:rPr lang="en-US" sz="2800" dirty="0" smtClean="0"/>
              <a:t>	worst	      stable	in-pl	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550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81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175" y="1987550"/>
              <a:ext cx="1168400" cy="307975"/>
            </p14:xfrm>
          </p:contentPart>
        </mc:Choice>
        <mc:Fallback xmlns="">
          <p:pic>
            <p:nvPicPr>
              <p:cNvPr id="3481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96" y="1981066"/>
                <a:ext cx="1181358" cy="320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8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1874838"/>
              <a:ext cx="765175" cy="741362"/>
            </p14:xfrm>
          </p:contentPart>
        </mc:Choice>
        <mc:Fallback xmlns="">
          <p:pic>
            <p:nvPicPr>
              <p:cNvPr id="348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3972" y="1868360"/>
                <a:ext cx="778132" cy="75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8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5500" y="2027238"/>
              <a:ext cx="387350" cy="238125"/>
            </p14:xfrm>
          </p:contentPart>
        </mc:Choice>
        <mc:Fallback xmlns="">
          <p:pic>
            <p:nvPicPr>
              <p:cNvPr id="348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9020" y="2020763"/>
                <a:ext cx="400310" cy="251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8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2300" y="2195513"/>
              <a:ext cx="87313" cy="482600"/>
            </p14:xfrm>
          </p:contentPart>
        </mc:Choice>
        <mc:Fallback xmlns="">
          <p:pic>
            <p:nvPicPr>
              <p:cNvPr id="348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5832" y="2189035"/>
                <a:ext cx="100248" cy="49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8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8575" y="1900238"/>
              <a:ext cx="514350" cy="273050"/>
            </p14:xfrm>
          </p:contentPart>
        </mc:Choice>
        <mc:Fallback xmlns="">
          <p:pic>
            <p:nvPicPr>
              <p:cNvPr id="348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2096" y="1893754"/>
                <a:ext cx="527308" cy="286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8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350" y="2557463"/>
              <a:ext cx="1241425" cy="439737"/>
            </p14:xfrm>
          </p:contentPart>
        </mc:Choice>
        <mc:Fallback xmlns="">
          <p:pic>
            <p:nvPicPr>
              <p:cNvPr id="348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869" y="2550986"/>
                <a:ext cx="1254387" cy="45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8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9463" y="2516188"/>
              <a:ext cx="606425" cy="298450"/>
            </p14:xfrm>
          </p:contentPart>
        </mc:Choice>
        <mc:Fallback xmlns="">
          <p:pic>
            <p:nvPicPr>
              <p:cNvPr id="348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2981" y="2509716"/>
                <a:ext cx="619389" cy="311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8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8888" y="2420938"/>
              <a:ext cx="706437" cy="407987"/>
            </p14:xfrm>
          </p:contentPart>
        </mc:Choice>
        <mc:Fallback xmlns="">
          <p:pic>
            <p:nvPicPr>
              <p:cNvPr id="348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2407" y="2414456"/>
                <a:ext cx="719399" cy="42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8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5125" y="3140075"/>
              <a:ext cx="1392238" cy="481013"/>
            </p14:xfrm>
          </p:contentPart>
        </mc:Choice>
        <mc:Fallback xmlns="">
          <p:pic>
            <p:nvPicPr>
              <p:cNvPr id="348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644" y="3133594"/>
                <a:ext cx="1405199" cy="493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8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4125" y="3109913"/>
              <a:ext cx="63500" cy="95250"/>
            </p14:xfrm>
          </p:contentPart>
        </mc:Choice>
        <mc:Fallback xmlns="">
          <p:pic>
            <p:nvPicPr>
              <p:cNvPr id="348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7631" y="3103443"/>
                <a:ext cx="76489" cy="108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8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588" y="3057525"/>
              <a:ext cx="685800" cy="401638"/>
            </p14:xfrm>
          </p:contentPart>
        </mc:Choice>
        <mc:Fallback xmlns="">
          <p:pic>
            <p:nvPicPr>
              <p:cNvPr id="348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97108" y="3051041"/>
                <a:ext cx="698760" cy="414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8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0" y="2984500"/>
              <a:ext cx="538163" cy="393700"/>
            </p14:xfrm>
          </p:contentPart>
        </mc:Choice>
        <mc:Fallback xmlns="">
          <p:pic>
            <p:nvPicPr>
              <p:cNvPr id="348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4520" y="2978016"/>
                <a:ext cx="551122" cy="406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8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6350" y="3009900"/>
              <a:ext cx="579438" cy="279400"/>
            </p14:xfrm>
          </p:contentPart>
        </mc:Choice>
        <mc:Fallback xmlns="">
          <p:pic>
            <p:nvPicPr>
              <p:cNvPr id="348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9872" y="3003419"/>
                <a:ext cx="592394" cy="292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8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3450" y="3213100"/>
              <a:ext cx="217488" cy="173038"/>
            </p14:xfrm>
          </p:contentPart>
        </mc:Choice>
        <mc:Fallback xmlns="">
          <p:pic>
            <p:nvPicPr>
              <p:cNvPr id="348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969" y="3206611"/>
                <a:ext cx="230451" cy="186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8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400" y="3659188"/>
              <a:ext cx="1349375" cy="528637"/>
            </p14:xfrm>
          </p:contentPart>
        </mc:Choice>
        <mc:Fallback xmlns="">
          <p:pic>
            <p:nvPicPr>
              <p:cNvPr id="348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920" y="3652706"/>
                <a:ext cx="1362336" cy="541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8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7138" y="3698875"/>
              <a:ext cx="66675" cy="88900"/>
            </p14:xfrm>
          </p:contentPart>
        </mc:Choice>
        <mc:Fallback xmlns="">
          <p:pic>
            <p:nvPicPr>
              <p:cNvPr id="348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0651" y="3692396"/>
                <a:ext cx="79650" cy="101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8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6600" y="3641725"/>
              <a:ext cx="684213" cy="407988"/>
            </p14:xfrm>
          </p:contentPart>
        </mc:Choice>
        <mc:Fallback xmlns="">
          <p:pic>
            <p:nvPicPr>
              <p:cNvPr id="348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70121" y="3635243"/>
                <a:ext cx="697170" cy="420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8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1825" y="3776663"/>
              <a:ext cx="60325" cy="20637"/>
            </p14:xfrm>
          </p:contentPart>
        </mc:Choice>
        <mc:Fallback xmlns="">
          <p:pic>
            <p:nvPicPr>
              <p:cNvPr id="348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5362" y="3770258"/>
                <a:ext cx="73252" cy="3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8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75" y="3581400"/>
              <a:ext cx="620713" cy="374650"/>
            </p14:xfrm>
          </p:contentPart>
        </mc:Choice>
        <mc:Fallback xmlns="">
          <p:pic>
            <p:nvPicPr>
              <p:cNvPr id="348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9398" y="3574916"/>
                <a:ext cx="633667" cy="387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8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588" y="4137025"/>
              <a:ext cx="1511300" cy="898525"/>
            </p14:xfrm>
          </p:contentPart>
        </mc:Choice>
        <mc:Fallback xmlns="">
          <p:pic>
            <p:nvPicPr>
              <p:cNvPr id="348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108" y="4130545"/>
                <a:ext cx="1524260" cy="911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8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5259388"/>
              <a:ext cx="889000" cy="512762"/>
            </p14:xfrm>
          </p:contentPart>
        </mc:Choice>
        <mc:Fallback xmlns="">
          <p:pic>
            <p:nvPicPr>
              <p:cNvPr id="348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8669" y="5252906"/>
                <a:ext cx="901962" cy="52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8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8500" y="5978525"/>
              <a:ext cx="452438" cy="307975"/>
            </p14:xfrm>
          </p:contentPart>
        </mc:Choice>
        <mc:Fallback xmlns="">
          <p:pic>
            <p:nvPicPr>
              <p:cNvPr id="348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32021" y="5972041"/>
                <a:ext cx="465396" cy="320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8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9450" y="4575175"/>
              <a:ext cx="341313" cy="258763"/>
            </p14:xfrm>
          </p:contentPart>
        </mc:Choice>
        <mc:Fallback xmlns="">
          <p:pic>
            <p:nvPicPr>
              <p:cNvPr id="348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42969" y="4568697"/>
                <a:ext cx="354274" cy="271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8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1888" y="4586288"/>
              <a:ext cx="377825" cy="266700"/>
            </p14:xfrm>
          </p:contentPart>
        </mc:Choice>
        <mc:Fallback xmlns="">
          <p:pic>
            <p:nvPicPr>
              <p:cNvPr id="348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95411" y="4579809"/>
                <a:ext cx="390779" cy="279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84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3425" y="4548188"/>
              <a:ext cx="644525" cy="271462"/>
            </p14:xfrm>
          </p:contentPart>
        </mc:Choice>
        <mc:Fallback xmlns="">
          <p:pic>
            <p:nvPicPr>
              <p:cNvPr id="3484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66947" y="4541707"/>
                <a:ext cx="657480" cy="284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84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2450" y="4700588"/>
              <a:ext cx="65088" cy="6350"/>
            </p14:xfrm>
          </p:contentPart>
        </mc:Choice>
        <mc:Fallback xmlns="">
          <p:pic>
            <p:nvPicPr>
              <p:cNvPr id="3484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55977" y="4694238"/>
                <a:ext cx="78034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5850" y="4424363"/>
              <a:ext cx="777875" cy="317500"/>
            </p14:xfrm>
          </p:contentPart>
        </mc:Choice>
        <mc:Fallback xmlns="">
          <p:pic>
            <p:nvPicPr>
              <p:cNvPr id="348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89362" y="4417883"/>
                <a:ext cx="790852" cy="330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84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713" y="5178425"/>
              <a:ext cx="785812" cy="331788"/>
            </p14:xfrm>
          </p:contentPart>
        </mc:Choice>
        <mc:Fallback xmlns="">
          <p:pic>
            <p:nvPicPr>
              <p:cNvPr id="3484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7234" y="5171948"/>
                <a:ext cx="798771" cy="344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84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25800" y="5268913"/>
              <a:ext cx="471488" cy="244475"/>
            </p14:xfrm>
          </p:contentPart>
        </mc:Choice>
        <mc:Fallback xmlns="">
          <p:pic>
            <p:nvPicPr>
              <p:cNvPr id="3484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19322" y="5262432"/>
                <a:ext cx="484445" cy="257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84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0375" y="5391150"/>
              <a:ext cx="98425" cy="15875"/>
            </p14:xfrm>
          </p:contentPart>
        </mc:Choice>
        <mc:Fallback xmlns="">
          <p:pic>
            <p:nvPicPr>
              <p:cNvPr id="3484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63885" y="5384800"/>
                <a:ext cx="11140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8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9488" y="5202238"/>
              <a:ext cx="801687" cy="301625"/>
            </p14:xfrm>
          </p:contentPart>
        </mc:Choice>
        <mc:Fallback xmlns="">
          <p:pic>
            <p:nvPicPr>
              <p:cNvPr id="348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3008" y="5195759"/>
                <a:ext cx="814646" cy="314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84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475" y="5911850"/>
              <a:ext cx="842963" cy="276225"/>
            </p14:xfrm>
          </p:contentPart>
        </mc:Choice>
        <mc:Fallback xmlns="">
          <p:pic>
            <p:nvPicPr>
              <p:cNvPr id="3484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1996" y="5905368"/>
                <a:ext cx="855921" cy="289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84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5638" y="5903913"/>
              <a:ext cx="685800" cy="201612"/>
            </p14:xfrm>
          </p:contentPart>
        </mc:Choice>
        <mc:Fallback xmlns="">
          <p:pic>
            <p:nvPicPr>
              <p:cNvPr id="3484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19158" y="5897433"/>
                <a:ext cx="698760" cy="214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85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75" y="5889625"/>
              <a:ext cx="573088" cy="288925"/>
            </p14:xfrm>
          </p:contentPart>
        </mc:Choice>
        <mc:Fallback xmlns="">
          <p:pic>
            <p:nvPicPr>
              <p:cNvPr id="3485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89387" y="5883148"/>
                <a:ext cx="586064" cy="30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85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6275" y="6226175"/>
              <a:ext cx="139700" cy="127000"/>
            </p14:xfrm>
          </p:contentPart>
        </mc:Choice>
        <mc:Fallback xmlns="">
          <p:pic>
            <p:nvPicPr>
              <p:cNvPr id="3485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9811" y="6219681"/>
                <a:ext cx="152629" cy="139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485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3925" y="6199188"/>
              <a:ext cx="257175" cy="250825"/>
            </p14:xfrm>
          </p:contentPart>
        </mc:Choice>
        <mc:Fallback xmlns="">
          <p:pic>
            <p:nvPicPr>
              <p:cNvPr id="3485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87442" y="6192701"/>
                <a:ext cx="270142" cy="263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485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4450" y="6184900"/>
              <a:ext cx="138113" cy="225425"/>
            </p14:xfrm>
          </p:contentPart>
        </mc:Choice>
        <mc:Fallback xmlns="">
          <p:pic>
            <p:nvPicPr>
              <p:cNvPr id="3485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77976" y="6178428"/>
                <a:ext cx="151061" cy="23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485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6238" y="1943100"/>
              <a:ext cx="138112" cy="180975"/>
            </p14:xfrm>
          </p:contentPart>
        </mc:Choice>
        <mc:Fallback xmlns="">
          <p:pic>
            <p:nvPicPr>
              <p:cNvPr id="3485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19814" y="1936713"/>
                <a:ext cx="150960" cy="19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85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5125" y="2463800"/>
              <a:ext cx="131763" cy="244475"/>
            </p14:xfrm>
          </p:contentPart>
        </mc:Choice>
        <mc:Fallback xmlns="">
          <p:pic>
            <p:nvPicPr>
              <p:cNvPr id="3485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08663" y="2457319"/>
                <a:ext cx="144688" cy="257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85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8138" y="3195638"/>
              <a:ext cx="92075" cy="74612"/>
            </p14:xfrm>
          </p:contentPart>
        </mc:Choice>
        <mc:Fallback xmlns="">
          <p:pic>
            <p:nvPicPr>
              <p:cNvPr id="3485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81639" y="3189181"/>
                <a:ext cx="105074" cy="87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85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91463" y="1906588"/>
              <a:ext cx="174625" cy="268287"/>
            </p14:xfrm>
          </p:contentPart>
        </mc:Choice>
        <mc:Fallback xmlns="">
          <p:pic>
            <p:nvPicPr>
              <p:cNvPr id="3485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84982" y="1900106"/>
                <a:ext cx="187587" cy="281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85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45438" y="2673350"/>
              <a:ext cx="88900" cy="66675"/>
            </p14:xfrm>
          </p:contentPart>
        </mc:Choice>
        <mc:Fallback xmlns="">
          <p:pic>
            <p:nvPicPr>
              <p:cNvPr id="3485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38959" y="2666863"/>
                <a:ext cx="101857" cy="79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485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40675" y="3208338"/>
              <a:ext cx="153988" cy="196850"/>
            </p14:xfrm>
          </p:contentPart>
        </mc:Choice>
        <mc:Fallback xmlns="">
          <p:pic>
            <p:nvPicPr>
              <p:cNvPr id="3485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34199" y="3201860"/>
                <a:ext cx="166940" cy="209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486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3213" y="3724275"/>
              <a:ext cx="146050" cy="180975"/>
            </p14:xfrm>
          </p:contentPart>
        </mc:Choice>
        <mc:Fallback xmlns="">
          <p:pic>
            <p:nvPicPr>
              <p:cNvPr id="3486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16738" y="3717786"/>
                <a:ext cx="159000" cy="193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486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9563" y="3759200"/>
              <a:ext cx="84137" cy="57150"/>
            </p14:xfrm>
          </p:contentPart>
        </mc:Choice>
        <mc:Fallback xmlns="">
          <p:pic>
            <p:nvPicPr>
              <p:cNvPr id="3486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53091" y="3752730"/>
                <a:ext cx="97081" cy="70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862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4325" y="4606925"/>
              <a:ext cx="130175" cy="222250"/>
            </p14:xfrm>
          </p:contentPart>
        </mc:Choice>
        <mc:Fallback xmlns="">
          <p:pic>
            <p:nvPicPr>
              <p:cNvPr id="34862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57834" y="4600441"/>
                <a:ext cx="143156" cy="23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4863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4800" y="5197475"/>
              <a:ext cx="139700" cy="234950"/>
            </p14:xfrm>
          </p:contentPart>
        </mc:Choice>
        <mc:Fallback xmlns="">
          <p:pic>
            <p:nvPicPr>
              <p:cNvPr id="34863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48285" y="5191008"/>
                <a:ext cx="152729" cy="247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4864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7975" y="5899150"/>
              <a:ext cx="130175" cy="247650"/>
            </p14:xfrm>
          </p:contentPart>
        </mc:Choice>
        <mc:Fallback xmlns="">
          <p:pic>
            <p:nvPicPr>
              <p:cNvPr id="34864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51502" y="5892661"/>
                <a:ext cx="143121" cy="260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865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0350" y="4729163"/>
              <a:ext cx="88900" cy="71437"/>
            </p14:xfrm>
          </p:contentPart>
        </mc:Choice>
        <mc:Fallback xmlns="">
          <p:pic>
            <p:nvPicPr>
              <p:cNvPr id="34865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73871" y="4722701"/>
                <a:ext cx="101857" cy="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866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6063" y="5378450"/>
              <a:ext cx="92075" cy="84138"/>
            </p14:xfrm>
          </p:contentPart>
        </mc:Choice>
        <mc:Fallback xmlns="">
          <p:pic>
            <p:nvPicPr>
              <p:cNvPr id="34866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59589" y="5371978"/>
                <a:ext cx="105023" cy="97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867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0188" y="6100763"/>
              <a:ext cx="85725" cy="88900"/>
            </p14:xfrm>
          </p:contentPart>
        </mc:Choice>
        <mc:Fallback xmlns="">
          <p:pic>
            <p:nvPicPr>
              <p:cNvPr id="34867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732" y="6094284"/>
                <a:ext cx="98638" cy="101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868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4788" y="5935663"/>
              <a:ext cx="738187" cy="338137"/>
            </p14:xfrm>
          </p:contentPart>
        </mc:Choice>
        <mc:Fallback xmlns="">
          <p:pic>
            <p:nvPicPr>
              <p:cNvPr id="34868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310" y="5929188"/>
                <a:ext cx="751144" cy="35108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 Sort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092200"/>
            <a:ext cx="8774112" cy="5254625"/>
          </a:xfrm>
        </p:spPr>
        <p:txBody>
          <a:bodyPr/>
          <a:lstStyle/>
          <a:p>
            <a:r>
              <a:rPr lang="en-US" smtClean="0"/>
              <a:t>Assumes input is generated by a random process that distributes the elements uniformly over [0, 1).</a:t>
            </a:r>
          </a:p>
          <a:p>
            <a:r>
              <a:rPr lang="en-US" b="1" u="sng" smtClean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Divide</a:t>
            </a:r>
            <a:r>
              <a:rPr lang="en-US" smtClean="0"/>
              <a:t> [0, 1) into 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 equal-sized buckets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Distribute</a:t>
            </a:r>
            <a:r>
              <a:rPr lang="en-US" smtClean="0"/>
              <a:t> the </a:t>
            </a:r>
            <a:r>
              <a:rPr lang="en-US" i="1" smtClean="0"/>
              <a:t>n</a:t>
            </a:r>
            <a:r>
              <a:rPr lang="en-US" smtClean="0"/>
              <a:t> input values into the buckets.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Sort</a:t>
            </a:r>
            <a:r>
              <a:rPr lang="en-US" smtClean="0"/>
              <a:t> each bucket.</a:t>
            </a:r>
          </a:p>
          <a:p>
            <a:pPr lvl="1"/>
            <a:r>
              <a:rPr lang="en-US" smtClean="0"/>
              <a:t>Then go through the buckets in order, listing elements in each one.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pic>
        <p:nvPicPr>
          <p:cNvPr id="23556" name="Picture 4" descr="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1439863"/>
            <a:ext cx="7761287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Bucket-Sort (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2438" y="2203450"/>
            <a:ext cx="6307137" cy="3292475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u="sng" smtClean="0"/>
              <a:t>BucketSort(</a:t>
            </a:r>
            <a:r>
              <a:rPr lang="en-US" sz="2400" b="1" i="1" u="sng" smtClean="0"/>
              <a:t>A</a:t>
            </a:r>
            <a:r>
              <a:rPr lang="en-US" sz="2400" b="1" u="sng" smtClean="0"/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1.  </a:t>
            </a:r>
            <a:r>
              <a:rPr lang="en-US" sz="2400" i="1" smtClean="0"/>
              <a:t>n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length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2.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1 to </a:t>
            </a:r>
            <a:r>
              <a:rPr lang="en-US" sz="2400" i="1" smtClean="0"/>
              <a:t>n</a:t>
            </a:r>
            <a:endParaRPr lang="en-US" sz="240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3.        </a:t>
            </a:r>
            <a:r>
              <a:rPr lang="en-US" sz="2400" b="1" smtClean="0"/>
              <a:t>do</a:t>
            </a:r>
            <a:r>
              <a:rPr lang="en-US" sz="2400" smtClean="0"/>
              <a:t> insert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</a:t>
            </a:r>
            <a:r>
              <a:rPr lang="en-US" sz="2400" smtClean="0">
                <a:sym typeface="Symbol" pitchFamily="18" charset="2"/>
              </a:rPr>
              <a:t>into list </a:t>
            </a:r>
            <a:r>
              <a:rPr lang="en-US" sz="2400" i="1" smtClean="0">
                <a:sym typeface="Symbol" pitchFamily="18" charset="2"/>
              </a:rPr>
              <a:t>B</a:t>
            </a:r>
            <a:r>
              <a:rPr lang="en-US" sz="2400" smtClean="0">
                <a:sym typeface="Symbol" pitchFamily="18" charset="2"/>
              </a:rPr>
              <a:t>[ </a:t>
            </a:r>
            <a:r>
              <a:rPr lang="en-US" sz="2200" smtClean="0">
                <a:sym typeface="Symbol" pitchFamily="18" charset="2"/>
              </a:rPr>
              <a:t>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</a:t>
            </a:r>
            <a:r>
              <a:rPr lang="en-US" sz="2200" smtClean="0">
                <a:sym typeface="Symbol" pitchFamily="18" charset="2"/>
              </a:rPr>
              <a:t> </a:t>
            </a:r>
            <a:r>
              <a:rPr lang="en-US" sz="2400" smtClean="0">
                <a:sym typeface="Symbol" pitchFamily="18" charset="2"/>
              </a:rPr>
              <a:t>]</a:t>
            </a:r>
            <a:endParaRPr lang="en-US" sz="240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4. 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0</a:t>
            </a:r>
            <a:r>
              <a:rPr lang="en-US" sz="2400" smtClean="0"/>
              <a:t> </a:t>
            </a:r>
            <a:r>
              <a:rPr lang="en-US" sz="2400" b="1" smtClean="0"/>
              <a:t>to</a:t>
            </a:r>
            <a:r>
              <a:rPr lang="en-US" sz="2400" smtClean="0"/>
              <a:t> </a:t>
            </a:r>
            <a:r>
              <a:rPr lang="en-US" sz="2400" i="1" smtClean="0"/>
              <a:t>n – </a:t>
            </a:r>
            <a:r>
              <a:rPr lang="en-US" sz="2400" smtClean="0"/>
              <a:t>1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5.        </a:t>
            </a:r>
            <a:r>
              <a:rPr lang="en-US" sz="2400" b="1" smtClean="0"/>
              <a:t>do</a:t>
            </a:r>
            <a:r>
              <a:rPr lang="en-US" sz="2400" smtClean="0"/>
              <a:t> sort list </a:t>
            </a:r>
            <a:r>
              <a:rPr lang="en-US" sz="2400" i="1" smtClean="0"/>
              <a:t>B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with insertion sort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  <a:defRPr/>
            </a:pPr>
            <a:r>
              <a:rPr lang="en-US" sz="2400" smtClean="0"/>
              <a:t>concatenate the lists </a:t>
            </a:r>
            <a:r>
              <a:rPr lang="en-US" sz="2400" i="1" smtClean="0"/>
              <a:t>B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]s together in order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  <a:defRPr/>
            </a:pPr>
            <a:r>
              <a:rPr lang="en-US" sz="2200" b="1" smtClean="0"/>
              <a:t>return</a:t>
            </a:r>
            <a:r>
              <a:rPr lang="en-US" sz="2200" smtClean="0"/>
              <a:t> the concatenated lists</a:t>
            </a:r>
          </a:p>
        </p:txBody>
      </p:sp>
      <p:sp>
        <p:nvSpPr>
          <p:cNvPr id="24581" name="Text Box 1028"/>
          <p:cNvSpPr txBox="1">
            <a:spLocks noChangeArrowheads="1"/>
          </p:cNvSpPr>
          <p:nvPr/>
        </p:nvSpPr>
        <p:spPr bwMode="auto">
          <a:xfrm>
            <a:off x="438150" y="1046163"/>
            <a:ext cx="85280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CC3300"/>
                </a:solidFill>
              </a:rPr>
              <a:t>Input: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[1..</a:t>
            </a:r>
            <a:r>
              <a:rPr lang="en-US" i="1"/>
              <a:t>n</a:t>
            </a:r>
            <a:r>
              <a:rPr lang="en-US"/>
              <a:t>], where 0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] &lt; 1 for all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.</a:t>
            </a:r>
          </a:p>
          <a:p>
            <a:r>
              <a:rPr lang="en-US" b="1" u="sng">
                <a:solidFill>
                  <a:srgbClr val="CC3300"/>
                </a:solidFill>
                <a:sym typeface="Symbol" pitchFamily="18" charset="2"/>
              </a:rPr>
              <a:t>Auxiliary array: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[0..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– 1] of linked lists, each list initially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Relies on no bucket getting too many values.</a:t>
            </a:r>
          </a:p>
          <a:p>
            <a:r>
              <a:rPr lang="en-US" sz="2800" smtClean="0"/>
              <a:t>All lines except insertion sorting in line 5 take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altogether.</a:t>
            </a:r>
          </a:p>
          <a:p>
            <a:r>
              <a:rPr lang="en-US" sz="2800" smtClean="0"/>
              <a:t>Intuitively, if each bucket gets a constant number of elements, it takes </a:t>
            </a:r>
            <a:r>
              <a:rPr lang="en-US" sz="2800" i="1" smtClean="0"/>
              <a:t>O</a:t>
            </a:r>
            <a:r>
              <a:rPr lang="en-US" sz="2800" smtClean="0"/>
              <a:t>(1) time to sort each bucket </a:t>
            </a:r>
            <a:r>
              <a:rPr lang="en-US" sz="2800" smtClean="0">
                <a:sym typeface="Symbol" pitchFamily="18" charset="2"/>
              </a:rPr>
              <a:t> </a:t>
            </a:r>
            <a:r>
              <a:rPr lang="en-US" sz="2800" i="1" smtClean="0">
                <a:sym typeface="Symbol" pitchFamily="18" charset="2"/>
              </a:rPr>
              <a:t>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 sort time for all buckets.</a:t>
            </a:r>
          </a:p>
          <a:p>
            <a:r>
              <a:rPr lang="en-US" sz="2800" smtClean="0">
                <a:sym typeface="Symbol" pitchFamily="18" charset="2"/>
              </a:rPr>
              <a:t>We “expect” each bucket to have few elements, since the average is 1 element per bucket.</a:t>
            </a:r>
          </a:p>
          <a:p>
            <a:r>
              <a:rPr lang="en-US" sz="2800" smtClean="0">
                <a:sym typeface="Symbol" pitchFamily="18" charset="2"/>
              </a:rPr>
              <a:t>But we need to do a careful analysis.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Comparison-based Sorting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263" y="1052513"/>
            <a:ext cx="8523287" cy="5121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Comparison sort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Only comparison of pairs of elements may be used to gain order information about a sequence.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Hence, a lower bound on the number of comparisons will be a lower bound on the complexity of any comparison-based sorting algorithm.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All our sorts have been comparison sorts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best </a:t>
            </a:r>
            <a:r>
              <a:rPr lang="en-US" sz="2800" dirty="0" smtClean="0">
                <a:solidFill>
                  <a:schemeClr val="hlink"/>
                </a:solidFill>
              </a:rPr>
              <a:t>worst-case complexity</a:t>
            </a:r>
            <a:r>
              <a:rPr lang="en-US" sz="2800" dirty="0" smtClean="0"/>
              <a:t> so far is</a:t>
            </a:r>
            <a:r>
              <a:rPr lang="en-US" sz="2800" dirty="0" smtClean="0">
                <a:solidFill>
                  <a:schemeClr val="hlink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(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n </a:t>
            </a:r>
            <a:r>
              <a:rPr lang="en-US" sz="2800" dirty="0" err="1" smtClean="0">
                <a:solidFill>
                  <a:schemeClr val="hlink"/>
                </a:solidFill>
                <a:sym typeface="Symbol" pitchFamily="18" charset="2"/>
              </a:rPr>
              <a:t>lg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(merge sort and </a:t>
            </a:r>
            <a:r>
              <a:rPr lang="en-US" sz="2800" dirty="0" err="1" smtClean="0">
                <a:sym typeface="Symbol" pitchFamily="18" charset="2"/>
              </a:rPr>
              <a:t>heapsort</a:t>
            </a:r>
            <a:r>
              <a:rPr lang="en-US" sz="2800" dirty="0" smtClean="0">
                <a:sym typeface="Symbol" pitchFamily="18" charset="2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We prove a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lower bound of (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CC3300"/>
                </a:solidFill>
                <a:sym typeface="Symbol" pitchFamily="18" charset="2"/>
              </a:rPr>
              <a:t>lg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for any comparison sort: merge sort and </a:t>
            </a:r>
            <a:r>
              <a:rPr lang="en-US" sz="2800" dirty="0" err="1" smtClean="0">
                <a:sym typeface="Symbol" pitchFamily="18" charset="2"/>
              </a:rPr>
              <a:t>heapsort</a:t>
            </a:r>
            <a:r>
              <a:rPr lang="en-US" sz="2800" dirty="0" smtClean="0">
                <a:sym typeface="Symbol" pitchFamily="18" charset="2"/>
              </a:rPr>
              <a:t> are optimal.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idea is simple: there are </a:t>
            </a:r>
            <a:r>
              <a:rPr lang="en-US" sz="2800" i="1" dirty="0" smtClean="0"/>
              <a:t>n</a:t>
            </a:r>
            <a:r>
              <a:rPr lang="en-US" sz="2800" dirty="0" smtClean="0"/>
              <a:t>! outcomes, so we need a tree with </a:t>
            </a:r>
            <a:r>
              <a:rPr lang="en-US" sz="2800" dirty="0" smtClean="0"/>
              <a:t>at least </a:t>
            </a:r>
            <a:r>
              <a:rPr lang="en-US" sz="2800" i="1" dirty="0" smtClean="0"/>
              <a:t>n</a:t>
            </a:r>
            <a:r>
              <a:rPr lang="en-US" sz="2800" dirty="0" smtClean="0"/>
              <a:t>! </a:t>
            </a:r>
            <a:r>
              <a:rPr lang="en-US" sz="2800" dirty="0" smtClean="0"/>
              <a:t>leaves, and depth </a:t>
            </a:r>
            <a:r>
              <a:rPr lang="en-US" sz="2800" dirty="0" err="1" smtClean="0"/>
              <a:t>lg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!)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chemeClr val="hlink"/>
                </a:solidFill>
                <a:sym typeface="Symbol" pitchFamily="18" charset="2"/>
              </a:rPr>
              <a:t>n </a:t>
            </a:r>
            <a:r>
              <a:rPr lang="en-US" sz="2800" dirty="0" err="1">
                <a:solidFill>
                  <a:schemeClr val="hlink"/>
                </a:solidFill>
                <a:sym typeface="Symbol" pitchFamily="18" charset="2"/>
              </a:rPr>
              <a:t>lg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).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– Contd.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8"/>
            <a:ext cx="8458200" cy="5154612"/>
          </a:xfrm>
        </p:spPr>
        <p:txBody>
          <a:bodyPr/>
          <a:lstStyle/>
          <a:p>
            <a:r>
              <a:rPr lang="en-US" sz="2800" smtClean="0">
                <a:solidFill>
                  <a:schemeClr val="hlink"/>
                </a:solidFill>
              </a:rPr>
              <a:t>RV  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i="1" baseline="-25000" smtClean="0">
                <a:solidFill>
                  <a:schemeClr val="hlink"/>
                </a:solidFill>
              </a:rPr>
              <a:t>i</a:t>
            </a:r>
            <a:r>
              <a:rPr lang="en-US" i="1" baseline="-25000" smtClean="0"/>
              <a:t> </a:t>
            </a:r>
            <a:r>
              <a:rPr lang="en-US" smtClean="0"/>
              <a:t>= no. of elements placed in bucket </a:t>
            </a:r>
            <a:r>
              <a:rPr lang="en-US" i="1" smtClean="0"/>
              <a:t>B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].</a:t>
            </a:r>
          </a:p>
          <a:p>
            <a:r>
              <a:rPr lang="en-US" sz="2800" smtClean="0"/>
              <a:t>Insertion sort runs in quadratic time. Hence, time for bucket sort is:</a:t>
            </a:r>
          </a:p>
          <a:p>
            <a:pPr lvl="1">
              <a:buFontTx/>
              <a:buNone/>
            </a:pPr>
            <a:endParaRPr lang="en-US" sz="2400" i="1" smtClean="0"/>
          </a:p>
          <a:p>
            <a:pPr lvl="1"/>
            <a:endParaRPr lang="en-US" sz="24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58888" y="2557463"/>
          <a:ext cx="5997575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3746160" imgH="2260440" progId="Equation.3">
                  <p:embed/>
                </p:oleObj>
              </mc:Choice>
              <mc:Fallback>
                <p:oleObj name="Equation" r:id="rId4" imgW="3746160" imgH="226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57463"/>
                        <a:ext cx="5997575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7872413" y="5292725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(8.1)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– Contd.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8"/>
            <a:ext cx="8458200" cy="5154612"/>
          </a:xfrm>
        </p:spPr>
        <p:txBody>
          <a:bodyPr/>
          <a:lstStyle/>
          <a:p>
            <a:r>
              <a:rPr lang="en-US" sz="2800" b="1" u="sng" smtClean="0">
                <a:solidFill>
                  <a:srgbClr val="CC3300"/>
                </a:solidFill>
              </a:rPr>
              <a:t>Claim:</a:t>
            </a:r>
            <a:r>
              <a:rPr lang="en-US" sz="2800" smtClean="0"/>
              <a:t>  E[</a:t>
            </a:r>
            <a:r>
              <a:rPr lang="en-US" sz="2800" i="1" smtClean="0"/>
              <a:t>n</a:t>
            </a:r>
            <a:r>
              <a:rPr lang="en-US" sz="2800" baseline="-25000" smtClean="0"/>
              <a:t>i</a:t>
            </a:r>
            <a:r>
              <a:rPr lang="en-US" sz="2800" baseline="30000" smtClean="0"/>
              <a:t>2</a:t>
            </a:r>
            <a:r>
              <a:rPr lang="en-US" sz="2800" smtClean="0"/>
              <a:t>] = 2 – 1/</a:t>
            </a:r>
            <a:r>
              <a:rPr lang="en-US" sz="2800" i="1" smtClean="0"/>
              <a:t>n</a:t>
            </a:r>
            <a:r>
              <a:rPr lang="en-US" sz="2800" smtClean="0"/>
              <a:t>.</a:t>
            </a:r>
          </a:p>
          <a:p>
            <a:r>
              <a:rPr lang="en-US" sz="2800" b="1" u="sng" smtClean="0">
                <a:solidFill>
                  <a:srgbClr val="CC3300"/>
                </a:solidFill>
              </a:rPr>
              <a:t>Proof:</a:t>
            </a:r>
            <a:endParaRPr lang="en-US" sz="2800" b="1" smtClean="0">
              <a:solidFill>
                <a:srgbClr val="CC3300"/>
              </a:solidFill>
            </a:endParaRPr>
          </a:p>
          <a:p>
            <a:r>
              <a:rPr lang="en-US" sz="2800" smtClean="0">
                <a:solidFill>
                  <a:schemeClr val="tx1"/>
                </a:solidFill>
              </a:rPr>
              <a:t>Define indicator random variables.</a:t>
            </a:r>
          </a:p>
          <a:p>
            <a:pPr lvl="1"/>
            <a:r>
              <a:rPr lang="en-US" sz="2400" i="1" smtClean="0">
                <a:solidFill>
                  <a:schemeClr val="hlink"/>
                </a:solidFill>
              </a:rPr>
              <a:t>X</a:t>
            </a:r>
            <a:r>
              <a:rPr lang="en-US" sz="2400" i="1" baseline="-25000" smtClean="0">
                <a:solidFill>
                  <a:schemeClr val="hlink"/>
                </a:solidFill>
              </a:rPr>
              <a:t>ij</a:t>
            </a:r>
            <a:r>
              <a:rPr lang="en-US" sz="2400" smtClean="0">
                <a:solidFill>
                  <a:schemeClr val="hlink"/>
                </a:solidFill>
              </a:rPr>
              <a:t> = I{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j</a:t>
            </a:r>
            <a:r>
              <a:rPr lang="en-US" sz="2400" smtClean="0">
                <a:solidFill>
                  <a:schemeClr val="hlink"/>
                </a:solidFill>
              </a:rPr>
              <a:t>] falls in bucket </a:t>
            </a:r>
            <a:r>
              <a:rPr lang="en-US" sz="2400" i="1" smtClean="0">
                <a:solidFill>
                  <a:schemeClr val="hlink"/>
                </a:solidFill>
              </a:rPr>
              <a:t>i</a:t>
            </a:r>
            <a:r>
              <a:rPr lang="en-US" sz="2400" smtClean="0">
                <a:solidFill>
                  <a:schemeClr val="hlink"/>
                </a:solidFill>
              </a:rPr>
              <a:t>}</a:t>
            </a:r>
          </a:p>
          <a:p>
            <a:pPr lvl="1"/>
            <a:r>
              <a:rPr lang="en-US" sz="2400" smtClean="0"/>
              <a:t>Pr{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 falls in bucket </a:t>
            </a:r>
            <a:r>
              <a:rPr lang="en-US" sz="2400" i="1" smtClean="0"/>
              <a:t>i</a:t>
            </a:r>
            <a:r>
              <a:rPr lang="en-US" sz="2400" smtClean="0"/>
              <a:t>} = 1/</a:t>
            </a:r>
            <a:r>
              <a:rPr lang="en-US" sz="2400" i="1" smtClean="0"/>
              <a:t>n</a:t>
            </a:r>
            <a:r>
              <a:rPr lang="en-US" sz="2400" smtClean="0"/>
              <a:t>.</a:t>
            </a:r>
            <a:br>
              <a:rPr lang="en-US" sz="2400" smtClean="0"/>
            </a:br>
            <a:endParaRPr lang="en-US" sz="2400" smtClean="0"/>
          </a:p>
          <a:p>
            <a:pPr lvl="1"/>
            <a:r>
              <a:rPr lang="en-US" sz="2400" i="1" smtClean="0"/>
              <a:t>n</a:t>
            </a:r>
            <a:r>
              <a:rPr lang="en-US" sz="2400" baseline="-25000" smtClean="0"/>
              <a:t>i</a:t>
            </a:r>
            <a:r>
              <a:rPr lang="en-US" sz="2400" smtClean="0"/>
              <a:t> = </a:t>
            </a:r>
          </a:p>
          <a:p>
            <a:pPr lvl="1"/>
            <a:endParaRPr lang="en-US" sz="240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706563" y="3684588"/>
          <a:ext cx="8731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596880" imgH="660240" progId="Equation.3">
                  <p:embed/>
                </p:oleObj>
              </mc:Choice>
              <mc:Fallback>
                <p:oleObj name="Equation" r:id="rId4" imgW="5968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684588"/>
                        <a:ext cx="8731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42050" y="1117600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(8.2)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– Contd.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54025" y="1533525"/>
          <a:ext cx="688340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5981400" imgH="3340080" progId="Equation.3">
                  <p:embed/>
                </p:oleObj>
              </mc:Choice>
              <mc:Fallback>
                <p:oleObj name="Equation" r:id="rId4" imgW="5981400" imgH="3340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533525"/>
                        <a:ext cx="6883400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7661275" y="4629150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(8.3)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– Contd.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63700" y="930275"/>
          <a:ext cx="5872163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2984400" imgH="2755800" progId="Equation.3">
                  <p:embed/>
                </p:oleObj>
              </mc:Choice>
              <mc:Fallback>
                <p:oleObj name="Equation" r:id="rId4" imgW="2984400" imgH="275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930275"/>
                        <a:ext cx="5872163" cy="542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– Contd.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755900" y="1192213"/>
          <a:ext cx="30003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3797280" imgH="6172200" progId="Equation.3">
                  <p:embed/>
                </p:oleObj>
              </mc:Choice>
              <mc:Fallback>
                <p:oleObj name="Equation" r:id="rId4" imgW="3797280" imgH="617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192213"/>
                        <a:ext cx="30003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6850" y="4159250"/>
            <a:ext cx="4524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Substituting (8.2) in (8.1), we have,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77825" y="1222375"/>
            <a:ext cx="1985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(8.3)  is hence,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4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385763" y="1025525"/>
            <a:ext cx="5807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For insertion sort operating on three elements.</a:t>
            </a:r>
          </a:p>
        </p:txBody>
      </p:sp>
      <p:sp>
        <p:nvSpPr>
          <p:cNvPr id="10245" name="Oval 3076"/>
          <p:cNvSpPr>
            <a:spLocks noChangeArrowheads="1"/>
          </p:cNvSpPr>
          <p:nvPr/>
        </p:nvSpPr>
        <p:spPr bwMode="auto">
          <a:xfrm>
            <a:off x="2716213" y="1576388"/>
            <a:ext cx="688975" cy="490537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1:2</a:t>
            </a:r>
          </a:p>
        </p:txBody>
      </p:sp>
      <p:sp>
        <p:nvSpPr>
          <p:cNvPr id="10246" name="Oval 3078"/>
          <p:cNvSpPr>
            <a:spLocks noChangeArrowheads="1"/>
          </p:cNvSpPr>
          <p:nvPr/>
        </p:nvSpPr>
        <p:spPr bwMode="auto">
          <a:xfrm>
            <a:off x="1608138" y="2165350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2:3</a:t>
            </a:r>
          </a:p>
        </p:txBody>
      </p:sp>
      <p:sp>
        <p:nvSpPr>
          <p:cNvPr id="10247" name="Oval 3079"/>
          <p:cNvSpPr>
            <a:spLocks noChangeArrowheads="1"/>
          </p:cNvSpPr>
          <p:nvPr/>
        </p:nvSpPr>
        <p:spPr bwMode="auto">
          <a:xfrm>
            <a:off x="3800475" y="2165350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1:3</a:t>
            </a:r>
          </a:p>
        </p:txBody>
      </p:sp>
      <p:cxnSp>
        <p:nvCxnSpPr>
          <p:cNvPr id="10248" name="AutoShape 3080"/>
          <p:cNvCxnSpPr>
            <a:cxnSpLocks noChangeShapeType="1"/>
            <a:stCxn id="10245" idx="3"/>
            <a:endCxn id="10246" idx="7"/>
          </p:cNvCxnSpPr>
          <p:nvPr/>
        </p:nvCxnSpPr>
        <p:spPr bwMode="auto">
          <a:xfrm flipH="1">
            <a:off x="2195513" y="1995488"/>
            <a:ext cx="622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49" name="AutoShape 3081"/>
          <p:cNvCxnSpPr>
            <a:cxnSpLocks noChangeShapeType="1"/>
            <a:stCxn id="10245" idx="5"/>
            <a:endCxn id="10247" idx="1"/>
          </p:cNvCxnSpPr>
          <p:nvPr/>
        </p:nvCxnSpPr>
        <p:spPr bwMode="auto">
          <a:xfrm>
            <a:off x="3303588" y="1995488"/>
            <a:ext cx="598487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0250" name="Oval 3082"/>
          <p:cNvSpPr>
            <a:spLocks noChangeArrowheads="1"/>
          </p:cNvSpPr>
          <p:nvPr/>
        </p:nvSpPr>
        <p:spPr bwMode="auto">
          <a:xfrm>
            <a:off x="2352675" y="2974975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1:3</a:t>
            </a:r>
          </a:p>
        </p:txBody>
      </p:sp>
      <p:sp>
        <p:nvSpPr>
          <p:cNvPr id="10251" name="Oval 3083"/>
          <p:cNvSpPr>
            <a:spLocks noChangeArrowheads="1"/>
          </p:cNvSpPr>
          <p:nvPr/>
        </p:nvSpPr>
        <p:spPr bwMode="auto">
          <a:xfrm>
            <a:off x="4657725" y="2974975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2:3</a:t>
            </a:r>
          </a:p>
        </p:txBody>
      </p:sp>
      <p:cxnSp>
        <p:nvCxnSpPr>
          <p:cNvPr id="10252" name="AutoShape 3084"/>
          <p:cNvCxnSpPr>
            <a:cxnSpLocks noChangeShapeType="1"/>
            <a:stCxn id="10246" idx="5"/>
            <a:endCxn id="10250" idx="0"/>
          </p:cNvCxnSpPr>
          <p:nvPr/>
        </p:nvCxnSpPr>
        <p:spPr bwMode="auto">
          <a:xfrm>
            <a:off x="2195513" y="2584450"/>
            <a:ext cx="50165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53" name="AutoShape 3085"/>
          <p:cNvCxnSpPr>
            <a:cxnSpLocks noChangeShapeType="1"/>
            <a:stCxn id="10247" idx="5"/>
            <a:endCxn id="10251" idx="1"/>
          </p:cNvCxnSpPr>
          <p:nvPr/>
        </p:nvCxnSpPr>
        <p:spPr bwMode="auto">
          <a:xfrm>
            <a:off x="4387850" y="2584450"/>
            <a:ext cx="371475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0254" name="Text Box 3086"/>
          <p:cNvSpPr txBox="1">
            <a:spLocks noChangeArrowheads="1"/>
          </p:cNvSpPr>
          <p:nvPr/>
        </p:nvSpPr>
        <p:spPr bwMode="auto">
          <a:xfrm>
            <a:off x="649288" y="296386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1,2,3</a:t>
            </a:r>
            <a:endParaRPr lang="en-US" sz="2000"/>
          </a:p>
        </p:txBody>
      </p:sp>
      <p:sp>
        <p:nvSpPr>
          <p:cNvPr id="10255" name="Text Box 3087"/>
          <p:cNvSpPr txBox="1">
            <a:spLocks noChangeArrowheads="1"/>
          </p:cNvSpPr>
          <p:nvPr/>
        </p:nvSpPr>
        <p:spPr bwMode="auto">
          <a:xfrm>
            <a:off x="1398588" y="3873500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1,3,2</a:t>
            </a:r>
            <a:endParaRPr lang="en-US" sz="2000"/>
          </a:p>
        </p:txBody>
      </p:sp>
      <p:sp>
        <p:nvSpPr>
          <p:cNvPr id="10256" name="Text Box 3088"/>
          <p:cNvSpPr txBox="1">
            <a:spLocks noChangeArrowheads="1"/>
          </p:cNvSpPr>
          <p:nvPr/>
        </p:nvSpPr>
        <p:spPr bwMode="auto">
          <a:xfrm>
            <a:off x="3016250" y="385921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3,1,2</a:t>
            </a:r>
            <a:endParaRPr lang="en-US" sz="2000"/>
          </a:p>
        </p:txBody>
      </p:sp>
      <p:sp>
        <p:nvSpPr>
          <p:cNvPr id="10257" name="Text Box 3089"/>
          <p:cNvSpPr txBox="1">
            <a:spLocks noChangeArrowheads="1"/>
          </p:cNvSpPr>
          <p:nvPr/>
        </p:nvSpPr>
        <p:spPr bwMode="auto">
          <a:xfrm>
            <a:off x="3186113" y="3011488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2,1,3</a:t>
            </a:r>
            <a:endParaRPr lang="en-US" sz="2000"/>
          </a:p>
        </p:txBody>
      </p:sp>
      <p:sp>
        <p:nvSpPr>
          <p:cNvPr id="10258" name="Text Box 3090"/>
          <p:cNvSpPr txBox="1">
            <a:spLocks noChangeArrowheads="1"/>
          </p:cNvSpPr>
          <p:nvPr/>
        </p:nvSpPr>
        <p:spPr bwMode="auto">
          <a:xfrm>
            <a:off x="3995738" y="385921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2,3,1</a:t>
            </a:r>
            <a:endParaRPr lang="en-US" sz="2000"/>
          </a:p>
        </p:txBody>
      </p:sp>
      <p:sp>
        <p:nvSpPr>
          <p:cNvPr id="10259" name="Text Box 3091"/>
          <p:cNvSpPr txBox="1">
            <a:spLocks noChangeArrowheads="1"/>
          </p:cNvSpPr>
          <p:nvPr/>
        </p:nvSpPr>
        <p:spPr bwMode="auto">
          <a:xfrm>
            <a:off x="5124450" y="3886200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3,2,1</a:t>
            </a:r>
            <a:endParaRPr lang="en-US" sz="2000"/>
          </a:p>
        </p:txBody>
      </p:sp>
      <p:cxnSp>
        <p:nvCxnSpPr>
          <p:cNvPr id="10260" name="AutoShape 3092"/>
          <p:cNvCxnSpPr>
            <a:cxnSpLocks noChangeShapeType="1"/>
            <a:stCxn id="10246" idx="3"/>
            <a:endCxn id="10254" idx="0"/>
          </p:cNvCxnSpPr>
          <p:nvPr/>
        </p:nvCxnSpPr>
        <p:spPr bwMode="auto">
          <a:xfrm flipH="1">
            <a:off x="1085850" y="2584450"/>
            <a:ext cx="623888" cy="379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61" name="AutoShape 3093"/>
          <p:cNvCxnSpPr>
            <a:cxnSpLocks noChangeShapeType="1"/>
            <a:stCxn id="10250" idx="3"/>
            <a:endCxn id="10255" idx="0"/>
          </p:cNvCxnSpPr>
          <p:nvPr/>
        </p:nvCxnSpPr>
        <p:spPr bwMode="auto">
          <a:xfrm flipH="1">
            <a:off x="1835150" y="3394075"/>
            <a:ext cx="619125" cy="479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62" name="AutoShape 3094"/>
          <p:cNvCxnSpPr>
            <a:cxnSpLocks noChangeShapeType="1"/>
            <a:stCxn id="10250" idx="5"/>
            <a:endCxn id="10256" idx="0"/>
          </p:cNvCxnSpPr>
          <p:nvPr/>
        </p:nvCxnSpPr>
        <p:spPr bwMode="auto">
          <a:xfrm>
            <a:off x="2940050" y="3394075"/>
            <a:ext cx="512763" cy="465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63" name="AutoShape 3095"/>
          <p:cNvCxnSpPr>
            <a:cxnSpLocks noChangeShapeType="1"/>
            <a:stCxn id="10247" idx="3"/>
            <a:endCxn id="10257" idx="0"/>
          </p:cNvCxnSpPr>
          <p:nvPr/>
        </p:nvCxnSpPr>
        <p:spPr bwMode="auto">
          <a:xfrm flipH="1">
            <a:off x="3622675" y="2584450"/>
            <a:ext cx="279400" cy="427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64" name="AutoShape 3096"/>
          <p:cNvCxnSpPr>
            <a:cxnSpLocks noChangeShapeType="1"/>
            <a:stCxn id="10251" idx="3"/>
            <a:endCxn id="10258" idx="0"/>
          </p:cNvCxnSpPr>
          <p:nvPr/>
        </p:nvCxnSpPr>
        <p:spPr bwMode="auto">
          <a:xfrm flipH="1">
            <a:off x="4432300" y="3394075"/>
            <a:ext cx="327025" cy="465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265" name="AutoShape 3097"/>
          <p:cNvCxnSpPr>
            <a:cxnSpLocks noChangeShapeType="1"/>
            <a:stCxn id="10251" idx="5"/>
            <a:endCxn id="10259" idx="0"/>
          </p:cNvCxnSpPr>
          <p:nvPr/>
        </p:nvCxnSpPr>
        <p:spPr bwMode="auto">
          <a:xfrm>
            <a:off x="5245100" y="3394075"/>
            <a:ext cx="315913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0266" name="Text Box 3098"/>
          <p:cNvSpPr txBox="1">
            <a:spLocks noChangeArrowheads="1"/>
          </p:cNvSpPr>
          <p:nvPr/>
        </p:nvSpPr>
        <p:spPr bwMode="auto">
          <a:xfrm>
            <a:off x="2133600" y="1770063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0267" name="Text Box 3099"/>
          <p:cNvSpPr txBox="1">
            <a:spLocks noChangeArrowheads="1"/>
          </p:cNvSpPr>
          <p:nvPr/>
        </p:nvSpPr>
        <p:spPr bwMode="auto">
          <a:xfrm>
            <a:off x="1106488" y="24257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0268" name="Text Box 3100"/>
          <p:cNvSpPr txBox="1">
            <a:spLocks noChangeArrowheads="1"/>
          </p:cNvSpPr>
          <p:nvPr/>
        </p:nvSpPr>
        <p:spPr bwMode="auto">
          <a:xfrm>
            <a:off x="1887538" y="33655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0269" name="Text Box 3101"/>
          <p:cNvSpPr txBox="1">
            <a:spLocks noChangeArrowheads="1"/>
          </p:cNvSpPr>
          <p:nvPr/>
        </p:nvSpPr>
        <p:spPr bwMode="auto">
          <a:xfrm>
            <a:off x="3398838" y="2532063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0270" name="Text Box 3102"/>
          <p:cNvSpPr txBox="1">
            <a:spLocks noChangeArrowheads="1"/>
          </p:cNvSpPr>
          <p:nvPr/>
        </p:nvSpPr>
        <p:spPr bwMode="auto">
          <a:xfrm>
            <a:off x="4325938" y="33274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0271" name="Text Box 3103"/>
          <p:cNvSpPr txBox="1">
            <a:spLocks noChangeArrowheads="1"/>
          </p:cNvSpPr>
          <p:nvPr/>
        </p:nvSpPr>
        <p:spPr bwMode="auto">
          <a:xfrm>
            <a:off x="3636963" y="17446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0272" name="Text Box 3104"/>
          <p:cNvSpPr txBox="1">
            <a:spLocks noChangeArrowheads="1"/>
          </p:cNvSpPr>
          <p:nvPr/>
        </p:nvSpPr>
        <p:spPr bwMode="auto">
          <a:xfrm>
            <a:off x="4570413" y="25193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0273" name="Text Box 3105"/>
          <p:cNvSpPr txBox="1">
            <a:spLocks noChangeArrowheads="1"/>
          </p:cNvSpPr>
          <p:nvPr/>
        </p:nvSpPr>
        <p:spPr bwMode="auto">
          <a:xfrm>
            <a:off x="5392738" y="3368675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0274" name="Text Box 3106"/>
          <p:cNvSpPr txBox="1">
            <a:spLocks noChangeArrowheads="1"/>
          </p:cNvSpPr>
          <p:nvPr/>
        </p:nvSpPr>
        <p:spPr bwMode="auto">
          <a:xfrm>
            <a:off x="3179763" y="33956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0275" name="Text Box 3107"/>
          <p:cNvSpPr txBox="1">
            <a:spLocks noChangeArrowheads="1"/>
          </p:cNvSpPr>
          <p:nvPr/>
        </p:nvSpPr>
        <p:spPr bwMode="auto">
          <a:xfrm>
            <a:off x="874713" y="5027613"/>
            <a:ext cx="2986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Contains 3! = 6 leaves.</a:t>
            </a:r>
          </a:p>
        </p:txBody>
      </p:sp>
      <p:sp>
        <p:nvSpPr>
          <p:cNvPr id="10276" name="Text Box 3108"/>
          <p:cNvSpPr txBox="1">
            <a:spLocks noChangeArrowheads="1"/>
          </p:cNvSpPr>
          <p:nvPr/>
        </p:nvSpPr>
        <p:spPr bwMode="auto">
          <a:xfrm>
            <a:off x="5915025" y="1768475"/>
            <a:ext cx="3032125" cy="4339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Simply unroll all loops for all possible inputs.</a:t>
            </a:r>
          </a:p>
          <a:p>
            <a:pPr>
              <a:spcBef>
                <a:spcPct val="50000"/>
              </a:spcBef>
            </a:pPr>
            <a:r>
              <a:rPr lang="en-US" dirty="0"/>
              <a:t>Node </a:t>
            </a:r>
            <a:r>
              <a:rPr lang="en-US" i="1" dirty="0"/>
              <a:t>i:j </a:t>
            </a:r>
            <a:r>
              <a:rPr lang="en-US" dirty="0"/>
              <a:t>means compare A[</a:t>
            </a:r>
            <a:r>
              <a:rPr lang="en-US" i="1" dirty="0" err="1"/>
              <a:t>i</a:t>
            </a:r>
            <a:r>
              <a:rPr lang="en-US" dirty="0"/>
              <a:t>] to A[</a:t>
            </a:r>
            <a:r>
              <a:rPr lang="en-US" i="1" dirty="0"/>
              <a:t>j</a:t>
            </a:r>
            <a:r>
              <a:rPr lang="en-US" dirty="0"/>
              <a:t>].</a:t>
            </a:r>
          </a:p>
          <a:p>
            <a:pPr>
              <a:spcBef>
                <a:spcPct val="50000"/>
              </a:spcBef>
            </a:pPr>
            <a:r>
              <a:rPr lang="en-US" dirty="0"/>
              <a:t>Leaves show outputs</a:t>
            </a:r>
            <a:r>
              <a:rPr lang="en-US" dirty="0" smtClean="0"/>
              <a:t>; we need at least one leaf per sequence.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(It happens in insertion sort that n</a:t>
            </a:r>
            <a:r>
              <a:rPr lang="en-US" dirty="0" smtClean="0"/>
              <a:t>o </a:t>
            </a:r>
            <a:r>
              <a:rPr lang="en-US" dirty="0"/>
              <a:t>two </a:t>
            </a:r>
            <a:r>
              <a:rPr lang="en-US" dirty="0" smtClean="0"/>
              <a:t>leaves have</a:t>
            </a:r>
            <a:r>
              <a:rPr lang="en-US" dirty="0" smtClean="0"/>
              <a:t> </a:t>
            </a:r>
            <a:r>
              <a:rPr lang="en-US" dirty="0"/>
              <a:t>same </a:t>
            </a:r>
            <a:r>
              <a:rPr lang="en-US" dirty="0" smtClean="0"/>
              <a:t>sequence.)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(Contd.)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06475"/>
            <a:ext cx="8853487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Execution of sorting algorithm corresponds to </a:t>
            </a:r>
            <a:r>
              <a:rPr lang="en-US" sz="2800" smtClean="0">
                <a:solidFill>
                  <a:srgbClr val="CC3300"/>
                </a:solidFill>
              </a:rPr>
              <a:t>tracing a path from root to leaf</a:t>
            </a:r>
            <a:r>
              <a:rPr lang="en-US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tree models all possible execution traces.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At each internal node</a:t>
            </a:r>
            <a:r>
              <a:rPr lang="en-US" sz="2800" smtClean="0"/>
              <a:t>, a </a:t>
            </a:r>
            <a:r>
              <a:rPr lang="en-US" sz="2800" smtClean="0">
                <a:solidFill>
                  <a:srgbClr val="CC3300"/>
                </a:solidFill>
              </a:rPr>
              <a:t>comparison </a:t>
            </a:r>
            <a:r>
              <a:rPr lang="en-US" sz="2800" i="1" smtClean="0">
                <a:solidFill>
                  <a:srgbClr val="CC3300"/>
                </a:solidFill>
              </a:rPr>
              <a:t>a</a:t>
            </a:r>
            <a:r>
              <a:rPr lang="en-US" sz="2800" baseline="-25000" smtClean="0">
                <a:solidFill>
                  <a:srgbClr val="CC3300"/>
                </a:solidFill>
              </a:rPr>
              <a:t>i</a:t>
            </a:r>
            <a:r>
              <a:rPr lang="en-US" sz="2800" smtClean="0">
                <a:solidFill>
                  <a:srgbClr val="CC3300"/>
                </a:solidFill>
              </a:rPr>
              <a:t>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sz="2800" i="1" smtClean="0">
                <a:solidFill>
                  <a:srgbClr val="CC3300"/>
                </a:solidFill>
                <a:sym typeface="Symbol" pitchFamily="18" charset="2"/>
              </a:rPr>
              <a:t>a</a:t>
            </a:r>
            <a:r>
              <a:rPr lang="en-US" sz="2800" baseline="-25000" smtClean="0">
                <a:solidFill>
                  <a:srgbClr val="CC3300"/>
                </a:solidFill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is made.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</a:t>
            </a:r>
            <a:r>
              <a:rPr lang="en-US" sz="2400" i="1" smtClean="0"/>
              <a:t>a</a:t>
            </a:r>
            <a:r>
              <a:rPr lang="en-US" sz="2400" baseline="-25000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, follow left subtree, else follow right subtree.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View the tree as if the algorithm splits in two at each node, based on information it has determined up to that point.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When we come to a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leaf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ordering </a:t>
            </a:r>
            <a:r>
              <a:rPr lang="en-US" sz="2800" i="1" smtClean="0">
                <a:solidFill>
                  <a:schemeClr val="hlink"/>
                </a:solidFill>
              </a:rPr>
              <a:t>a</a:t>
            </a:r>
            <a:r>
              <a:rPr lang="en-US" sz="2800" baseline="-25000" smtClean="0">
                <a:solidFill>
                  <a:schemeClr val="hlink"/>
                </a:solidFill>
                <a:sym typeface="Symbol" pitchFamily="18" charset="2"/>
              </a:rPr>
              <a:t>(1)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a </a:t>
            </a:r>
            <a:r>
              <a:rPr lang="en-US" sz="2800" baseline="-25000" smtClean="0">
                <a:solidFill>
                  <a:schemeClr val="hlink"/>
                </a:solidFill>
                <a:sym typeface="Symbol" pitchFamily="18" charset="2"/>
              </a:rPr>
              <a:t>(2)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 …  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a </a:t>
            </a:r>
            <a:r>
              <a:rPr lang="en-US" sz="2800" baseline="-25000" smtClean="0">
                <a:solidFill>
                  <a:schemeClr val="hlink"/>
                </a:solidFill>
                <a:sym typeface="Symbol" pitchFamily="18" charset="2"/>
              </a:rPr>
              <a:t>(</a:t>
            </a:r>
            <a:r>
              <a:rPr lang="en-US" sz="2800" i="1" baseline="-25000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800" baseline="-25000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800" baseline="-2500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is established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A correct sorting algorithm must be able to produce any permutation of its input.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Hence, each of the </a:t>
            </a:r>
            <a:r>
              <a:rPr lang="en-US" sz="2400" i="1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400" smtClean="0">
                <a:solidFill>
                  <a:srgbClr val="CC3300"/>
                </a:solidFill>
                <a:sym typeface="Symbol" pitchFamily="18" charset="2"/>
              </a:rPr>
              <a:t>! permutations must appear at one or more of the leaves</a:t>
            </a:r>
            <a:r>
              <a:rPr lang="en-US" sz="2400" smtClean="0">
                <a:sym typeface="Symbol" pitchFamily="18" charset="2"/>
              </a:rPr>
              <a:t> of the decision tree.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Lower Bound for Worst Case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033463"/>
            <a:ext cx="8710612" cy="5407025"/>
          </a:xfrm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Worst case no. of comparisons for a sorting algorithm is</a:t>
            </a:r>
          </a:p>
          <a:p>
            <a:pPr lvl="1"/>
            <a:r>
              <a:rPr lang="en-US" smtClean="0"/>
              <a:t>Length of the longest path from root to any of the leaves in the decision tree for the algorithm.</a:t>
            </a:r>
          </a:p>
          <a:p>
            <a:pPr lvl="2"/>
            <a:r>
              <a:rPr lang="en-US" smtClean="0"/>
              <a:t>Which is the </a:t>
            </a:r>
            <a:r>
              <a:rPr lang="en-US" smtClean="0">
                <a:solidFill>
                  <a:schemeClr val="hlink"/>
                </a:solidFill>
              </a:rPr>
              <a:t>height of its decision tree</a:t>
            </a:r>
            <a:r>
              <a:rPr lang="en-US" smtClean="0"/>
              <a:t>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CC3300"/>
                </a:solidFill>
              </a:rPr>
              <a:t>lower bound on the running time</a:t>
            </a:r>
            <a:r>
              <a:rPr lang="en-US" smtClean="0"/>
              <a:t> of any comparison sort </a:t>
            </a:r>
            <a:r>
              <a:rPr lang="en-US" smtClean="0">
                <a:solidFill>
                  <a:srgbClr val="CC3300"/>
                </a:solidFill>
              </a:rPr>
              <a:t>is given by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A lower bound on the heights of all decision trees</a:t>
            </a:r>
            <a:r>
              <a:rPr lang="en-US" smtClean="0"/>
              <a:t> in which each permutation appears as a reachable leaf.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 sorting for three elements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85763" y="1025525"/>
            <a:ext cx="57419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Any sort of six elements has 5 internal nodes.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2716213" y="1576388"/>
            <a:ext cx="688975" cy="490537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1:2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1608138" y="2165350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2:3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3800475" y="2165350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1:3</a:t>
            </a:r>
          </a:p>
        </p:txBody>
      </p:sp>
      <p:cxnSp>
        <p:nvCxnSpPr>
          <p:cNvPr id="13320" name="AutoShape 7"/>
          <p:cNvCxnSpPr>
            <a:cxnSpLocks noChangeShapeType="1"/>
            <a:stCxn id="13317" idx="3"/>
            <a:endCxn id="13318" idx="7"/>
          </p:cNvCxnSpPr>
          <p:nvPr/>
        </p:nvCxnSpPr>
        <p:spPr bwMode="auto">
          <a:xfrm flipH="1">
            <a:off x="2195513" y="1995488"/>
            <a:ext cx="622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21" name="AutoShape 8"/>
          <p:cNvCxnSpPr>
            <a:cxnSpLocks noChangeShapeType="1"/>
            <a:stCxn id="13317" idx="5"/>
            <a:endCxn id="13319" idx="1"/>
          </p:cNvCxnSpPr>
          <p:nvPr/>
        </p:nvCxnSpPr>
        <p:spPr bwMode="auto">
          <a:xfrm>
            <a:off x="3303588" y="1995488"/>
            <a:ext cx="598487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2352675" y="2974975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1:3</a:t>
            </a: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4657725" y="2974975"/>
            <a:ext cx="688975" cy="4905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2:3</a:t>
            </a:r>
          </a:p>
        </p:txBody>
      </p:sp>
      <p:cxnSp>
        <p:nvCxnSpPr>
          <p:cNvPr id="13324" name="AutoShape 11"/>
          <p:cNvCxnSpPr>
            <a:cxnSpLocks noChangeShapeType="1"/>
            <a:stCxn id="13318" idx="5"/>
            <a:endCxn id="13322" idx="0"/>
          </p:cNvCxnSpPr>
          <p:nvPr/>
        </p:nvCxnSpPr>
        <p:spPr bwMode="auto">
          <a:xfrm>
            <a:off x="2195513" y="2584450"/>
            <a:ext cx="501650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25" name="AutoShape 12"/>
          <p:cNvCxnSpPr>
            <a:cxnSpLocks noChangeShapeType="1"/>
            <a:stCxn id="13319" idx="5"/>
            <a:endCxn id="13323" idx="1"/>
          </p:cNvCxnSpPr>
          <p:nvPr/>
        </p:nvCxnSpPr>
        <p:spPr bwMode="auto">
          <a:xfrm>
            <a:off x="4387850" y="2584450"/>
            <a:ext cx="371475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649288" y="296386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1,2,3</a:t>
            </a:r>
            <a:endParaRPr lang="en-US" sz="2000"/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1398588" y="3873500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1,3,2</a:t>
            </a:r>
            <a:endParaRPr lang="en-US" sz="2000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016250" y="385921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3,1,2</a:t>
            </a:r>
            <a:endParaRPr lang="en-US" sz="2000"/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3186113" y="3011488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2,1,3</a:t>
            </a:r>
            <a:endParaRPr lang="en-US" sz="2000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3995738" y="3859213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2,3,1</a:t>
            </a:r>
            <a:endParaRPr lang="en-US" sz="2000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5124450" y="3886200"/>
            <a:ext cx="87312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3,2,1</a:t>
            </a:r>
            <a:endParaRPr lang="en-US" sz="2000"/>
          </a:p>
        </p:txBody>
      </p:sp>
      <p:cxnSp>
        <p:nvCxnSpPr>
          <p:cNvPr id="13332" name="AutoShape 19"/>
          <p:cNvCxnSpPr>
            <a:cxnSpLocks noChangeShapeType="1"/>
            <a:stCxn id="13318" idx="3"/>
            <a:endCxn id="13326" idx="0"/>
          </p:cNvCxnSpPr>
          <p:nvPr/>
        </p:nvCxnSpPr>
        <p:spPr bwMode="auto">
          <a:xfrm flipH="1">
            <a:off x="1085850" y="2584450"/>
            <a:ext cx="623888" cy="379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3" name="AutoShape 20"/>
          <p:cNvCxnSpPr>
            <a:cxnSpLocks noChangeShapeType="1"/>
            <a:stCxn id="13322" idx="3"/>
            <a:endCxn id="13327" idx="0"/>
          </p:cNvCxnSpPr>
          <p:nvPr/>
        </p:nvCxnSpPr>
        <p:spPr bwMode="auto">
          <a:xfrm flipH="1">
            <a:off x="1835150" y="3394075"/>
            <a:ext cx="619125" cy="479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4" name="AutoShape 21"/>
          <p:cNvCxnSpPr>
            <a:cxnSpLocks noChangeShapeType="1"/>
            <a:stCxn id="13322" idx="5"/>
            <a:endCxn id="13328" idx="0"/>
          </p:cNvCxnSpPr>
          <p:nvPr/>
        </p:nvCxnSpPr>
        <p:spPr bwMode="auto">
          <a:xfrm>
            <a:off x="2940050" y="3394075"/>
            <a:ext cx="512763" cy="465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5" name="AutoShape 22"/>
          <p:cNvCxnSpPr>
            <a:cxnSpLocks noChangeShapeType="1"/>
            <a:stCxn id="13319" idx="3"/>
            <a:endCxn id="13329" idx="0"/>
          </p:cNvCxnSpPr>
          <p:nvPr/>
        </p:nvCxnSpPr>
        <p:spPr bwMode="auto">
          <a:xfrm flipH="1">
            <a:off x="3622675" y="2584450"/>
            <a:ext cx="279400" cy="427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6" name="AutoShape 23"/>
          <p:cNvCxnSpPr>
            <a:cxnSpLocks noChangeShapeType="1"/>
            <a:stCxn id="13323" idx="3"/>
            <a:endCxn id="13330" idx="0"/>
          </p:cNvCxnSpPr>
          <p:nvPr/>
        </p:nvCxnSpPr>
        <p:spPr bwMode="auto">
          <a:xfrm flipH="1">
            <a:off x="4432300" y="3394075"/>
            <a:ext cx="327025" cy="465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7" name="AutoShape 24"/>
          <p:cNvCxnSpPr>
            <a:cxnSpLocks noChangeShapeType="1"/>
            <a:stCxn id="13323" idx="5"/>
            <a:endCxn id="13331" idx="0"/>
          </p:cNvCxnSpPr>
          <p:nvPr/>
        </p:nvCxnSpPr>
        <p:spPr bwMode="auto">
          <a:xfrm>
            <a:off x="5245100" y="3394075"/>
            <a:ext cx="315913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2133600" y="1770063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1106488" y="24257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1887538" y="33655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398838" y="2532063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4325938" y="3327400"/>
            <a:ext cx="323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</a:t>
            </a:r>
            <a:endParaRPr lang="en-US" sz="2000" b="1"/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3636963" y="17446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4570413" y="25193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5392738" y="3368675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3179763" y="3395663"/>
            <a:ext cx="3286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&gt;</a:t>
            </a:r>
            <a:endParaRPr lang="en-US" sz="2000" b="1"/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874713" y="5027613"/>
            <a:ext cx="5830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There must be a worst-case path of length </a:t>
            </a:r>
            <a:r>
              <a:rPr lang="en-US">
                <a:cs typeface="Times New Roman" pitchFamily="18" charset="0"/>
              </a:rPr>
              <a:t>≥ </a:t>
            </a:r>
            <a:r>
              <a:rPr lang="en-US"/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Lower Bound for Worst Case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2413000"/>
            <a:ext cx="8710613" cy="4056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u="sng" smtClean="0">
                <a:solidFill>
                  <a:srgbClr val="CC3300"/>
                </a:solidFill>
              </a:rPr>
              <a:t>Proof:</a:t>
            </a:r>
            <a:endParaRPr lang="en-US" sz="2800" b="1" smtClean="0">
              <a:solidFill>
                <a:srgbClr val="CC3300"/>
              </a:solidFill>
            </a:endParaRPr>
          </a:p>
          <a:p>
            <a:r>
              <a:rPr lang="en-US" sz="2800" smtClean="0">
                <a:solidFill>
                  <a:schemeClr val="hlink"/>
                </a:solidFill>
              </a:rPr>
              <a:t>Suffices to determine the height of a decision tree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number of leaves is at least </a:t>
            </a:r>
            <a:r>
              <a:rPr lang="en-US" sz="2800" i="1" smtClean="0"/>
              <a:t>n</a:t>
            </a:r>
            <a:r>
              <a:rPr lang="en-US" sz="2800" smtClean="0"/>
              <a:t>!</a:t>
            </a:r>
            <a:r>
              <a:rPr lang="en-US" sz="2800" i="1" smtClean="0"/>
              <a:t> </a:t>
            </a:r>
            <a:r>
              <a:rPr lang="en-US" sz="2800" smtClean="0"/>
              <a:t>(# outputs)</a:t>
            </a:r>
          </a:p>
          <a:p>
            <a:r>
              <a:rPr lang="en-US" sz="2800" smtClean="0"/>
              <a:t>The number of internal nodes </a:t>
            </a:r>
            <a:r>
              <a:rPr lang="en-US" sz="2800" smtClean="0">
                <a:cs typeface="Times New Roman" pitchFamily="18" charset="0"/>
              </a:rPr>
              <a:t>≥ </a:t>
            </a:r>
            <a:r>
              <a:rPr lang="en-US" sz="2800" i="1" smtClean="0">
                <a:cs typeface="Times New Roman" pitchFamily="18" charset="0"/>
              </a:rPr>
              <a:t>n</a:t>
            </a:r>
            <a:r>
              <a:rPr lang="en-US" sz="2800" smtClean="0">
                <a:cs typeface="Times New Roman" pitchFamily="18" charset="0"/>
              </a:rPr>
              <a:t>!–1</a:t>
            </a:r>
          </a:p>
          <a:p>
            <a:r>
              <a:rPr lang="en-US" sz="2800" smtClean="0">
                <a:cs typeface="Times New Roman" pitchFamily="18" charset="0"/>
              </a:rPr>
              <a:t>The height is at least lg (</a:t>
            </a:r>
            <a:r>
              <a:rPr lang="en-US" sz="2800" i="1" smtClean="0">
                <a:cs typeface="Times New Roman" pitchFamily="18" charset="0"/>
              </a:rPr>
              <a:t>n</a:t>
            </a:r>
            <a:r>
              <a:rPr lang="en-US" sz="2800" smtClean="0">
                <a:cs typeface="Times New Roman" pitchFamily="18" charset="0"/>
              </a:rPr>
              <a:t>!–1) = 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(</a:t>
            </a:r>
            <a:r>
              <a:rPr lang="en-US" sz="2800" i="1" smtClean="0">
                <a:solidFill>
                  <a:schemeClr val="tx1"/>
                </a:solidFill>
                <a:sym typeface="Symbol" pitchFamily="18" charset="2"/>
              </a:rPr>
              <a:t>n 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lg </a:t>
            </a:r>
            <a:r>
              <a:rPr lang="en-US" sz="2800" i="1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sz="2800" smtClean="0">
                <a:sym typeface="Symbol" pitchFamily="18" charset="2"/>
              </a:rPr>
              <a:t>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QED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239713" y="996950"/>
            <a:ext cx="8691562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u="sng"/>
              <a:t>Theorem </a:t>
            </a:r>
            <a:r>
              <a:rPr lang="en-US" b="1" u="sng"/>
              <a:t>8.1:</a:t>
            </a:r>
            <a:endParaRPr lang="en-US" b="1"/>
          </a:p>
          <a:p>
            <a:pPr>
              <a:defRPr/>
            </a:pPr>
            <a:r>
              <a:rPr lang="en-US"/>
              <a:t>Any comparison sort algorithm requires </a:t>
            </a:r>
            <a:r>
              <a:rPr lang="en-US">
                <a:sym typeface="Symbol" pitchFamily="18" charset="2"/>
              </a:rPr>
              <a:t>(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comparisons in the worst case.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Beating the lower bound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beat the lower bound if we don’t base our sort on comparisons: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Counting sort</a:t>
            </a:r>
            <a:r>
              <a:rPr lang="en-US" dirty="0" smtClean="0"/>
              <a:t> for keys in [0..</a:t>
            </a:r>
            <a:r>
              <a:rPr lang="en-US" i="1" dirty="0" smtClean="0"/>
              <a:t>k</a:t>
            </a:r>
            <a:r>
              <a:rPr lang="en-US" dirty="0" smtClean="0"/>
              <a:t>], </a:t>
            </a:r>
            <a:r>
              <a:rPr lang="en-US" i="1" dirty="0" smtClean="0"/>
              <a:t>k=O(n)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Radix sort</a:t>
            </a:r>
            <a:r>
              <a:rPr lang="en-US" dirty="0" smtClean="0"/>
              <a:t> for keys with a fixed number of “digits”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Bucket sort</a:t>
            </a:r>
            <a:r>
              <a:rPr lang="en-US" dirty="0" smtClean="0"/>
              <a:t> for random keys (uniformly distributed)</a:t>
            </a:r>
            <a:endParaRPr lang="en-US" dirty="0" smtClean="0">
              <a:solidFill>
                <a:schemeClr val="hlink"/>
              </a:solidFill>
            </a:endParaRPr>
          </a:p>
        </p:txBody>
      </p:sp>
      <p:pic>
        <p:nvPicPr>
          <p:cNvPr id="15365" name="Picture 5" descr="1922_Punch_Card_Sorting_Machine_Census_Office_Wash_DC_x"/>
          <p:cNvPicPr>
            <a:picLocks noChangeAspect="1" noChangeArrowheads="1"/>
          </p:cNvPicPr>
          <p:nvPr/>
        </p:nvPicPr>
        <p:blipFill>
          <a:blip r:embed="rId3" cstate="print"/>
          <a:srcRect t="31323" b="15681"/>
          <a:stretch>
            <a:fillRect/>
          </a:stretch>
        </p:blipFill>
        <p:spPr bwMode="auto">
          <a:xfrm>
            <a:off x="3963988" y="4090988"/>
            <a:ext cx="3609975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098550"/>
            <a:ext cx="8853488" cy="5175250"/>
          </a:xfrm>
          <a:noFill/>
        </p:spPr>
        <p:txBody>
          <a:bodyPr/>
          <a:lstStyle/>
          <a:p>
            <a:r>
              <a:rPr lang="en-US" b="1" smtClean="0">
                <a:solidFill>
                  <a:srgbClr val="CC3300"/>
                </a:solidFill>
              </a:rPr>
              <a:t>Assumption</a:t>
            </a:r>
            <a:r>
              <a:rPr lang="en-US" smtClean="0"/>
              <a:t>: </a:t>
            </a:r>
            <a:r>
              <a:rPr lang="en-US" smtClean="0">
                <a:solidFill>
                  <a:schemeClr val="hlink"/>
                </a:solidFill>
              </a:rPr>
              <a:t>we sort integers in {0, 1, 2, …, </a:t>
            </a:r>
            <a:r>
              <a:rPr lang="en-US" i="1" smtClean="0">
                <a:solidFill>
                  <a:schemeClr val="hlink"/>
                </a:solidFill>
              </a:rPr>
              <a:t>k</a:t>
            </a:r>
            <a:r>
              <a:rPr lang="en-US" smtClean="0">
                <a:solidFill>
                  <a:schemeClr val="hlink"/>
                </a:solidFill>
              </a:rPr>
              <a:t>}</a:t>
            </a:r>
            <a:r>
              <a:rPr lang="en-US" smtClean="0"/>
              <a:t>.</a:t>
            </a:r>
          </a:p>
          <a:p>
            <a:r>
              <a:rPr lang="en-US" b="1" smtClean="0">
                <a:solidFill>
                  <a:srgbClr val="CC3300"/>
                </a:solidFill>
              </a:rPr>
              <a:t>Input: </a:t>
            </a:r>
            <a:r>
              <a:rPr lang="en-US" i="1" smtClean="0"/>
              <a:t>A</a:t>
            </a:r>
            <a:r>
              <a:rPr lang="en-US" smtClean="0"/>
              <a:t>[1..</a:t>
            </a:r>
            <a:r>
              <a:rPr lang="en-US" i="1" smtClean="0"/>
              <a:t>n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{0, 1, 2, …, 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}</a:t>
            </a:r>
            <a:r>
              <a:rPr lang="en-US" i="1" baseline="30000" smtClean="0">
                <a:sym typeface="Symbol" pitchFamily="18" charset="2"/>
              </a:rPr>
              <a:t>n</a:t>
            </a:r>
            <a:r>
              <a:rPr lang="en-US" i="1" smtClean="0">
                <a:sym typeface="Symbol" pitchFamily="18" charset="2"/>
              </a:rPr>
              <a:t>. </a:t>
            </a:r>
            <a:br>
              <a:rPr lang="en-US" i="1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Array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and values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i="1" smtClean="0">
                <a:sym typeface="Symbol" pitchFamily="18" charset="2"/>
              </a:rPr>
              <a:t>k </a:t>
            </a:r>
            <a:r>
              <a:rPr lang="en-US" smtClean="0">
                <a:sym typeface="Symbol" pitchFamily="18" charset="2"/>
              </a:rPr>
              <a:t>are given.</a:t>
            </a:r>
          </a:p>
          <a:p>
            <a:r>
              <a:rPr lang="en-US" b="1" smtClean="0">
                <a:solidFill>
                  <a:srgbClr val="CC3300"/>
                </a:solidFill>
                <a:sym typeface="Symbol" pitchFamily="18" charset="2"/>
              </a:rPr>
              <a:t>Output: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[1..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] sorted.  Assume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is already allocated and given as a parameter.</a:t>
            </a:r>
          </a:p>
          <a:p>
            <a:r>
              <a:rPr lang="en-US" b="1" smtClean="0">
                <a:solidFill>
                  <a:srgbClr val="CC3300"/>
                </a:solidFill>
                <a:sym typeface="Symbol" pitchFamily="18" charset="2"/>
              </a:rPr>
              <a:t>Auxiliary Storage: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[0..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] counts</a:t>
            </a:r>
          </a:p>
          <a:p>
            <a:r>
              <a:rPr lang="en-US" smtClean="0">
                <a:solidFill>
                  <a:schemeClr val="hlink"/>
                </a:solidFill>
              </a:rPr>
              <a:t>Runs in linear time if  </a:t>
            </a:r>
            <a:r>
              <a:rPr lang="en-US" b="1" i="1" smtClean="0">
                <a:solidFill>
                  <a:srgbClr val="CC3300"/>
                </a:solidFill>
              </a:rPr>
              <a:t>k </a:t>
            </a:r>
            <a:r>
              <a:rPr lang="en-US" b="1" smtClean="0">
                <a:solidFill>
                  <a:srgbClr val="CC3300"/>
                </a:solidFill>
              </a:rPr>
              <a:t>= </a:t>
            </a:r>
            <a:r>
              <a:rPr lang="en-US" b="1" i="1" smtClean="0">
                <a:solidFill>
                  <a:srgbClr val="CC3300"/>
                </a:solidFill>
              </a:rPr>
              <a:t>O</a:t>
            </a:r>
            <a:r>
              <a:rPr lang="en-US" b="1" smtClean="0">
                <a:solidFill>
                  <a:srgbClr val="CC3300"/>
                </a:solidFill>
              </a:rPr>
              <a:t>(</a:t>
            </a:r>
            <a:r>
              <a:rPr lang="en-US" b="1" i="1" smtClean="0">
                <a:solidFill>
                  <a:srgbClr val="CC3300"/>
                </a:solidFill>
              </a:rPr>
              <a:t>n</a:t>
            </a:r>
            <a:r>
              <a:rPr lang="en-US" b="1" smtClean="0">
                <a:solidFill>
                  <a:srgbClr val="CC3300"/>
                </a:solidFill>
              </a:rPr>
              <a:t>)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Settings\UmaMaheswari\Application Data\Microsoft\Templates\comp122.pot</Template>
  <TotalTime>6307</TotalTime>
  <Words>1435</Words>
  <Application>Microsoft Office PowerPoint</Application>
  <PresentationFormat>On-screen Show (4:3)</PresentationFormat>
  <Paragraphs>245</Paragraphs>
  <Slides>24</Slides>
  <Notes>23</Notes>
  <HiddenSlides>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Symbol</vt:lpstr>
      <vt:lpstr>Times New Roman</vt:lpstr>
      <vt:lpstr>Wingdings</vt:lpstr>
      <vt:lpstr>comp122</vt:lpstr>
      <vt:lpstr>Equation</vt:lpstr>
      <vt:lpstr>Lower bounds, Linear-time sorts</vt:lpstr>
      <vt:lpstr>Comparison-based Sorting</vt:lpstr>
      <vt:lpstr>Decision Tree</vt:lpstr>
      <vt:lpstr>Decision Tree (Contd.)</vt:lpstr>
      <vt:lpstr>A Lower Bound for Worst Case</vt:lpstr>
      <vt:lpstr>Optimal sorting for three elements</vt:lpstr>
      <vt:lpstr>A Lower Bound for Worst Case</vt:lpstr>
      <vt:lpstr>Beating the lower bound</vt:lpstr>
      <vt:lpstr>Counting Sort</vt:lpstr>
      <vt:lpstr>Counting-Sort (A, B, k)</vt:lpstr>
      <vt:lpstr>                    Radix Sort</vt:lpstr>
      <vt:lpstr>An Example</vt:lpstr>
      <vt:lpstr>Radix-Sort(A, d)</vt:lpstr>
      <vt:lpstr>Algorithm Analysis</vt:lpstr>
      <vt:lpstr>Sorting algorithms</vt:lpstr>
      <vt:lpstr>Bucket Sort</vt:lpstr>
      <vt:lpstr>An Example</vt:lpstr>
      <vt:lpstr>Bucket-Sort (A)</vt:lpstr>
      <vt:lpstr>Analysis</vt:lpstr>
      <vt:lpstr>Analysis – Contd.</vt:lpstr>
      <vt:lpstr>Analysis – Contd.</vt:lpstr>
      <vt:lpstr>Analysis – Contd.</vt:lpstr>
      <vt:lpstr>Analysis – Contd.</vt:lpstr>
      <vt:lpstr>Analysis – Contd.</vt:lpstr>
    </vt:vector>
  </TitlesOfParts>
  <Company>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Polyhedral Morphing</dc:title>
  <dc:creator>glab</dc:creator>
  <cp:lastModifiedBy>Jack Snoeyink</cp:lastModifiedBy>
  <cp:revision>329</cp:revision>
  <cp:lastPrinted>2000-09-18T20:45:51Z</cp:lastPrinted>
  <dcterms:created xsi:type="dcterms:W3CDTF">1998-03-12T18:53:32Z</dcterms:created>
  <dcterms:modified xsi:type="dcterms:W3CDTF">2018-02-19T17:34:16Z</dcterms:modified>
</cp:coreProperties>
</file>