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4.xml" ContentType="application/inkml+xml"/>
  <Override PartName="/ppt/notesSlides/notesSlide2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14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3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notesSlides/notesSlide43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84" r:id="rId2"/>
    <p:sldId id="285" r:id="rId3"/>
    <p:sldId id="286" r:id="rId4"/>
    <p:sldId id="287" r:id="rId5"/>
    <p:sldId id="289" r:id="rId6"/>
    <p:sldId id="290" r:id="rId7"/>
    <p:sldId id="291" r:id="rId8"/>
    <p:sldId id="308" r:id="rId9"/>
    <p:sldId id="292" r:id="rId10"/>
    <p:sldId id="293" r:id="rId11"/>
    <p:sldId id="294" r:id="rId12"/>
    <p:sldId id="295" r:id="rId13"/>
    <p:sldId id="296" r:id="rId14"/>
    <p:sldId id="297" r:id="rId15"/>
    <p:sldId id="336" r:id="rId16"/>
    <p:sldId id="337" r:id="rId17"/>
    <p:sldId id="300" r:id="rId18"/>
    <p:sldId id="309" r:id="rId19"/>
    <p:sldId id="301" r:id="rId20"/>
    <p:sldId id="302" r:id="rId21"/>
    <p:sldId id="303" r:id="rId22"/>
    <p:sldId id="304" r:id="rId23"/>
    <p:sldId id="305" r:id="rId24"/>
    <p:sldId id="258" r:id="rId25"/>
    <p:sldId id="267" r:id="rId26"/>
    <p:sldId id="260" r:id="rId27"/>
    <p:sldId id="259" r:id="rId28"/>
    <p:sldId id="318" r:id="rId29"/>
    <p:sldId id="319" r:id="rId30"/>
    <p:sldId id="315" r:id="rId31"/>
    <p:sldId id="316" r:id="rId32"/>
    <p:sldId id="317" r:id="rId33"/>
    <p:sldId id="322" r:id="rId34"/>
    <p:sldId id="310" r:id="rId35"/>
    <p:sldId id="268" r:id="rId36"/>
    <p:sldId id="269" r:id="rId37"/>
    <p:sldId id="270" r:id="rId38"/>
    <p:sldId id="271" r:id="rId39"/>
    <p:sldId id="330" r:id="rId40"/>
    <p:sldId id="273" r:id="rId41"/>
    <p:sldId id="312" r:id="rId42"/>
    <p:sldId id="265" r:id="rId43"/>
    <p:sldId id="274" r:id="rId44"/>
    <p:sldId id="313" r:id="rId45"/>
    <p:sldId id="272" r:id="rId46"/>
    <p:sldId id="331" r:id="rId47"/>
    <p:sldId id="332" r:id="rId48"/>
    <p:sldId id="333" r:id="rId49"/>
    <p:sldId id="334" r:id="rId50"/>
    <p:sldId id="338" r:id="rId51"/>
    <p:sldId id="339" r:id="rId52"/>
    <p:sldId id="340" r:id="rId53"/>
    <p:sldId id="324" r:id="rId54"/>
    <p:sldId id="325" r:id="rId55"/>
    <p:sldId id="323" r:id="rId56"/>
    <p:sldId id="341" r:id="rId57"/>
    <p:sldId id="342" r:id="rId58"/>
    <p:sldId id="335" r:id="rId59"/>
  </p:sldIdLst>
  <p:sldSz cx="9144000" cy="6858000" type="screen4x3"/>
  <p:notesSz cx="7150100" cy="9448800"/>
  <p:embeddedFontLs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Cambria Math" panose="02040503050406030204" pitchFamily="18" charset="0"/>
      <p:regular r:id="rId6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C99FF"/>
    <a:srgbClr val="CC3300"/>
    <a:srgbClr val="FF7C80"/>
    <a:srgbClr val="00CC99"/>
    <a:srgbClr val="66FF99"/>
    <a:srgbClr val="CCECFF"/>
    <a:srgbClr val="DDDDD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6" autoAdjust="0"/>
    <p:restoredTop sz="89948" autoAdjust="0"/>
  </p:normalViewPr>
  <p:slideViewPr>
    <p:cSldViewPr>
      <p:cViewPr varScale="1">
        <p:scale>
          <a:sx n="64" d="100"/>
          <a:sy n="64" d="100"/>
        </p:scale>
        <p:origin x="1217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46"/>
    </p:cViewPr>
  </p:sorterViewPr>
  <p:notesViewPr>
    <p:cSldViewPr>
      <p:cViewPr varScale="1">
        <p:scale>
          <a:sx n="56" d="100"/>
          <a:sy n="56" d="100"/>
        </p:scale>
        <p:origin x="-1770" y="-90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89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2-15T15:56:15.891"/>
    </inkml:context>
    <inkml:brush xml:id="br0">
      <inkml:brushProperty name="width" value="0.03528" units="cm"/>
      <inkml:brushProperty name="height" value="0.03528" units="cm"/>
      <inkml:brushProperty name="color" value="#17365D"/>
      <inkml:brushProperty name="fitToCurve" value="1"/>
      <inkml:brushProperty name="ignorePressure" value="1"/>
    </inkml:brush>
  </inkml:definitions>
  <inkml:trace contextRef="#ctx0" brushRef="#br0">196 2004 25,'-1'0'19,"-2"2"-4,1-1-2,-1 1-4,-1 3-1,1-2-2,-1 3-2,0 0 0,0 2-1,0-2 0,-1 2 1,2-2 0,-2 2 0,1-2 0,-2 0 1,1 0-1,-2 0-1,-3 0 0,-1 4 0,-1-2-1,2 5 0,-3-3-1,1 2 0,0 0 0,3-2-1,3-1 1,2-2-1,1-1 1,0-4-1,1-2 1,2 0-1,-1 0 0,0 0-2,-1 0 0,0 0-2,-2 4 0,2 0-1,-4 2-2,6-2-2,-4 5-4,4-5-6,2 0-11,0 1 3,4-5-1</inkml:trace>
  <inkml:trace contextRef="#ctx0" brushRef="#br0" timeOffset="9937">305 2070 30,'-2'-1'14,"0"0"-1,0 1-1,2-2-2,-2 2-2,0 0-1,-3 0-2,1 0-1,-2 2 0,0-3-1,-2 3 0,2-1 1,0 1 0,2-1 0,1 0-1,3 0 0,-2-1-1,2 0-1,0 1-1,0-1 0,2 1 0,-1 1 0,1 0-1,1 2 1,0 0 0,-2 0 0,0 2 0,-1 0 1,0-1-1,-1 0 0,0-1 0,1-1 0,1 1 0,1-2 1,1 0-1,3-1 0,0 1 0,0 3 0,1-2 1,1 2-1,-2 1 0,1 0 1,-2 1-1,-1 0 0,0-1 0,-2 0 0,0 0 0,0-2 0,0 0 1,-1 0-1,-1 0 0,0 0 0,0 1 0,0-1 0,-1-2 1,-1 1-1,-2-1 1,0 0 0,-1 0-1,0-1 1,-1 0-1,0-1 1,1-1-1,-1 0 0,2-1 0,0-1 0,0 0 0,1 0 1,2-1-1,-1-2 0,1 1 0,0 1 0,1-1 0,0 0 1,0 1-1,0 0 0,2 0-1,-2 1 1,2-1 0,2 0 1,-2-1-1,3-1 1,0 0 1,1-1-1,-1 0 2,1-1-1,0 2 1,-2-3-1,0 5 0,-1-2 0,-2 1 0,1 1-1,-2 1 0,2 1 0,-2-2-1,0 1 0,0 0 2,0-1-4,1 0 1,-2 1-1,1-1-3,-4 2-4,4-1-4,-3 5-9,-1-1-11,1 2 0,1 0 1</inkml:trace>
  <inkml:trace contextRef="#ctx0" brushRef="#br0" timeOffset="15765">515 2029 27,'0'0'10,"1"2"1,0-2-1,1 0 0,0 0-1,-1 0 0,3-2-1,-2 2-2,1 0 0,0 0-2,1 0 0,-1 0 0,2-1 1,-1 1 0,2-2 0,0 1 0,3-4 1,-2 2-2,2-3 0,-2 2-1,1-2 0,-1 0-2,1-2 0,-1-1 0,1-1 1,0-2-1,-1 0 0,2-2 1,2-3 1,-3 1-2,0 0 1,1-2-1,1-1 0,-2-1 0,-1 0 0,0-1 0,0-2-1,0 0 0,2-3 1,-2 0-1,2-2 1,0-1-1,-1-1 0,2 0 0,0-2 0,0 0 1,0 2-1,0-1 0,1 2 0,-3-1 1,1 0-1,-2 2 0,1 0 1,-1 1-1,-3 0 0,2-3 1,-1-2-1,2 0 0,-1 0 1,3-2-1,1 3 0,-2-2 0,2 2 1,-1 3-1,0 0 0,-2 0 0,-1 2 1,1 0-1,0-2 0,-1-2 0,3-1 0,0-2-1,0 3 1,3-2 0,2-1 0,-1 2 0,1 5 0,-1 2 0,0 4 0,1 1 0,-1 3 0,-1 0 0,-2 2 1,2-1-1,0-1 0,1 0 0,0-2 0,-2 0 0,1 1 0,-1 1 0,0 3 1,-5 2-2,1 1 2,0 4-1,-1 0-1,0 2 2,0-2-2,1 1 2,-1-2-2,3 0 2,-1-1-2,-1-1 2,-1-1-1,-1 1 0,1 2 0,0-2 0,-2 1 0,1 0 0,1-1 0,-1 1 0,1-1 0,0 0 0,0-2 0,0-1 0,-1 2 0,0-2 0,-1 3 0,-1 3 0,-1 0 1,-2 3-1,1 1 0,0 0 0,1 1 0,1-1 0,3-1 0,2-2 0,2-2 0,0 0 0,0 1 0,-1 0 0,1-2 0,-4 4 0,-2 0 0,-2 3 0,-2 1 0,0 0 0,0 1 0,0-1 1,-1 2-1,0-1 0,1 0 0,0-1 0,-1 1 0,0 0 1,-1 1-1,2-2 0,-2 2 0,1 0 0,-1-2 0,1 2 0,0 2 0,1-2 0,-1 2 0,1 0 0,0 0 0,-1 2 0,1 0 0,0 1 0,0 0 0,0 1 0,0 0 1,1 0-1,-1-1 0,0-1 0,1-1 0,-1 0 0,1-1 1,-2-2-1,1 0 0,0 0 0,1 0 0,-1 0 0,0-2 0,1 1 0,0-1 0,0-1 0,-1-1 0,-1-1 0,-1-1 0,2-1 0,-1-1 0,-1-3 0,1 0 0,1-2 0,0 0 1,1-2-2,0 0 1,-1 0 0,0 1 1,0 2-1,0 0-1,-3 3 1,2 1 1,-1 3-1,-1 1 0,0 1 0,2 0 0,-2 0 0,2 1 0,-1-1 0,2 0 0,-2 0 0,-1 1 1,-2 0-1,-2 1 0,-2 1 0,-3 0 0,-1 2 0,-1 0 0,0 0 0,1 0 0,1 0 0,3 1 1,2-3-1,3 0 0,1-2 0,1 2-1,2-2 1,-1 0 0,1 0 0,0 0 0,1 0 0,-1-1 0,0 0 0,0-1 0,0 1 0,0-1 0,0 1 0,0-2 0,-1 1 0,1 2-1,0-2 0,0 2 0,1-2-2,1 2-1,1-2-1,1 0-1,2-2-1,-2 2 1,4-4 1,-3 4-1,2-4-3,-4 4-8,0-1-14,1 0-1,-3 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26:15.38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46 783 30,'-9'-2'22,"2"1"0,2-3-2,7 5-3,-2-4-3,9 5-2,-2-5-2,11 4-2,6-3-1,15 3-2,9-2-1,8 2-1,3-2-2,1 1 0,-1 2 0,-9 0-1,-10 2 1,-15 0-1,-16 3 1,-16 1-1,-16 2 0,-16 1 1,-11-2-1,-8 2 1,-4 0-1,1-3 0,6-5 1,9-2-1,13-5 0,17-6 0,16-1 0,14-5 0,8 0 0,4 1 1,1-1 0,0 3 0,-6 3 0,-2 4 1,-8 3-1,-4 2 1,-3 3-1,0 3-1,1 1 0,3 0-3,6 7-6,-2-1-27,8 1 1,0 0-2,3-3 1</inkml:trace>
  <inkml:trace contextRef="#ctx0" brushRef="#br0" timeOffset="58652">0 70 32,'0'-6'19,"0"2"0,0 1 1,-2-3-5,4 6-1,-2-2-4,5 5-1,-3 5-3,2 3-2,-2 6-1,-1 6-1,1 5 0,-2 8 0,-2 1 0,1 6-1,-2 0 1,2 3-1,2-2 0,-1 0 0,2-3 0,-1 0 0,5-6-1,-3-4 1,0-5 1,0-5-1,-2-5 0,1-3 0,-1-6-1,-1-2 1,0 0-1,0-2 0,2 0 1,0 2-1,0-1 0,0 1 0,1 1 0,-1 0 0,0-1 0,1-1 0,-2-1 0,0 1 1,-1-3-1,1 1 0,-1-2 1,1 1-1,1-1 0,0 0 0,2 4 0,2-2 0,0 1 0,2 0 0,3 1 0,3-3 0,2 1 1,3-1-1,3-1 0,1 0 0,2-1 0,2-2 0,-1 2 0,0 1 0,0-2 0,-3-2 0,1 3 0,-1 0 1,-1-2-1,-3-1 0,-1 3 0,-3-1 0,-1 0 1,-2 1-1,-3-2 0,0 1 1,-3 2-1,-2-1 0,0 0 1,-1 0-1,0 0 0,-2 1 0,0 0 0,1 0 0,-1 0 0,0 0 0,1-1 0,0 0 0,1-4 1,0 0-1,0-4 1,1-3 0,-1-4 0,0-3 0,-2-3 0,1-6 0,-2-2 0,-2-4 0,0-4-1,-1 2 1,1-2-1,-1-1 0,1 1 0,-1 3 0,2 3 0,1 4 0,-1 4 0,1 3 0,0 1 0,1 4 0,0 1 0,-1 2 0,2 2 0,-1-2 0,0-1 0,0 2 0,-2 0 0,1 1 0,-2 0 0,0 1 0,1 1 0,-2 3 0,1-1 0,1 0 0,0 3 0,0 1 0,-1 1-1,2-1 1,0 3 0,-2-1 0,2 2 0,-3 0 0,0 1 0,-5-1 0,-2 0 0,-5-1 0,-3 1 1,-5-1-1,-5-1 1,-5 2-1,-2-1 0,-5 3 1,2-2-1,1 4 0,1-1 0,2-1 0,5 2 0,5-1 0,5 0 0,6-2 1,2 0-1,3-1 0,3-2 1,4-2-1,-1 2 0,1-2 0,-1 2 0,2 0-1,0 2-1,-1-1-2,4 6-3,-3-4-10,4 5-18,1-1 0,2 1-1,-1-2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26:13.12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76 9 27,'-11'3'25,"1"3"-3,0 3-4,2-1-5,2 2-1,-1-6-1,4 3-2,1-8-2,8 1 0,2-6-2,8 1-1,9-3-1,11-1-2,8 2 0,5-1 0,5 3-1,1 0 0,-3 4 0,-6 1 0,-12 1 1,-11 3-1,-10 0 0,-12-2 1,-8 3-1,-9-2 2,-8 0-2,-4-1 0,-5 0 0,-2-1 1,-5 2-1,0-1 0,0 0 1,1-2-1,1 0 0,3 0 0,4-3 1,5 2-1,5-3 0,5-1 0,7 1 1,6 1-1,7 0 0,6 2 1,7 0-1,4 1 1,4 0-1,2 2 1,1 1 0,-3 2 0,-3-1 0,-8 2 0,-7 0 0,-7 0-1,-6-1 1,-3 1-3,-5 1-2,-1-6-17,2 5-11,5-4-2,5-1-1,8-1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26:14.12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207 802 37,'-11'-3'19,"2"1"-3,0-1-2,6 2-3,-2-5-1,7 4-1,-2-4 0,7 3-1,-1-1-2,9 4 0,1 0-2,9 3-1,2 2-1,4 1 0,0 2-1,-2 0 0,-1-3-1,-4 1 1,-6-3 0,-6-2-1,-6-2 1,-5-2 0,-6-2-1,-5 1 1,-3-3-1,-8 4 1,-3 0-1,-5 2 0,-5 3 0,-5 2 0,-3 2 0,1-1 1,0 2 0,2-2 0,5-1 0,5-1 1,6-3-1,7-2 0,8-2 0,13 0 0,10 0-1,11-1 0,11 5 0,11 0 0,8 2 0,4 3 0,0 1 0,-4 1 0,-7 0 0,-9 0 0,-10-2 1,-11-3-1,-13-2 1,-9-1-1,-9-5 1,-8 1 0,-7-2-1,-7 1 0,-5 0 0,-2 2 1,0 1-1,4 2 0,2 1 0,5 1 0,12 2 0,2-2 0,10 1-1,6-2-3,9 4-23,5-4-7,6-1 0,6-3-1</inkml:trace>
  <inkml:trace contextRef="#ctx0" brushRef="#br0" timeOffset="37044">191 869 23,'0'-2'8,"-2"-1"-3,2 2-1,-1 1-1,1 0-2,-2 1-3,2 0-6,-1-1-8,4 5 0</inkml:trace>
  <inkml:trace contextRef="#ctx0" brushRef="#br0" timeOffset="57589">109 66 26,'-3'-7'14,"0"-2"-1,2 4-1,-2-4-2,6 2-2,-3 2-1,1 1-3,1 2 0,1 4-2,-2 4-1,1 3 0,-1 2-1,-2 3 1,-2 1 1,1 5 0,0-4 0,-1 2 2,-2-1-1,3 0 1,0 0-1,1 3 0,-1 2 0,1 3-1,0 3 1,0 4-2,0 2 0,-2 2 0,1-1 0,-2 1 1,-1-6-1,2-3 1,-4-3-1,4-6 1,0-4-1,0-2 1,1-1-1,1 2 0,1 0 0,-1 5-1,0-2 1,-2 4-1,-1 2 0,0 0 1,-2-3-1,0-2 0,1-2 1,1-4-1,-2-4 0,3 0 0,3-3 0,0 2 1,0 1-1,0 1 0,2 2 0,-1 1 0,0 1 0,1-1 0,1-2 0,-3-1 0,3-3 0,-2-1 1,4-4-1,1-1 0,4-2 0,-1 1 0,0 0 0,5 0 0,0 2 0,5-1 0,-4 2 0,1 0 1,0-1-1,2 0 0,0-2 1,1-2 0,-1 0 0,3-2 0,0 2 0,1 0 0,1-1 0,0 3 0,0 2 0,-1 1-1,-2 1 0,0 2 0,-2 0 0,0-1 1,-4-2-1,0 1 0,-1-4 2,-3 0-2,1-2 0,-2-1 0,-2 2 0,0-1 0,0 2 0,-1-1 0,-1 2 0,0 0 0,-2 1 1,1 0-1,-1-1 0,0 0 0,0-1 1,-2 0-1,0-2 0,1 1 0,-1-1 0,1-1 1,-1 2-1,1-2 0,0-2 0,0-2 1,-1-4 0,0-4 0,0-6 0,1-2 1,-2-8-1,0-4 0,-1-1 0,0-4 0,0 4-1,-1 0 1,2 3-1,0 2 0,-1 3 0,3 4 0,-1 0 0,1 4 0,-2-2 0,-1 1 0,-2-1-1,1 3 2,0 0-1,-2 3 0,-1 0 0,-1 4 0,2-1 0,1 4 0,1 3 0,1 1 0,1-1 0,0 2 0,0-1 0,3 0 0,-3 1 0,0-1 0,0 2 1,-1-1-1,-1 1 0,-2 0 0,-2 3 0,0-1 0,-1 3 0,-1-1 0,-1 2 0,-3-1 1,-5 1-1,-2-2 0,-6 1 0,-5-1 1,-4-4-1,-5 1 0,0-3 1,-2 2-1,3-1 0,3 2 0,4 2 0,5 1 0,2 2 0,7 2 0,5 1-1,4 1 0,4 3-1,4-3-2,3 5-6,0-1-24,3 2 0,-1-2-2,1-1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27:32.36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49 99 27,'-7'-7'14,"-1"2"-1,-2-4 0,4 5-1,-1-2-1,2 2-2,-1 1-2,6 2-1,3 1-2,6 0 0,4-1-1,8 2 0,6-2 0,9 1 0,6-2 1,7 1 0,7-4 0,8 5 0,8-2 0,6 4-1,5 0-1,4 2 1,1 0-2,2 0 1,1 2-1,0-5 0,-3 0 0,1-2-1,0-3 1,0-2 0,-1 2 1,4-3-2,2 0 1,2 0 0,-1 2 0,2 2-1,-2-2 1,-1 2-1,2 0 1,-3 0-1,-3 0 0,-5 1 0,-1-2 1,-1 3-1,-5-1 1,-4 1-1,-6 0 0,-5 0 1,-11 2-1,-2-1 0,-10 1 1,-9 0-1,-8 0 0,-5 2 0,-5 0 0,-3 1 0,-2 0 0,1-2 0,0 2 1,2 0-1,3-2 1,2 0-1,-1-1 0,1 0 1,0-1-1,-1 0 0,-3 0 0,-2 0 0,-4-2 0,-2 2 0,-2 0 1,-1 2-1,-2-2 0,-2 0 1,0 0-1,0 0 1,-2-2-1,0 2 1,0 0-1,1 0 0,-1 0-1,2 0-2,3 5-8,-1 0-24,1-1 1,0-1-3,1-1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2-16T10:00:52.769"/>
    </inkml:context>
    <inkml:brush xml:id="br0">
      <inkml:brushProperty name="width" value="0.03528" units="cm"/>
      <inkml:brushProperty name="height" value="0.03528" units="cm"/>
      <inkml:brushProperty name="color" value="#C00000"/>
      <inkml:brushProperty name="fitToCurve" value="1"/>
      <inkml:brushProperty name="ignorePressure" value="1"/>
    </inkml:brush>
  </inkml:definitions>
  <inkml:trace contextRef="#ctx0" brushRef="#br0">141 1397 41,'3'-19'18,"-4"4"-1,2-3 1,-2 10-4,8-8 0,-7 11-3,6-6-2,-6 8-2,7-4-1,-5 5-2,2 1-1,-8 6-1,1 7 0,-9 9-1,-2 10 2,-5 9-2,0 11 0,-4 5 0,4 4 0,1 1 0,4-6-1,5-3 1,2-9 0,2-5-1,3-5 0,2-4 1,0-3-1,0-2 0,-1-4 0,1-5 0,0-1 0,0-4 1,5-5-1,-2-3 0,6-2 0,3-2 0,-3-1 0,4 1 0,-2-1 0,-4 1 0,1-1 0,-1-3 0,-5 5 0,0-3 1,-1 3-1,1-3 0,1-1 0,1-2 0,1 0 0,5-2 0,2 1 0,9-4 0,10-7 0,14-7 0,19-5 0,24-20 1,27-12-1,31-24 1,25-20-1,29-19 1,24-11-1,9-17 0,3 2 1,-4-2-1,-6 9 0,-16 10 0,-10 18-1,-22 15-3,-29 19-2,-11 7-7,-26 24-15,-20 9-6,-23 12-2,-19 6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2-16T10:00:52.769"/>
    </inkml:context>
    <inkml:brush xml:id="br0">
      <inkml:brushProperty name="width" value="0.03528" units="cm"/>
      <inkml:brushProperty name="height" value="0.03528" units="cm"/>
      <inkml:brushProperty name="color" value="#C00000"/>
      <inkml:brushProperty name="fitToCurve" value="1"/>
      <inkml:brushProperty name="ignorePressure" value="1"/>
    </inkml:brush>
  </inkml:definitions>
  <inkml:trace contextRef="#ctx0" brushRef="#br0">141 1397 41,'3'-19'18,"-4"4"-1,2-3 1,-2 10-4,8-8 0,-7 11-3,6-6-2,-6 8-2,7-4-1,-5 5-2,2 1-1,-8 6-1,1 7 0,-9 9-1,-2 10 2,-5 9-2,0 11 0,-4 5 0,4 4 0,1 1 0,4-6-1,5-3 1,2-9 0,2-5-1,3-5 0,2-4 1,0-3-1,0-2 0,-1-4 0,1-5 0,0-1 0,0-4 1,5-5-1,-2-3 0,6-2 0,3-2 0,-3-1 0,4 1 0,-2-1 0,-4 1 0,1-1 0,-1-3 0,-5 5 0,0-3 1,-1 3-1,1-3 0,1-1 0,1-2 0,1 0 0,5-2 0,2 1 0,9-4 0,10-7 0,14-7 0,19-5 0,24-20 1,27-12-1,31-24 1,25-20-1,29-19 1,24-11-1,9-17 0,3 2 1,-4-2-1,-6 9 0,-16 10 0,-10 18-1,-22 15-3,-29 19-2,-11 7-7,-26 24-15,-20 9-6,-23 12-2,-19 6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2-18T07:42:05.068"/>
    </inkml:context>
    <inkml:brush xml:id="br0">
      <inkml:brushProperty name="width" value="0.03528" units="cm"/>
      <inkml:brushProperty name="height" value="0.03528" units="cm"/>
      <inkml:brushProperty name="color" value="#C00000"/>
      <inkml:brushProperty name="fitToCurve" value="1"/>
      <inkml:brushProperty name="ignorePressure" value="1"/>
    </inkml:brush>
  </inkml:definitions>
  <inkml:trace contextRef="#ctx0" brushRef="#br0">59 1404 31,'0'-12'27,"-2"2"-11,-4-1 1,6 1-4,-9 5-4,7-6-1,-5 8-2,7-4-1,-5 7-2,5-5 1,0 7-2,0-4 0,0 7 0,0 5 0,0 13-1,-3 6 1,3 14-1,-4 4 1,-1 10-1,2 3 0,-1 2 0,-1 1 0,1-10-1,4-8 0,0-7 1,4-12-1,5-9 0,3-8 0,5-13 0,4-11 0,8-6 0,2-5 1,4-5-1,-1-3 0,2-3 1,1 1 0,-3 3-1,2-3 1,-1-2 0,3-9 0,7 1 0,1-16 0,15-7-1,3-7 1,6-11-1,12-1 0,0-1 1,8 0-1,-3-2 0,7 6 0,-2-3 0,3-3 0,-2-2 0,-3-1 0,-9 6 0,-7 4 0,-10 6-1,-19 14-2,-10 14-2,-20 23-3,-6 8-9,-11 22-17,-7 4 0,1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34:12.92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93 18 40,'-13'-1'13,"0"-2"0,2 1-2,-2-2-1,3 3-2,-2-3-3,3 4 0,3 0-2,3 3-1,0-2 0,8 2 1,2-3 1,6 1-1,2-3 2,7 2-1,3-4 1,4 2-1,4-1 1,5 4-2,1-1 0,8 4 0,3-1-1,6 3 0,4-1 1,7 1-1,0-3 0,3 0 0,-2 1 1,-2-2-2,-5 2 1,-5 0-1,-9 1 0,-6 0-1,-8 1 1,-3 1 0,-5-1-1,-4-1 1,-3-3-1,-3 1 1,-2-2-1,-4 0 1,-2-2 0,-3 0 0,-2 0-1,0-1 1,-4 1-1,1 1 1,0 0-1,-2 0-1,1 3 0,-2-2-1,2 3-3,-2-4-8,6 6-20,-3 1-1,0 1-2,0 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34:55.30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26 31,'3'0'12,"2"0"0,3 0-1,5 3-2,3-1-1,8 1-1,3-1-2,10 3 0,7-5 1,9 3 0,3-6 0,8 2-1,1-5 0,5 3 0,-2-2-1,0 2-2,-4-3 0,-3 4-1,-4 1 0,-3-2-1,-7 3 1,-4 0-1,-7 0 0,-5 0 0,-5 2 1,-6 0-1,-6-1 0,-2 0 0,-4 0 1,0-1-1,-1-2 1,2 1 0,-1-3 0,-1 3-1,0-3 1,1 3 0,-4-3 0,0 3-1,-2 1 1,-1 1-1,-1 1 0,-1 1 1,0 0-1,-1 2 0,0-1-1,-1 0 0,1 3-2,-3-5-6,2 2-21,-1 2-2,0-5 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34:56.53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83 37,'23'0'15,"6"-4"1,14 0 1,11-5-4,19 2-1,16-3-3,16 3-1,11-3-1,11 5-1,0-2-2,-1 4 0,-9 2-2,-9 0 0,-17-2 0,-10 2-1,-17-1 0,-10 1-1,-12 0 0,-7-1 1,-9-1-1,-8 2 0,-4 1 0,-5 0 0,-5 0 0,-4 0 0,-3 3-1,-3-2-2,-1 1-1,-2-2-3,3 4-7,-3-3-10,0 3-7,3-1 1,-2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2-15T15:56:50.453"/>
    </inkml:context>
    <inkml:brush xml:id="br0">
      <inkml:brushProperty name="width" value="0.03528" units="cm"/>
      <inkml:brushProperty name="height" value="0.03528" units="cm"/>
      <inkml:brushProperty name="color" value="#17365D"/>
      <inkml:brushProperty name="fitToCurve" value="1"/>
      <inkml:brushProperty name="ignorePressure" value="1"/>
    </inkml:brush>
  </inkml:definitions>
  <inkml:trace contextRef="#ctx0" brushRef="#br0">1673 696 23,'0'0'6,"0"0"-1,0 0-2,1 1-1,-1 0 0,1 1-2,-1 0 1,1-2-1,1 5 0,0-4 0,-1 2-2,3-2-7,-4 2-8</inkml:trace>
  <inkml:trace contextRef="#ctx0" brushRef="#br0" timeOffset="3141">1684 719 24,'0'0'7,"-1"0"0,1 0 0,-1 3 0,2-1-1,-2-1 0,3 0 0,-1 1-1,2 0 0,0 0 0,4 0-2,0 1 1,3-3-2,1 2 0,0-2 0,1 0 1,1-2 0,-5 2 1,2-3 0,-4 1 0,-1 0 0,-1 1-1,-2-1 0,-1 1 0,1 0-2,-2 0 0,1-1-1,0 1 1,0-1-1,-1 0 0,0 2 0,0 0 1,-2 2-1,0 1 0,-1-1 0,0 2 0,-1 0 1,1 0-1,-1-1 0,0 1 0,2-1 0,-2 0 0,1 3 0,0-2 0,-1 1 1,1 4-1,-2-1 0,0 1 0,1-1 0,1 3 0,-4-3 1,4 1-1,-2-1 1,3-1 0,-3-1 1,3 1-2,0-3 2,0 2-1,1-2-1,0-1 1,1 0-1,0-1 0,0-1 0,0-1 1,1 1-1,-1 0 0,0 0 0,0 0 1,0 1-1,-1 0 0,1 0 0,-1 0 0,1 0 1,-1 0-1,-1-1 0,2 0 0,0-1 1,0 0-1,0 0 0,0-1 0,0 1 0,0-1 0,0 1-1,2-1-3,-4 2-8,5-3-14,-3-1-7,0 3 2,3-2 0</inkml:trace>
  <inkml:trace contextRef="#ctx0" brushRef="#br0" timeOffset="6813">1425 526 44,'-2'0'17,"0"-1"-2,-1 1-2,2-3-2,-3 2-3,1-1-1,-3 0-2,1-2 0,-1 1-1,0-2 1,-3 0 0,2-3 0,-3-1-1,0-2 1,-2 1-2,-2-1 0,-3-1-1,-2-2 0,-2 3-1,-1 2-1,0 0 0,1-1 1,0 0-1,4-1 0,1 1 1,1-3 0,0-1 0,1-1 2,-3-1-2,0 0 0,-4-1 1,-2 4-2,-1 0 1,1 5-1,-1-1 1,1 3-1,2 1 0,2 1 0,4 0 0,1-1 1,-1-2-1,2 0 1,1-1-1,-2-1 1,-1 0 0,0 1-1,-1-1 0,-1 1 1,4 3-1,1 0 0,2 2 0,1 3 0,2-2 0,3 2 0,1 0 0,2-2 1,0 1-1,0 1 0,0-2 0,1 1 0,0 0 0,0-1 0,0 1 0,0 0 1,0 1-1,0-1 0,-1 1 0,1 0 0,0 0 1,-1-1-1,-1 1 0,2-1 1,-1 0-1,0 1 0,0-2 0,1 2 0,-2-2 0,2 2 0,-1-1 0,0 0 0,0 0 0,0 1 1,0 0-1,0-1 0,-1 1 0,2-2 0,-1 2 0,2-1 0,-2 0 0,1 0 0,0 0 0,-1 2 0,1-1 0,0-1 0,-1 1 0,1 0 0,0 0 0,0 0 0,0 1 0,2 1 0,-1 0 0,2 2-1,-1 1 1,3 2 0,-2 1 0,2 2 0,0 1 0,0 2 1,1-1-1,-1-1 0,0 2 0,0-2 0,1-1 0,-2 2 0,-1-2 1,1-1-1,-4 1 0,3 0 0,-3-1 0,0-3 0,0 1 0,-2-3 0,2 0 0,-1-2 0,1-2 0,0 0 0,0 0 1,0 0-1,0-2 0,-2-2 0,1 0-1,-1-3 1,0-3-1,0-2-1,1-6 0,-1 1 0,0-4 0,1-1-1,1-1 1,-1-1 1,1 1 0,0 4 0,0 2 1,-1 2 0,0 4 0,0 4 1,-1 1-1,1 3 0,0 1 0,0 1 0,1 1 0,0 1 0,2-1 0,-1 2 0,4-1 0,1 1 1,0 0-1,3 0 1,2 1 0,3 1-1,-1-2 1,3 1 0,1 0-1,0 0 0,1-3 1,0-2-1,0-1 0,-1-2-1,-2-2 0,-3 1-2,1-3-7,-6 4-13,-1 0-11,-1 0-1,0 1 0</inkml:trace>
  <inkml:trace contextRef="#ctx0" brushRef="#br0" timeOffset="10688">212 126 16,'0'3'19,"-7"3"-6,2 2-4,-4 2-5,0 3-2,-1 2 0,-2 2 1,2-1 2,-3 0 1,3-1 2,-2 1 0,2-6 0,-2 2 1,4-4-1,-3 2-2,2-3-1,-1 2-1,1-1-1,0 2-2,1 2 0,0-2 0,2-3-1,1 1 1,1-3-1,0-1 0,3-3 1,0-1-1,1-3-2,2-2-10,0 1-18,-2 0-1,1-3 1,-2 2-2</inkml:trace>
  <inkml:trace contextRef="#ctx0" brushRef="#br0" timeOffset="13391">322 186 16,'0'1'13,"0"-2"-3,0 1-2,-2 0-3,2-1-1,-2 0-2,1 0 0,1 0 1,0-1 1,0 0 2,5-5 1,-2 3 1,4-6 0,-2 3 0,2-4 1,-2 3-2,0-2-2,-4 3-2,0 0 0,-2 4-2,0 0 0,-2 3 0,0 0-1,1 0-1,0 1 1,2-1 0,0 0-1,0 0 1,1-1 0,0 1 0,-1 2 0,0 0 0,0 3 0,-2 5 0,0 2 0,-3 4 0,2 2 0,-2 2 0,2 0 0,-1-1 0,1-2 0,0-2 0,2-2 0,1-2 0,0-4 0,1-1 0,0 0 0,0 0 0,1-1 0,-2 1 0,0-3 0,0 0 0,0 2 0,0-3 0,0 0 0,0-2 0,2 2 0,-2 0 0,0-1 0,0 0 1,0 1-1,0-1 0,-2 0-2,2-1-3,-3 1-3,3-4-4,-4 2-3,2-3-4,-2 1-1,3-4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36:37.61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0 198 23,'1'-4'15,"4"3"-3,-3 1-1,-1 2-3,-1 2-1,-2 3-1,1 2 1,-2 0-2,4 4 0,-3-2-1,4 2 0,1-4 0,4 3-1,1-3 0,5 0 1,-1-2-2,2 1 1,0-3-1,2 1 0,-4-3-1,2 2 0,-2-3 0,0 0-1,0-1 1,0 0-1,5-3 1,4 1 0,2-1 0,8 1 0,5 0 1,6 2-1,6 1 1,6 2 0,10 1-1,3 4 1,4-2-1,4 1 0,0 0 0,3 0-1,-6-1 1,0 0-1,-10-2 0,-4 0 1,-7-3-1,-1-1 0,-4-1 1,-1-1-1,-2-1 0,-2-1 0,-2-1 0,-3 2 0,-2-2 1,-8 2-1,-8 0 0,-3 0 0,-6-1 1,-5 3-1,-2-1 1,-2 1-1,-2-1 0,2 0 0,-1-1 1,2 0-1,-1-2 0,2 0 0,-2-1 0,1 0 0,0-5 0,-2 3 1,1-3-1,-1-1 0,0-3 0,0-1 1,2-3 0,2-2-1,1-3 1,4-4 0,-1 0 0,3 1 0,-4-5 0,4 7 0,-4 0 0,0 4 1,-3 3-1,-3 4 0,-2 3 0,1 3-1,-1 3 0,1 0 0,-1 7-2,-2-2-3,2 9-4,-5-5-14,1 10-10,2 1 0,1-3-1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36:53.18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108 0 28,'6'1'14,"2"1"-1,0-1 0,11 5-1,0-3-1,7 5-1,1-3-2,8 6-2,1-2-1,4 4-1,-3 1-1,-2 0-1,-2 2-1,-5 4-1,-3 6 1,-5 1-1,-7 5 1,-4 4 0,-4 2 0,-4 1 0,-1-4 0,-1 0 0,-2-4 0,-4-4 0,0-5 0,-2-4 1,0-2-1,-3-1 0,-6 0 0,0-1 1,-6-1-1,-1 4 0,0-4 0,-7 0 0,1 0-1,1-3 1,-2-1 0,-6-2 0,3-1 0,2-1-1,-1-1 1,6-1 0,3-1 0,3 1 0,6-2 0,4 0 0,6-1 0,0 0 0,2 0 0,4 0-1,4 0 1,-4 0-1,3 0 0,0 0 0,0 1-1,2 1 1,-1-1 0,2-1 0,-2 0 1,5 0-1,0 0 0,1-3 0,-1 2 1,-1-1-1,-1-1 1,-1 1-1,0-1 0,-5 3 1,-1-1-1,2 1 0,-1-1 2,-2 1-2,-1-2 0,1 1 0,-1-4-2,-1 0-1,0-2-1,-4-5-1,4 2-1,-3-5 0,2 2 0,-4-4 0,1 2 2,1-1 1,0 3 2,3-1 2,-1 2 0,5-1 0,4 0 2,7 0-1,4-2 1,4 1 0,-2 4 0,4 0-1,3 5 1,-3 5-1,-9 5 0,-1 5 0,-8 4 0,-3 5 0,-8 1 0,-3 0 0,-2 1 0,-6 1 0,-1-2-1,-3-4 0,-1 3 0,4-4 0,3-2-1,0 0 0,1-2 0,8-1 2,-1 0-2,10 0 0,1-2 1,5 1 0,5-3 0,9-1 2,3 0-1,9-1 0,2-2 0,5-1 0,2 0 0,0 1-1,-4-1 0,-6-1-2,-5 4-2,-8-1-7,1 2-24,-8-1 0,-5-1-1,0-1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42:21.71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128 26 31,'2'-8'16,"2"1"0,-3-1-3,2 6-1,-5 1-3,2 9-2,-2 4-3,2 8-1,-1 5-1,-1 10 1,1 3-1,4 5 0,-2 1 0,3 3 0,-1-6 0,0 2 0,-1-6 0,-1-3-1,-1-6 1,-3-1-1,1-6 0,0-3 0,1-2 0,1-5-1,0-1 1,1-6 0,1 1 0,2-6 0,-1-3 0,0 1 1,-1 0-1,0-2 0,-1 0 0,0-2 0,0 4-1,-1-2 0,1 1 0,0-1 0,0 0 0,4-3 0,-1 2 0,0-2 0,1 0 0,-1-1 0,3 3 0,-2 0 0,-1 2 0,-1 3 0,-1 3-1,-2 2 1,1 3 0,-2 1 0,1 0 0,-2 1 0,0 0-1,1 0 1,-1-2 0,-1-2 0,1 2 0,-3-2 0,1 0 1,-1-2-1,0 1 0,-1 0 1,-2-3-1,2-1 1,-3-2 0,-1-3 0,0 0 0,-1-3 1,-1-2-1,0 0 0,0-2 1,0 1-2,0 0 1,2 1 0,1 0-1,-2 2 0,3-1 0,0 2 0,3-1-1,1-1-3,7 2-5,-2-1-16,7 1-5,1 0-2,1 1 1</inkml:trace>
  <inkml:trace contextRef="#ctx0" brushRef="#br0" timeOffset="3016">197 625 33,'0'-1'17,"1"0"-1,0-6-1,1 5-2,0-7-3,2 5-1,-1-7-2,5 3-1,-2-6-1,5 3 0,0-4-2,1 1 1,-1 0-2,1 3 1,-4-3-1,0 8 0,-5-1-1,0 3 0,-3 0-1,-3 4 1,3 1-1,-3 2 0,3-3 0,-1 1 0,1-1 1,1 0-1,-1 0-1,0 0 0,0 1-3,-1-1-6,2 4-16,-4 1-3,2 0-2,-2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42:26.32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 7 19,'-1'-1'9,"1"-1"-2,-2 0-1,2 2-1,-1-2 0,1 4 0,1-2-1,-1 3 1,3-1-1,3 2 1,6 1-1,1-3 1,5 3 0,0-2-1,7 0-1,-2-3 0,1 0-1,-5 0 0,-2-2 0,-5 0 1,-1 1-1,-4 0 0,-3 0 0,-2-2 0,-1 2-1,-1 1 0,0 0 0,0 0 0,-1 1 0,-1 2-1,0-2 0,0 1 0,0-1-2,1 2-3,-2-3-4,3 0-7,0 0-9,-1-4 0,2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42:34.39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208 121 34,'-46'5'14,"3"-1"0,4-4-1,9 5 1,5-9-4,11 4 0,3-4-3,11 1 0,6-3-2,9 2 0,10-1-2,13 2 1,14-3 0,16 4-1,13 0 2,17-2-1,12 1 0,16 0 0,5-4 0,7-1-1,-1 1-1,3-1-1,-12-1 0,-9 0 0,-18-1 0,-12 2 0,-23 4-1,-17-1 1,-17 1-1,-13 4 0,-12 0 1,-5 3-1,-7 1 0,-5 0 1,1-1-1,-1 2 0,-6-2 0,-4 1 1,-8-1-1,-8-1 1,-8-2-1,-13 0 0,-11-1 0,-13-2 1,-13-1-1,-8 2 0,-7 1 0,-2-1 0,3 1 1,3 1-1,9 2 1,19 0-1,14 3 0,16-4 0,19-1 0,19-3 0,16-1-1,20 0 1,14-2-1,18-3 0,17 5 1,12 0 0,15 4 0,5 4-1,6 2 1,2 2 0,-4-1 0,-10 2 0,-17-3 0,-16 1 0,-18-7 0,-17 0 1,-18-1-1,-22-2 0,-15 0 1,-15 0-1,-11 2 0,-11-1 0,-15 2 0,-14 2 0,-10 3 0,-9 3 0,-6 4 0,-3 3 0,3-1 0,9 1 1,16-2-2,17-2 1,29-5 0,26-5-1,33-6 1,27-5 0,29-4 0,23 1-1,10-2 1,8 1-1,-3 5-1,-16 3-3,-11 12-8,-28 2-19,-19 6-1,-24 0-1,-17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44:17.16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7 11 19,'-1'-2'4,"1"1"-1,-1-1-1,1 0 0,0 1 0,0-2-1,0 5 0,0 0-2,0 2-5,-1 4-6,-3-3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44:34.71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124 9 0,'-6'1'22,"-6"-4"0,5 1-7,-3 3-4,4-3 0,4 3 2,-2-5-3,4 4 0,-2-2-2,4 4-1,-4-5 0,4 6-2,-4-4-1,4 1-1,-2 0-1,3 6 0,0 2-1,3 6 0,2 9-1,0 6 1,3 4 1,2 5-1,-3 5-1,2-1 1,-3-3 0,-2-5-1,2-6 0,-4-6-1,0-7 0,-1-3 0,0 0 1,0-1 1,0 1-1,-1 0 0,1 1 1,-1 1 1,0 0-1,0-2 1,-2-4-1,2-1 0,0-2-1,-3-4 0,0-2-1,-3 0 0,6 1-3,-7-4-3,4 4-2,-3-5-2,6 4-4,-5-5-1,4 3-1,-5-7 0,3 5 3,-5-6 1,0 4 3,-5-4 3,-2-2 4,-2-1 4,-1 2 3,-1-3 2,1-3 3,-1 1 2,2-7 1,-1 4 2,1 0 0,2 4-3,-1 1 0,1 6-2,0 0-3,3 9-1,1 5-2,5 6 0,2 3-1,5 3-1,4 7 0,5 6 1,1 2-1,5 6 0,0-4 0,0 1 0,-1-2 0,-2 0 0,-4-10-1,2-1 1,-3-6-1,-1-3 0,0-3 0,-1-4 0,0 0 0,0-2 0,0-3 0,1-1 0,0-2 1,3-3-1,0-2 1,2-4 0,-3-7 1,2-1 0,-2-2 1,0-4-1,-5-1 0,0 4-2,-1 0 3,-3 6-5,2 8 1,-4 0-3,3 11-6,-2 1-13,2 1-9,-1 1 1,2-2-2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44:50.62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179 227 40,'1'-33'19,"-2"-6"2,3 3-2,-7-1-4,5 11-2,-5 0-4,6 10-1,-6 2-3,5 8-2,0 10-2,0 1 0,3 10 0,0 6-2,0 6 2,0 10-1,0 10 2,-1 10 0,1 9 0,-1 9 1,1 4 0,0-1 1,-1 0-2,3-9 1,1-1-3,2-7-1,-2-9 2,4-16-1,-4-11 1,0-12 0,0-1-2,-3 2 1,0-9 1,-3-10 1,1 6-2,-1-1 0,0 5 0,2 2 1,-2-5-1,0-5 2,0-1-2,4 8-1,-3-11 1,1 3-1,1 1 1,-2 0 0,1-2-1,-2 8 0,0 4 1,-2-6 1,1-2-1,-2 0-1,1-4 0,1 0 0,-3 6 2,4-9-1,-2 0 0,1 3-2,2 5 3,-1 0-1,0-3-1,0 0 2,0-1-3,-3-4-1,2-2-4,-5-6-1,0 3-5,-5-6 1,-1 6-2,-6-6 1,3 9 1,-6-4 0,3 8 5,0-3 4,1 1 4,5 0 3,-3-3 2,5-1 3,-2-5-2,4-2 2,-5-5-1,6 6 1,-4-2-2,4 5-1,-2 1-2,5 8-1,1 5 0,6 9 0,1 2-1,5 5-1,1 4 1,1 8 0,3 3 0,0 1 0,-2 4 1,4 3-2,-5 1 1,1 1 1,-2-4-2,0-2 0,0-7 0,4-4-1,0-4 1,2-8 1,3-5-2,-2-5 1,4-8 0,1-9 0,-2-7 0,1-6 0,-1-11 1,3-3-1,-2-6 0,-3 1 0,-2 3-1,-1 7-1,-2 12-3,-6 5-7,-1 19-23,-6 9 0,-1 9-2,-8 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44:53.77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53 44 45,'0'-7'20,"-2"-3"-2,2 4-1,-3-4-4,4 8-3,-4-3-1,4 3-3,-1 0-2,2 4 0,0 7-1,1 6-1,0 10-1,2 5 0,1 6 0,1 8 0,-1 1-1,2 5 1,0-4-1,0-4-1,1-4 1,-1-5-1,2-2 2,-2-3-1,3-4 1,-2-2 0,-1-1 0,0-1 2,-2-2-3,1-2 3,-3-5-3,-1-2 1,0-2-1,-3-7 0,0 0 1,0-5-1,0 0 0,0-2 0,0 1 1,-1 0-1,1 0 0,0 3 0,1 1-1,1 0 1,0 0 0,1-2 0,0-2 0,1-7 0,2-2 0,-1-3 0,1-3 0,-2 1 0,1 2 0,-2-1 0,0 4 0,-1 6 0,1 5 0,-2 5 0,0 2-1,0 4 1,-1 3-1,1 0-2,1 1 2,-1-1-2,1 1 3,0-3-1,0 2 0,0-1 1,0 1 0,-1-2 1,0 2-1,-2 0 1,1-2-1,-1 1 0,0-1-1,-1-2 1,-1 0-1,0-1 1,-1 1 0,1-1 0,-3 1 0,1-1 0,1 2 0,1 0 0,-2-4 0,2 3 0,-1-3 1,0 1-1,1-1 1,-2-2 0,1-1 1,-2 1 0,0-2 0,-1 0 0,1-1-1,0 2 3,-3-4-2,-1 1 0,1-3 1,-2 0 0,-3-2-1,2 0 1,-4-4 0,-1 0-1,1-2-1,1 2-1,1 0 0,2 1-2,3 2 0,0 1-3,8 3-6,1-5-25,7 0 1,-1-3 0,0-4-2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49:51.46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364 487 29,'0'0'19,"0"-2"-1,0 4-3,-1-7-1,1 5-1,-5-9-3,1 4-1,-3-11-1,4 6-2,-9-13 0,1 6-1,-2-9-1,1 6-1,-6-6-1,1 3 1,-4-3-2,-1 4 1,3 0-1,0 1-1,4 0 2,1 6-2,0-1 0,4 0 0,3 3 0,2 2 0,-1 3 0,5-4 0,-3 1-2,3 4 2,-3-1 0,2 3 0,1-2 0,-1 1 2,0 1-2,1 4 0,1-3 0,1 1 0,1-3 0,1 1 0,-1-2 0,0 1 0,1-1 1,-1 1-1,0 3 0,-1 0 0,-1 1 0,0 0 0,2 4 0,0 0 0,0 1-1,-1 0 1,3 1 0,-1 3 0,4-2-2,2 4 2,-4-3 2,0 3-2,4 3 0,1-3 0,0-1 0,2 5 0,1-5 0,2-1 0,1-2 1,2 0-1,-2-3 1,-1 2-1,-2-3 0,-3-1 1,-2 0-1,-2 2 1,-3-2-1,-3 0 0,0 2 0,0-2 1,-2 0-1,-1 0 0,3 3 0,0-3 1,0 0-1,0 0 0,-2 0 0,0-3 0,-3 1 0,4 2-1,-5-2 0,-2 2-1,3 0-3,-6 0-2,10 4-2,-6-6-5,10 9-6,-10-7-4,7 5-5,-3-3 1</inkml:trace>
  <inkml:trace contextRef="#ctx0" brushRef="#br0" timeOffset="859">89 119 30,'-4'-7'16,"1"-1"-1,-2-1-1,5 6-1,-7-3-3,7 5-1,-4-3-1,3 9-2,-1-5-1,0 7-1,2-3 1,0 8 0,-3-4-1,3 10 0,-5 1-1,1 1 0,-4 8-1,1 0 0,-2 3-1,2 0-1,0-4 1,2-1-1,0-5-1,5-6 0,2-1-4,1-10-6,7 1-12,1-5-7,-1-2-1,0-5 0</inkml:trace>
  <inkml:trace contextRef="#ctx0" brushRef="#br0" timeOffset="2766">912 271 23,'-2'-14'18,"4"4"-1,0 3-2,-4-2-2,2 9-3,-2 0-2,2 6-2,-5 4-2,4 7 0,-6 2-3,0 7 1,-4 3-1,3 2 1,-2 6-1,3-1 1,1-2-1,1 3 0,4-1 0,2 0-1,4-1-1,4-8-1,3 1-4,-3-13-2,3 3-4,-7-11-6,5-6-1,-5-2-3,-1-10 2</inkml:trace>
  <inkml:trace contextRef="#ctx0" brushRef="#br0" timeOffset="3063">730 551 32,'-11'-4'14,"6"4"-1,0 4-2,3-6-2,4 5 1,3-4-4,11 1 0,-1-4-2,11 1 0,-2-2-1,9-1-1,-4-1 0,2 1-3,-3 6-3,-4-6-6,-2 6-9,-6 6-6,-6-8 0,0 7 0</inkml:trace>
  <inkml:trace contextRef="#ctx0" brushRef="#br0" timeOffset="3328">1107 514 28,'0'2'12,"0"-2"-2,0 0-5,0 0-1,0-2-2,0 4-1,3-4-1,-3 2 0,2-1 0,1 2 1,-1-1 0,2 4 1,-4 3 1,1 1 1,-1 4 0,0 4 0,0 3 2,4 3-2,-4 1 0,2 3-1,-2-4-2,5-5 1,-5-1-1,0-6 1,0-3 0,3-9-1,-3-4 1,0-5 0,2-3-1,1-6 1,-1 1-1,3-4 0,0 1-1,4-2 1,-2 1 0,3 1-1,4 1 1,-2 2-1,4 4 1,-6 3-1,5-1 0,-4 7 0,1 4-1,-2 0-1,0 6-4,-1-3-3,1 3-11,1 3-4,-4-7-2,6 3 1</inkml:trace>
  <inkml:trace contextRef="#ctx0" brushRef="#br0" timeOffset="3813">1398 482 15,'-2'-2'14,"2"4"-1,2 1-3,-4 9-2,6 4-2,-3-1 0,-1 4-1,4 2-2,-2 1 0,1-3 0,-1-3-1,1-4-1,2-3 0,-3-6 0,3-1-1,0-2 0,1-4 0,-1-1-1,3-2-1,-1-3 1,2 1-1,-4-6 0,2-1 0,2-1 1,-3-6 0,0-2 1,2-3 2,-1 6 0,-2-3 1,-3 6 0,1 6 0,-1 4 0,2 11-1,-4 6 1,0 10-1,0 1 0,0 6 0,0 6-1,0 6 0,3 1 0,-3 0 0,0 3 0,-3 1 0,-3 1-1,1-2 0,-2 4 0,-1-5-3,-1-1-7,-1-1-14,1-10-1,6 0 1,-4-15-1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2-15T15:57:15.500"/>
    </inkml:context>
    <inkml:brush xml:id="br0">
      <inkml:brushProperty name="width" value="0.03528" units="cm"/>
      <inkml:brushProperty name="height" value="0.03528" units="cm"/>
      <inkml:brushProperty name="color" value="#17365D"/>
      <inkml:brushProperty name="fitToCurve" value="1"/>
      <inkml:brushProperty name="ignorePressure" value="1"/>
    </inkml:brush>
  </inkml:definitions>
  <inkml:trace contextRef="#ctx0" brushRef="#br0">0 0 22,'0'0'10,"1"0"0,1 0-2,-1 0 0,2 0-1,-2 1-1,4-1 0,-1 1 0,3-1 1,1 2-1,3 0 0,-2 0 0,3 0-1,0 3 0,-1-1-1,-2 2-1,0 0 0,-1 1-1,-1 1-1,-2 0 0,1 2 1,0 0-1,1-1 1,-1 0 0,3-1 0,0 2 0,1-3 0,-1 3 0,-1-2 0,-1 1-1,-1 1 0,-2 3 0,-2 0 0,1 2-1,-2 0 1,0-1-1,0 3 0,1-3 1,1 0-1,0 1 0,1-2 0,2 0 0,-4 2 0,4 1 0,-2 1 1,-1 2-1,-1 1 0,0 0 0,-2 1 0,0 0 1,0 1-1,0-1 0,-1-2 0,2-2 0,-1 2 0,0-4 0,3 1 0,-1-1 0,0 0 0,1 0 0,-1 2 0,1 0 0,-1 2 0,-2 1 0,1 2 1,0 2-1,-3-1 0,2-2 0,-1 1 0,0-3 0,1 0 0,0-4 0,0 0 0,2-3 0,1 1 0,-1 0 0,1 0 0,-1 1 1,1 1-1,1 2 0,-3-1 0,2 2 0,-2-1 0,1 0 0,1-1 0,0-1 0,-1 0 0,3-1 0,-1 1 0,2 1 1,-3 0-1,2 2 0,-1 1 0,0 2 1,-2 1-1,1 1 0,-3 3 0,1-2 0,-1 1 0,1-1 0,-1-1 1,2 0-1,1-3 0,-2-1 0,3-1 1,-1 1-1,2-2 0,-2 4 0,0-2 1,2 2-1,-2-1 1,-1 3-1,1 0 0,-4 0 1,1 1-1,0-3 0,0 0 0,-3-2 0,2 3 0,0-1-1,0 0 1,-1 0 0,-1 1 1,1 1-1,-2 1 0,3 0 0,-2-1 0,1 0 1,0-1-1,0 0 0,2-2 0,2-1 0,-1-1 0,3-1 0,-2-1 0,2 0 0,0 1 0,0-1 0,-1 2 0,0 1 0,-2-1 0,-2 2 0,2-1 0,-2 1 0,0-3 0,1-1 0,0-1 0,1-3 1,1 1-1,0-2 2,0-1-2,1-2 0,-2 2 0,1 2 1,-1-1-1,0 3 0,0 1 0,-1 1 0,0 1 0,0 1 0,1 1 0,-2-3 0,3 0 0,-2-3 0,1-3 1,0-1-1,2 2 0,-1-3 0,-1 3 0,2-1 0,-1 3 0,1 2 0,-2 0 0,2 0 0,0 0 0,-2-3 0,1 0 0,0-2 0,-2-4 0,1 0 0,1-1 0,-1 1 0,0-1 0,0 3 0,1 1 0,1 4 0,-1-1 0,1 0 0,1 1 0,-1-1 0,2-1 0,-1-3 1,-1 0-1,1-4 0,0 0 0,0 0 0,-1-1 0,0 3 0,0-2 0,0 3 0,0 2 0,1 0 0,0 1 0,0-1 0,1-1-1,0-2 1,-1-2 0,2-3 1,-1-1-1,0-2 0,-1-1 0,2-1 0,-3 0 0,3 4 0,-3 0 0,2 2 0,1 3 0,3 1 0,0 0 0,2-1-1,2 0 1,0-2 0,1-1 0,-1-2 0,0-1 1,-1-1-1,-3 0 0,1 2 0,-3-1 0,1 2 0,-1 1 0,3 1 0,-1 1 0,1 0 0,-1-1 0,2-3 0,-2 0 0,1-1 0,-3-2 0,1-1 1,-1 0-1,-1 1 0,-2 1 0,2 0 0,-2 2 0,1 0 1,-2 2-2,2 0 2,-1 0-2,-2 0 2,2-2-1,-2 0 0,-2-2 0,1 1 1,-1-1-1,-1 1 0,-1 0 1,0 2-1,1-1 0,-1 2 0,0 0 0,1 0 0,1 0 0,0 0-1,0-1 1,0 1 0,0-2 0,0 0 0,0 0 1,0 2-1,-2 0 0,-1 2-1,1-2 2,-1 3-2,1-3 2,-1 2-2,2-1 1,-2 0 0,2-1 1,1-2-1,0 2 0,0-2 0,0 0-1,0 0 1,1 0 0,-1 0 0,0-1 0,2 1 0,-2-1 0,3 1 1,-2 0-1,0 0 0,-1 0 0,0-1 0,-1 1 1,0 1-1,-2 0 0,-2 0 0,0 3 0,2 2 0,-3 1 0,1 1 1,-1 2-2,-1 1 2,1-2-2,0 2 1,-1-3 0,2-1 1,0-1-1,0 0 0,2-2 0,0-2 0,1 0 0,0-1 0,1 0 0,1 0-1,-1-1 1,1 0 0,0 0 0,-2 0 0,1 0 0,-1-2 0,0 1-1,1-1 0,-1 1-1,2-4-2,-2 5-3,4-2 0,-2 2-1,5-2-1,-3 2 1,3-4 1,-2 2 1,2-3 1,-1-1 2,1-2 2,-1-1 1,0 0 0,-1-1 1,1 1-1,0 3 0,-1 0 0,0-1 0,1 3 0,-1 0 1,-1 1-1,3-1 1,-4 1 0,2-1 0,-1-3 0,0 2 0,0 0 0,-2 0 0,1 1 0,1 0-1,-2 1 1,0 0-1,0 3 0,1-3 1,-1 3-1,0 0 2,0 0 0,0 0 0,-1 0 0,1-2 1,-2 2-1,1-2 1,-1 1 0,1-1-1,-3 2 1,3-2 0,-1 2 0,0-3 1,-1 3 0,1-3-1,0 0 1,-1-1 0,0 1-2,1-1 0,0 0-1,-1 1 0,0-2 0,0 2-1,1 2 0,0 0 0,0-1 0,0 2-1,2-1 1,-2 0-2,2-1 1,-1 0-1,2-2-2,-2 1 1,1-1 1,0-1-1,0 0 1,-2-1 0,1 0 1,-1 0 0,1-2 0,-1 2-2,2-3-2,0 3-2,1-3-3,0 3-2,3-2 0,-4 3-4,4-1-5,1 1-7,-4 4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49:56.88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126 32 33,'-4'-5'11,"2"-3"-1,-3 3 0,0-2-2,0 2-2,0 1-2,-1 6 1,-2 0-4,1 6 0,-2 6 0,-1 0-1,-1 3 0,-1 5 0,2 0-1,-6 2 1,11-2 0,0-1 0,5 1 0,5-3 0,5-4 0,6-3 0,3-3 1,2-2-1,-4-7 1,4-2-1,-7-7 2,-2-1 0,-2-7 0,-4 0 0,-3-5 0,-3-1 0,-3-4 0,-3 3 0,1-1 0,0 6-2,0 3 1,0 4-1,-1 7 0,1 5 0,5 4 0,0 2 0,5 3 0,1 0-1,-1 1 1,2-2 0,1-2 0,5 0 0,-3 3-1,4-2 1,-4 5 0,4 0 0,-2 3 0,-1 0 0,-1 1 0,0-1 0,-4-3 0,-1-2 1,0-4 0,-2-6-1,-1-6 1,3 0-1,1-10 0,-1-3 0,5-5 1,1 2-2,1-5 1,2 6-1,-4 3 1,0 2-1,-4 9 0,-1 6 1,0 7-1,-5 5 1,2 4-1,1 1 1,-3 2 0,4 3 0,-3-4 0,5-3 0,-1-1 1,0-1-1,4 2 0,-2-6-2,3 6-6,-1-2-14,-2-2-2,7 6 0,-4-4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49:58.02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64 107 33,'-4'-6'17,"2"6"-2,-6-3-1,6 3-2,-3-2-3,5 4-3,0 1-1,0 8-2,-4-1-1,8 7-1,-6 0 0,2 4-1,0-2 1,0 0 0,2-5-1,-2-4 0,5-1-2,0-9-1,9 0-3,-7-9-1,8-3-3,-4-4-2,9-1 0,-4-5 1,-1 1 1,1-4 2,-1 2 1,-8 4 4,3-3 1,-1 5 3,-4 1 2,-3 2 1,1 6 0,-3 1 1,2 7-1,-2 3 0,0 9 1,-2 7-1,-3 9-1,-5 3-1,-4 12 0,0 5 0,-5 5 0,4 2 0,-7-1 0,1-1-1,2-3 0,-2-4-1,6-6-3,-1-6-4,3-3-7,7-2-7,-2-11 1</inkml:trace>
  <inkml:trace contextRef="#ctx0" brushRef="#br0" timeOffset="687">420 160 26,'-2'-4'5,"-1"3"0,3-3 0,0 1-1,-4-1-1,2 1-1,2 0-1,0-1 0,2 2 0,2-1-1,-4 1 0,1 1 1,3-3 0,-4 2 2,0 1 1,0 1 0,-4 0 1,3 3 0,-8 4-1,2 3 2,-5 4-3,-2 5 0,4 3-2,0 4-1,3 2 0,3 1 0,4-5 0,6-2 0,4-1 1,5-11-1,1-5 0,4-8 1,-4-6 1,-1-3-1,-4-10 2,-1 1-1,-6-4 1,-4-3-1,-4 4 1,-1 2-1,-5 3-1,4 3 0,1 8-1,0 4 0,2 6 0,4 3-1,1 4 0,8 1-1,1 2 1,4 0-1,1-5 0,3-2 0,-2-5 1,4-7 0,3 4 0,-7-9 0,-2 3 1,-1 0 0,-4 3 0,-3 6 0,-7 1-1,0 11 1,-5 2 1,3 2-1,-6 1 0,3 0 0,0-2 0,-1-1 0,5-2 0,-3-7 1,9-3-1,1-4 0,2-6 0,4-1 1,4-6-1,-1-2 0,1-4 1,3-3-1,-2 0 1,0 1-1,-3 6 0,-4-2 1,-5 11-1,-5 6 0,0 5 0,-5 11 0,-4 2 0,3 1 0,-5 10-1,6-3 1,0 6 0,5-8-1,0 2 1,5-3 0,5-2 0,-1-4 0,3-6 0,7-6-1,-2-1-5,-1-4-11,-1-8-6,6 5 0,-11-11-1</inkml:trace>
  <inkml:trace contextRef="#ctx0" brushRef="#br0" timeOffset="1687">933 139 29,'3'4'16,"-3"-3"-3,0 1-2,0 10-2,-2-2-2,2 6-4,-3 1 0,3 6 0,-5-3-1,5 1-1,-5-4 1,5-3-1,-6-6 0,6-4 0,0-9 0,4-4 0,1-8 1,0-6-2,2-1 1,2-5 0,1-2 0,4 7 0,0 0-1,6 7 1,-3 10-1,4 5 1,3 6-1,-1 8-1,6 0-6,-7 3-9,-3-1-10,7 0 2,-7-13-1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50:00.99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211 494 30,'0'-8'14,"-4"-1"-1,2-1-3,-1 3-2,1-2-1,-1 4 1,-2-3-3,-1 1 0,0-2-1,0 4 1,-4 0-1,0 3 0,-6 2-1,4 7-1,-5 5 0,0 9 0,1 4-2,-3 5 0,2 4 0,2 4 1,2-4-2,5-1 2,6-5-2,4-4 2,8-9-1,6-1 0,10-12 0,3-2-1,2-5 0,2-4-2,6 5-2,-8-9-6,2 4-6,-2 4-10,-10-5 1,-1 4 0</inkml:trace>
  <inkml:trace contextRef="#ctx0" brushRef="#br0" timeOffset="407">452 527 22,'-4'-10'9,"8"5"-2,-6-2-2,5 2-1,-6-1 0,3 0 0,0 4-1,-2 0 1,-3 4 0,-5 3 1,1 5-2,-3-1 1,0 8-1,-2 0 1,-1 4-2,-1-2 0,6 3-1,0-1 0,4-2 0,1 0-1,9-9 1,1-3 0,7-7-1,2-9 1,3-1 0,2-12 0,3-4 0,-1-2 0,-2 3 0,-2-1-1,-7 3 1,3 6-1,-8 9 0,-5 6 0,-2 10 0,-3 6 0,-2 7-1,-2 3 1,4 2-1,0 0 1,0-2 0,5-4 0,0-4 0,5-6 0,5-5 0,-1-5 1,3-5-2,3-2-4,1-3-6,3-6-7,2 3-5,-4-11 0</inkml:trace>
  <inkml:trace contextRef="#ctx0" brushRef="#br0" timeOffset="907">748 112 15,'-9'-12'11,"8"12"-1,1 7-3,-4 5 0,4 9 1,-1 1 0,1 13 1,-6-3 3,1 11-2,-5 2 0,0 3-2,-6-1-1,11 1-2,-11-2-2,9-3-1,-1-5-2,8-7-1,5-5-2,0-10-1,11-4-3,-3-12-2,5 1-3,-3-9-5,1-1-5,-1 2-4,-4-8 2</inkml:trace>
  <inkml:trace contextRef="#ctx0" brushRef="#br0" timeOffset="1313">1001 536 23,'4'-9'15,"-3"0"-1,-1-4-2,6 2-2,-6-2-1,0 4-1,-6-3-3,3 9 0,-4 3-2,-3 8-1,-4 2 0,-2 9-1,-1 0 0,0 2-1,-2 3 0,4-2 0,3 1 0,1-6 0,8 4 0,1-8 0,4 3 0,3-2 0,0-6 0,9-1-2,1-2-1,1-5-4,1-3-8,7 1-8,-7-13-1,9 4-1</inkml:trace>
  <inkml:trace contextRef="#ctx0" brushRef="#br0" timeOffset="1641">1149 527 27,'-3'-5'15,"3"3"-3,-5 7-3,0-1-2,3 8-1,-7 0-2,4 7 1,-5 1-3,5 3 1,-2-1-1,2-1 0,1-6-1,4-3 1,4-8-2,2-4 1,5-7 0,3-5 0,1-5 0,2-2 0,-1-4-1,3-1 1,-4 0-1,1 2 1,-6 1-1,0 7 0,-3 4 0,-2 5 0,-5 8 0,-3 4 0,-4 4-1,2 6 1,0 3-1,0-2 1,3 2 0,-2 1 0,4-4 0,4 0 0,1-3 0,2-4 0,2-3 0,-3-3-1,8-3-6,-2-2-11,-3-10-6,6 5 1,-8-13-1</inkml:trace>
  <inkml:trace contextRef="#ctx0" brushRef="#br0" timeOffset="2141">1544 176 28,'-10'26'12,"-6"5"-3,-3 7 1,2 5-2,1 2-1,1-1-2,1 1 1,2 1-3,2-6-1,-1-4-1,6-5 0,5-9-1,0-3-2,0-12-1,5-2-8,6-5-7,-8-10-4,13 3-1</inkml:trace>
  <inkml:trace contextRef="#ctx0" brushRef="#br0" timeOffset="2438">1689 570 22,'3'-7'14,"-6"-1"-3,-3 1-2,1 3-1,-2 3-2,-1 4-1,1 0-1,-2 6-1,-3 3 1,-2 4-1,-1 3-1,5-1 0,-6 3-1,6 0 0,-1-2 0,4 0-1,4-4 1,3-3-1,5-5 0,6-4 0,4-9 1,4-3-1,3-7 1,4-6-1,-2-2 1,-1-2 0,-4-1-1,-4 3 1,-4 3 0,-10 5-1,-1 4 0,-1 9 1,-8 8-1,2 4 0,-3 6 0,1 4 0,2 4-1,4-1 1,1 4 0,4-6 0,3-2 0,0-3 0,9-6 0,-2-2-1,3-4-1,1-6-4,5-1-2,-1-8-5,4-3-2,2-3-3,2-7 0</inkml:trace>
  <inkml:trace contextRef="#ctx0" brushRef="#br0" timeOffset="2891">2102 264 26,'10'-35'12,"-8"8"-2,-2 5-2,-2 11-3,-3 10 0,-3 6-2,1 7-2,-4 5 0,1 7 0,0 5 2,-1 4 1,-4 10 0,-1-3 1,4 6 0,-2 4 0,4 0 0,0-4-2,5 1-1,3-11 0,7-2-1,7-6-2,2-8 0,1-6-1,3-10-2,1 1-3,-7-10-1,1 1-2,-7-8 1,-6 2 1,-9-6 1,2 4 1,-8-2 2,-6 1 4,0 1 3,-3 1 2,2 4 0,-2 1 0,8 2 0,1 4-1,8 0 1,3 0-3,9-3 0,11-1-1,5 3-1,4-5 0,6 1 0,0 0 0,0 2 1,4-1-1,-4 4 0,-5 0 0,-4 0 0,-6 0-1,-1 0 1,1-3-1,-3 1 1,-2 0 0,-4-1 0,-2-1 1,0 4 1,-5 0 2,-2 4-1,-6 3 1,-3 5 0,-1 3-1,-1 4 0,0 2-1,0 1 0,6 2-1,3 0 0,4-3-1,6-4 0,7-3 0,-1-5 0,7-6 1,-1-3-1,2-5 1,-4-5-1,-1-2 1,-1-7 1,-7 0 0,-2-4 1,-5-3-1,-2 1 0,-6-1 0,3 2 0,-6 3-1,4 2 0,-1 7-1,1 4 0,3 4 0,3 8 0,1 1 0,5-2 0,2 4 0,3-2 0,4 2 0,1 2 0,1-1 0,-1-1 0,-3 5 0,-1 7 0,-1-2 0,-7 4 0,-1 0 0,-2 1 0,0-5 0,0 0 0,4-5 0,-3-5 1,-1-5-1,6-4 0,-1-5 0,0-3 0,5-7 1,1-5 0,2-8 0,5 3 1,2-2 0,4-1 1,-1 3-1,3 6 0,-1 2 0,5 11-2,-8 8-6,-1-6-9,-6 8-15,4 3 0,-7-1 0,4 3 0</inkml:trace>
  <inkml:trace contextRef="#ctx0" brushRef="#br0" timeOffset="5047">3451 364 34,'8'-21'18,"-1"2"-1,-2-7-1,6 2-4,-8-5-3,4 1-1,-7-3-3,2-1-1,-4-3-2,-3 3 0,-9 1-1,0 5 0,-5 5-2,-3 11 1,-2 12 0,-4 13-1,-1 14 0,3 11 0,2 13 0,2 2 0,5 11 1,3 3-1,9-4 2,5-3-1,5-4 0,0-3 0,9-8 0,-2-6 0,2-10-3,-4-9-1,2-4-2,-3-11-2,-3-4-1,-6-10-2,-1-3 1,-10-9 1,-2 0 0,-5-2 2,-2-1 2,-6 1 2,0 1 2,-3 6 0,3 2 1,0 7 2,5 0 2,1 5 0,8 0 0,1 3 1,6 0 1,7-3 0,3 0 1,14 0-1,2-3 0,11-2-2,-1-2 0,14 3 0,-3-1-2,1 2-2,-4 5-1,-6 1-3,-2 4 0,-10 0-1,-2 5-1,-13-4 2,0 1-1,-3-6 2,-1-1 1,-2-5 2,0-6 2,3 2 0,-3-3 2,2 1 0,-2 1-1,3 3 2,-6 3-1,3 5 0,-5 6-1,0 6 0,-2 8-1,-2-1 0,-1 4 0,-1 0 0,6 0 0,4 1-1,1-5 1,1-1-1,10-5 0,2-3 0,5-4 0,2-6 0,1-6 1,0-4-1,3-3 1,-7-6 1,-3-4-1,-7-4 0,-7-2 1,-2 2-1,-12-2 0,4 7-1,-11 0 0,4 5-1,-2 4 0,3 3-1,4 7 0,2 0 1,7 3-1,3-3 0,8 2 1,3-2 0,1-2 0,1 1 0,5-3-2,-5 1-1,5-1-2,-5 4-2,3 4-3,-9-4-2,7 8-2,-11-6 2,11 8 1,-9-6 1,2 6 3,3-5 3,-1 4 3,-2 0 3,-2 1 1,3 4 2,-6-1 0,3 6 0,-1 0 0,-4 4-1,-4-4-1,3 1 0,1-6 0,0-4 0,0-1 0,0-6 1,5-10 0,0-3 0,0-7 1,2-5 0,2-6 0,-2 1 0,3-4-1,0 8 0,4-4 0,1 4-2,3 4 1,8 4-2,5 5 0,0 1-1,5 4-1,-2-2-5,4 7-15,-7 3-7,-10-1 0,-6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50:21.10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331 336 25,'-2'9'7,"-1"0"1,-3-2 2,1 3-1,-5 0 1,0 2-1,-6 0 0,0 7-2,-4-3-1,-1 8-2,-5-2-1,4 3 0,-2-3-2,3-3 1,0 3 0,6-6-1,-1-8 1,6 1 1,-1-5-1,1-8 0,0-5 0,3 1 0,-4-8-1,6 1 0,-3-8-1,2 3 0,6-4 0,4-1 0,3 0 0,-2 2 0,4 2-1,-3-1 1,5 7 0,-6 1-1,4 3 1,-8 8-1,5 5 1,-1 6-1,0 6 2,5 3-1,-1 1 1,3 6 1,3-2 0,10 4 0,-3-4 0,2-1 1,-1-4-1,1-5-1,-3 4 1,-4-7-1,-7-3 0,1 0 0,-6-5 0,-2 5-2,-1-3 0,-7-1-3,10 3-4,-7-7-4,4 7-8,3 0-10,-1-8 1,2 0 0</inkml:trace>
  <inkml:trace contextRef="#ctx0" brushRef="#br0" timeOffset="765">553 511 36,'0'0'19,"4"-6"-4,1 6-2,0-1-2,2 2-2,2-2-2,3 1-1,2-2 0,3 4-2,-2-4-1,6-2 0,-5 3-2,3-6-2,-2 7-3,-8-4-5,3 4-7,-9-3-8,-3 1-4,-3 2 1</inkml:trace>
  <inkml:trace contextRef="#ctx0" brushRef="#br0" timeOffset="1015">569 366 30,'-7'-2'19,"4"2"-5,3 2-3,-6-4 0,12 7-3,-6-7 0,10 4-1,-1-5 0,8 4-2,-2-4 0,11 1-1,-2 1-2,-1-3-3,6 8-7,-11-4-15,-3 1-6,1 3 2,-8-6-1</inkml:trace>
  <inkml:trace contextRef="#ctx0" brushRef="#br0" timeOffset="1359">1201 0 6,'-5'2'18,"5"7"0,-2 3-8,-2-4-3,4 6 1,0-2 1,4 7 0,-2-7 0,3 7-1,-5 2-1,5 1-2,-2 2-1,3 0-1,-5 2-4,3-7-5,3 7-8,0-7-13,-1-7 1,5 0 0</inkml:trace>
  <inkml:trace contextRef="#ctx0" brushRef="#br0" timeOffset="1640">1002 428 34,'-5'5'17,"0"-5"-5,7-3-2,13 1-3,4-7 0,12 2-3,7-8 0,7 6 0,2-5 0,1 6-1,-1-8-2,-1 8-2,-6 1-6,-7 7-16,-9-7-1,0 12 0,-12-10 0</inkml:trace>
  <inkml:trace contextRef="#ctx0" brushRef="#br0" timeOffset="1999">1180 674 21,'0'-7'23,"5"13"0,-7-5-10,-1 6-4,3 9-2,-5-1-1,5 8-2,-7-4-1,2 8 1,-4-3-1,-1-1 0,-1-1-1,5-5-3,-3 2-7,2-5-13,-2-5-5,8-1-1,-5-8 1</inkml:trace>
  <inkml:trace contextRef="#ctx0" brushRef="#br0" timeOffset="2296">1403 688 45,'-12'26'12,"-4"0"-1,6 3 1,-1-3-1,3 5-4,6-7-2,4 0-1,3-8-3,10-4 1,4-7-2,4-7 1,3-6 1,3-11 1,-1-5 1,-2 0 0,-7-9 1,-7 0-1,-7-5 1,-5 4-1,-10 1-1,-1 2-1,-4 7-2,-3 6-2,-1 13-5,2 5-13,3 7-9,4 9-1,3-1 0</inkml:trace>
  <inkml:trace contextRef="#ctx0" brushRef="#br0" timeOffset="2765">1957 867 36,'3'18'27,"-8"2"-2,-4-4-6,3 6-4,-10-6-6,2 3-3,-1-4-6,-1-3-8,6-3-19,5 3-3,-6-8 2,9 6-1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50:25.02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248 0 45,'-5'1'19,"5"3"-1,-5-6-2,6 7-4,-6-6-3,5 6-3,-7-2-1,7 6-3,-1 3-1,-3 3-1,2 3-1,-1 1-2,3 5-4,-5-5-8,3 3-13,4 2 1,-7-5 0</inkml:trace>
  <inkml:trace contextRef="#ctx0" brushRef="#br0" timeOffset="313">0 478 23,'0'-2'21,"-2"-5"-2,4 0-2,8-2-4,0-4-3,15 4-2,-3-6-2,12-1-2,3 2 0,6 2-2,3-2-3,1 1-4,-2 2-12,-2 4-11,-11-3 2,-2 6-1</inkml:trace>
  <inkml:trace contextRef="#ctx0" brushRef="#br0" timeOffset="688">231 616 19,'-9'-9'19,"9"6"-8,5-3-1,0-4-2,6 1-1,-1-3-1,6 2 1,-3-2-2,5 3 1,-3 2-2,4 7 0,-3 4-1,-4 5-2,-4 4 1,-6 8-2,-4 3 1,-3 6 0,-9 1-1,-1 1 1,-8 3-1,-1 3 1,-2-4-1,-1-1 0,1-4 1,2-4-1,3-6 1,4-6 0,3-6-1,7-5 1,4-4 1,11-3-2,-1-2 1,9 0 0,3 0 1,3 2-1,2 2 1,4 1-1,3 2 0,0 4 1,0-3-1,0 1 0,0-2 0,-2 0-2,-1 2-3,-9-6-8,-2-3-15,4 6-2,-16-6 2,5 2-2</inkml:trace>
  <inkml:trace contextRef="#ctx0" brushRef="#br0" timeOffset="2047">775 793 13,'0'0'22,"6"4"-1,-1 6-6,-5 1-1,3 6-2,-6-3-1,8 6-1,-12-2-1,2 4-2,-6-5-1,-2 4-1,-3-5-3,1 1-3,3 2-7,-7-5-17,7-7-5,8-2 1,-1-10-1</inkml:trace>
  <inkml:trace contextRef="#ctx0" brushRef="#br0" timeOffset="2578">1056 96 27,'5'-5'22,"-3"-4"-5,2 1-4,6 1-2,-3-2-5,7 6-1,6-2 0,4 3-2,4-1 0,3 3-1,-3-2 0,-1 4-1,-3-2 1,-3 3-1,-12 0 0,-6 4 0,-10 2 0,-5 3 0,-7 2 0,-3 1 0,-2-1 0,-2 2-1,2-1 0,3-1 0,5-4 0,4 1-1,6-3 1,7-1 0,8-5 0,5 0 0,1-2 0,4 0 1,-2-2-1,2 2 0,-5 0 1,0 0-1,-9 7 0,-1 0 0,-4 3 0,-4 4 0,2-2 0,-3 2 0,0 0 0,-2 1 1,2-6-1,-5-1 0,1-1 1,-1-1-1,-4-3 0,-2 0 0,-1 3-3,-4-5-2,6 6-6,-1 0-11,-3-3-6,18 2 2,-3-6-1</inkml:trace>
  <inkml:trace contextRef="#ctx0" brushRef="#br0" timeOffset="3219">930 724 32,'4'-1'24,"1"-13"-6,7-3-2,14-2-3,3-6-3,9 3-3,2-4-1,3 5-1,2 4-2,-7 5-4,-4 9-3,-11 1-7,-4 5-14,-7 9-4,-12-6 1,0 7 0</inkml:trace>
  <inkml:trace contextRef="#ctx0" brushRef="#br0" timeOffset="3547">1179 755 45,'-2'-5'26,"2"2"-6,0 1-6,-3 0-5,6 6-3,-6 3-3,1 3-2,-7 4-1,2 1 1,-3 1-1,0 1 1,-4 0-1,3-3 1,-1-3-1,4-3 1,3-3-1,5-1 1,5-2-1,0-2 1,10-2 0,6 2-1,0-2 1,3 0 0,-2 1 0,-1-3-1,0 3 1,-6-3-1,-4 4-2,-6-3-2,0 4-4,-5-4-2,3 3-4,-3-5-1,7 1 1,-3-6 1,3 3 2,3-7 5,-1-3 7,3 1 4,-2-4 6,0 1 2,-4-4 1,4 8 1,-7-2-2,4 11-2,-9 1-3,-1 16-2,-2 4-2,0 11-2,-6 7-1,1 5-1,0 1 1,-2 5 0,-2-5 0,7-1 0,-2-5-1,8-7 1,1-4-3,0-10-6,6-6-20,0 0-2,1-9 1,3 0-1</inkml:trace>
  <inkml:trace contextRef="#ctx0" brushRef="#br0" timeOffset="4641">1530 1002 50,'5'-7'32,"-1"2"2,-4-5-10,7 6-7,-12-4-6,13 8-3,-11-4-5,6 1-3,-1 8-4,-2-10-14,5 8-14,4-3-2,1-5 0,2-2-1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2-16T10:00:52.769"/>
    </inkml:context>
    <inkml:brush xml:id="br0">
      <inkml:brushProperty name="width" value="0.03528" units="cm"/>
      <inkml:brushProperty name="height" value="0.03528" units="cm"/>
      <inkml:brushProperty name="color" value="#C00000"/>
      <inkml:brushProperty name="fitToCurve" value="1"/>
      <inkml:brushProperty name="ignorePressure" value="1"/>
    </inkml:brush>
  </inkml:definitions>
  <inkml:trace contextRef="#ctx0" brushRef="#br0">141 1397 41,'3'-19'18,"-4"4"-1,2-3 1,-2 10-4,8-8 0,-7 11-3,6-6-2,-6 8-2,7-4-1,-5 5-2,2 1-1,-8 6-1,1 7 0,-9 9-1,-2 10 2,-5 9-2,0 11 0,-4 5 0,4 4 0,1 1 0,4-6-1,5-3 1,2-9 0,2-5-1,3-5 0,2-4 1,0-3-1,0-2 0,-1-4 0,1-5 0,0-1 0,0-4 1,5-5-1,-2-3 0,6-2 0,3-2 0,-3-1 0,4 1 0,-2-1 0,-4 1 0,1-1 0,-1-3 0,-5 5 0,0-3 1,-1 3-1,1-3 0,1-1 0,1-2 0,1 0 0,5-2 0,2 1 0,9-4 0,10-7 0,14-7 0,19-5 0,24-20 1,27-12-1,31-24 1,25-20-1,29-19 1,24-11-1,9-17 0,3 2 1,-4-2-1,-6 9 0,-16 10 0,-10 18-1,-22 15-3,-29 19-2,-11 7-7,-26 24-15,-20 9-6,-23 12-2,-19 6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2-18T07:42:05.068"/>
    </inkml:context>
    <inkml:brush xml:id="br0">
      <inkml:brushProperty name="width" value="0.03528" units="cm"/>
      <inkml:brushProperty name="height" value="0.03528" units="cm"/>
      <inkml:brushProperty name="color" value="#C00000"/>
      <inkml:brushProperty name="fitToCurve" value="1"/>
      <inkml:brushProperty name="ignorePressure" value="1"/>
    </inkml:brush>
  </inkml:definitions>
  <inkml:trace contextRef="#ctx0" brushRef="#br0">59 1404 31,'0'-12'27,"-2"2"-11,-4-1 1,6 1-4,-9 5-4,7-6-1,-5 8-2,7-4-1,-5 7-2,5-5 1,0 7-2,0-4 0,0 7 0,0 5 0,0 13-1,-3 6 1,3 14-1,-4 4 1,-1 10-1,2 3 0,-1 2 0,-1 1 0,1-10-1,4-8 0,0-7 1,4-12-1,5-9 0,3-8 0,5-13 0,4-11 0,8-6 0,2-5 1,4-5-1,-1-3 0,2-3 1,1 1 0,-3 3-1,2-3 1,-1-2 0,3-9 0,7 1 0,1-16 0,15-7-1,3-7 1,6-11-1,12-1 0,0-1 1,8 0-1,-3-2 0,7 6 0,-2-3 0,3-3 0,-2-2 0,-3-1 0,-9 6 0,-7 4 0,-10 6-1,-19 14-2,-10 14-2,-20 23-3,-6 8-9,-11 22-17,-7 4 0,1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2-23T13:52:42.440"/>
    </inkml:context>
    <inkml:brush xml:id="br0">
      <inkml:brushProperty name="width" value="0.03528" units="cm"/>
      <inkml:brushProperty name="height" value="0.03528" units="cm"/>
      <inkml:brushProperty name="color" value="#C00000"/>
      <inkml:brushProperty name="fitToCurve" value="1"/>
      <inkml:brushProperty name="ignorePressure" value="1"/>
    </inkml:brush>
  </inkml:definitions>
  <inkml:trace contextRef="#ctx0" brushRef="#br0">123 1533 1,'0'-12'26,"5"-7"1,-9 3 1,-2 6-14,9-4-1,-6 9-3,4 0-1,-4 9-2,3 1-1,-4 8-1,1 8-1,-4 12 0,0 8 0,-6 11-1,4-1-1,-6 11 0,2 0 0,1 0-1,2 0 1,5 0-2,5-10 1,5-6-1,7-12 0,11-13 0,4-14 1,11-9-1,6-12 0,8-11 0,-2-6 1,5-2-1,-2-1 0,-2 8 1,-3 2-1,4 5 1,-6 3-1,2-3 1,2-1 0,12-10 1,11-16-1,13-16 1,17-17-1,9-14 1,13-10 0,6-11-1,2-3 0,1 0 0,-5 0 0,0 9-1,-11 0 1,-5 3-1,-11 7 1,-11 5-1,-6 7 0,-12 3 0,-12 11 0,-11 10 0,-16 10 0,-6 11 0,-11 10 0,-2 11-1,-1 1 0,-5 5-1,-6 9-1,2 0-2,-10 10-4,9-9-10,-11 15-13,0-8-2,-2 6-2,-6-4 2</inkml:trace>
  <inkml:trace contextRef="#ctx0" brushRef="#br0" timeOffset="2609">1372 1323 31,'2'-2'17,"-6"2"-3,6 0-3,-4 0-3,4-3-2,-4 6-3,4-6 0,-2 6-2,4-3 0,-3 0 1,1-3 0,0 1 0,-1 2 1,-1-3-1,2 1 1,-4 2-1,1-5 0,-3 1-1,-1 8-2,3-8-1,-4 8-3,7-9-5,-4 5-12,1-5-4,4-6-4</inkml:trace>
  <inkml:trace contextRef="#ctx0" brushRef="#br0" timeOffset="4469">1750 1022 32,'0'-3'14,"3"-4"-3,-3 8-3,7-4-2,-7 6-2,5-4 0,-5 4-1,4-1 1,-4-2-2,0 0 1,-2 3-1,-5-6-2,7-2-5,77 5-20,-70-11-1,2-4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2-16T10:00:52.769"/>
    </inkml:context>
    <inkml:brush xml:id="br0">
      <inkml:brushProperty name="width" value="0.03528" units="cm"/>
      <inkml:brushProperty name="height" value="0.03528" units="cm"/>
      <inkml:brushProperty name="color" value="#C00000"/>
      <inkml:brushProperty name="fitToCurve" value="1"/>
      <inkml:brushProperty name="ignorePressure" value="1"/>
    </inkml:brush>
  </inkml:definitions>
  <inkml:trace contextRef="#ctx0" brushRef="#br0">141 1397 41,'3'-19'18,"-4"4"-1,2-3 1,-2 10-4,8-8 0,-7 11-3,6-6-2,-6 8-2,7-4-1,-5 5-2,2 1-1,-8 6-1,1 7 0,-9 9-1,-2 10 2,-5 9-2,0 11 0,-4 5 0,4 4 0,1 1 0,4-6-1,5-3 1,2-9 0,2-5-1,3-5 0,2-4 1,0-3-1,0-2 0,-1-4 0,1-5 0,0-1 0,0-4 1,5-5-1,-2-3 0,6-2 0,3-2 0,-3-1 0,4 1 0,-2-1 0,-4 1 0,1-1 0,-1-3 0,-5 5 0,0-3 1,-1 3-1,1-3 0,1-1 0,1-2 0,1 0 0,5-2 0,2 1 0,9-4 0,10-7 0,14-7 0,19-5 0,24-20 1,27-12-1,31-24 1,25-20-1,29-19 1,24-11-1,9-17 0,3 2 1,-4-2-1,-6 9 0,-16 10 0,-10 18-1,-22 15-3,-29 19-2,-11 7-7,-26 24-15,-20 9-6,-23 12-2,-19 6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2-18T07:42:05.068"/>
    </inkml:context>
    <inkml:brush xml:id="br0">
      <inkml:brushProperty name="width" value="0.03528" units="cm"/>
      <inkml:brushProperty name="height" value="0.03528" units="cm"/>
      <inkml:brushProperty name="color" value="#C00000"/>
      <inkml:brushProperty name="fitToCurve" value="1"/>
      <inkml:brushProperty name="ignorePressure" value="1"/>
    </inkml:brush>
  </inkml:definitions>
  <inkml:trace contextRef="#ctx0" brushRef="#br0">59 1404 31,'0'-12'27,"-2"2"-11,-4-1 1,6 1-4,-9 5-4,7-6-1,-5 8-2,7-4-1,-5 7-2,5-5 1,0 7-2,0-4 0,0 7 0,0 5 0,0 13-1,-3 6 1,3 14-1,-4 4 1,-1 10-1,2 3 0,-1 2 0,-1 1 0,1-10-1,4-8 0,0-7 1,4-12-1,5-9 0,3-8 0,5-13 0,4-11 0,8-6 0,2-5 1,4-5-1,-1-3 0,2-3 1,1 1 0,-3 3-1,2-3 1,-1-2 0,3-9 0,7 1 0,1-16 0,15-7-1,3-7 1,6-11-1,12-1 0,0-1 1,8 0-1,-3-2 0,7 6 0,-2-3 0,3-3 0,-2-2 0,-3-1 0,-9 6 0,-7 4 0,-10 6-1,-19 14-2,-10 14-2,-20 23-3,-6 8-9,-11 22-17,-7 4 0,1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28:28.59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213 57 29,'-10'-6'11,"3"3"2,-1-3 0,4 5 1,-2-2 0,3 3 0,1-3-2,8 5-2,5-4-1,9 2-3,10-5 0,13 3-2,8-5 1,10 4-1,12-1-2,4 4 2,2 0-3,-1 5 1,-8 4-1,-7 2-1,-10 3 1,-11 1-1,-14 4 1,-6-1 0,-11 4-1,-6 6 1,-6 0-1,1 8 0,-4 7 1,2 4-1,4 7 0,1 8 0,2 7 0,1 4 0,5 9 0,0 2 0,0 5 1,4 4-1,-3 3 0,3 6 1,2 4 0,-1 3 0,1-2 0,0 2 0,-2-1 0,-1-3 0,-2-5-1,-2-6 1,-6-6-1,-3-9 1,-3-5-1,-1-8 1,-4-5-1,-2-4 0,3-4 0,-4-1 0,4-3 0,1-3 0,2-1 0,2 0 0,4-1 0,-1 0 0,-1-5 0,1 1 1,-1-3-1,-1-1 0,0-3 0,0-1 0,-3-5 0,0-4 1,0-2-1,-3-3 0,-1-2 0,-4-4 1,0 0-1,-3-3 1,0-1-1,3 1 0,1-2 0,0 0 0,4-2 0,3 1 0,0-3 0,1-1 0,1 2 0,-1-2 1,-2 1-1,0 1 0,-1 1 1,1-1-1,-1 0 0,1 2 1,0 0-1,1-1 0,1-1 0,2 1 0,0-3 0,3 1 1,-4-1-1,0 3 1,-2-4-1,-1 2 1,0 0-1,-1 1 1,-3-1-1,0-2 1,-2-1 0,-3 0 0,-2-2 0,-7-2 0,-7 0 1,-9 3-1,-10 0 0,-11 2 0,-14 0 0,-4 5-1,-7-2 0,-1 5 0,2-3 1,6 2-1,7-3-1,11-1 0,13-2 0,11-2-2,11 4-4,4-14-11,11 9-21,7-9 0,8-4 0,2-4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2-23T13:52:42.440"/>
    </inkml:context>
    <inkml:brush xml:id="br0">
      <inkml:brushProperty name="width" value="0.03528" units="cm"/>
      <inkml:brushProperty name="height" value="0.03528" units="cm"/>
      <inkml:brushProperty name="color" value="#C00000"/>
      <inkml:brushProperty name="fitToCurve" value="1"/>
      <inkml:brushProperty name="ignorePressure" value="1"/>
    </inkml:brush>
  </inkml:definitions>
  <inkml:trace contextRef="#ctx0" brushRef="#br0">123 1533 1,'0'-12'26,"5"-7"1,-9 3 1,-2 6-14,9-4-1,-6 9-3,4 0-1,-4 9-2,3 1-1,-4 8-1,1 8-1,-4 12 0,0 8 0,-6 11-1,4-1-1,-6 11 0,2 0 0,1 0-1,2 0 1,5 0-2,5-10 1,5-6-1,7-12 0,11-13 0,4-14 1,11-9-1,6-12 0,8-11 0,-2-6 1,5-2-1,-2-1 0,-2 8 1,-3 2-1,4 5 1,-6 3-1,2-3 1,2-1 0,12-10 1,11-16-1,13-16 1,17-17-1,9-14 1,13-10 0,6-11-1,2-3 0,1 0 0,-5 0 0,0 9-1,-11 0 1,-5 3-1,-11 7 1,-11 5-1,-6 7 0,-12 3 0,-12 11 0,-11 10 0,-16 10 0,-6 11 0,-11 10 0,-2 11-1,-1 1 0,-5 5-1,-6 9-1,2 0-2,-10 10-4,9-9-10,-11 15-13,0-8-2,-2 6-2,-6-4 2</inkml:trace>
  <inkml:trace contextRef="#ctx0" brushRef="#br0" timeOffset="2609">1372 1323 31,'2'-2'17,"-6"2"-3,6 0-3,-4 0-3,4-3-2,-4 6-3,4-6 0,-2 6-2,4-3 0,-3 0 1,1-3 0,0 1 0,-1 2 1,-1-3-1,2 1 1,-4 2-1,1-5 0,-3 1-1,-1 8-2,3-8-1,-4 8-3,7-9-5,-4 5-12,1-5-4,4-6-4</inkml:trace>
  <inkml:trace contextRef="#ctx0" brushRef="#br0" timeOffset="4469">1750 1022 32,'0'-3'14,"3"-4"-3,-3 8-3,7-4-2,-7 6-2,5-4 0,-5 4-1,4-1 1,-4-2-2,0 0 1,-2 3-1,-5-6-2,7-2-5,77 5-20,-70-11-1,2-4 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10-02-23T14:12:07.772"/>
    </inkml:context>
    <inkml:brush xml:id="br0">
      <inkml:brushProperty name="width" value="0.03528" units="cm"/>
      <inkml:brushProperty name="height" value="0.03528" units="cm"/>
      <inkml:brushProperty name="color" value="#C00000"/>
      <inkml:brushProperty name="fitToCurve" value="1"/>
      <inkml:brushProperty name="ignorePressure" value="1"/>
    </inkml:brush>
  </inkml:definitions>
  <inkml:trace contextRef="#ctx0" brushRef="#br0">32 1143 11,'9'-21'28,"-7"6"0,3-2 1,-2 1-17,-3 13-2,5 1-2,-5 9-1,2 3-3,-4 9 1,-1-2 0,-4 14 1,2 0-1,-2 12-1,2 9 0,0 8 0,0 2-1,-1 11-1,6-5-1,-1 8 0,4-5 0,2-13-1,2-6 1,2-16-1,10-15 0,0-13 0,10-16 1,4-13-1,3-6 0,5-10 0,5-7 1,6-3-1,5-10 0,10-5 1,5-12-1,18-13 0,15-20 0,17-14 0,14-8 0,5-10 0,7-1 0,-3 6 0,-9 10-1,-6 10 0,-16 20-2,-18 11-6,-25 24-10,-11 10-16,-13 7-1,-18 8 0,-10 3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07.25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200 56 35,'-1'-11'17,"4"6"-1,-6-5-1,3 5-2,-7-6-3,3 7-1,-7-2-2,0 3-1,-6 3-1,-2 3-2,1-3-2,-4 6 0,0 2-1,2-1 0,2-1-1,4 1 1,3-5 0,6 0 0,5 2-1,4-1 1,3 1 0,5 3-1,0 8 1,5 4 0,-1 5 0,3 3 0,2 1 0,-3 3 1,1 2 1,-1-6 0,-2-1 1,-5-3-1,-4-2 2,-3-4-2,-10-2 2,-1-2-2,-6-1 0,-4 0 0,-3-3-1,0-4 0,0 0-1,2 1 0,1-4 0,3-1-1,3 0-2,2-5-2,7 6-4,0-9-6,10 5-11,0-2-6,6-2 0,1-2 2</inkml:trace>
  <inkml:trace contextRef="#ctx0" brushRef="#br0" timeOffset="500">257 356 34,'0'4'16,"0"-3"0,2 4-3,0-4-2,6 1-2,-2-3-2,4 0-1,3-6-1,2-2 0,-2-2-2,4-4 1,-4-6-2,0 3 2,-8-4-2,2 2 1,-8 4-3,-2 2 2,-6 8 0,-2 5-2,-3 6 0,-1 7 0,3 6 2,-1 6-3,5 2 3,5-2-3,6-2 3,3-2-2,5-6 2,3-5-2,1-4 1,4-9-1,-2-2-1,0-4 2,-4-2-3,0-3 1,-4 6-3,-3-4 0,0 5-4,-4 1-1,4 6 1,-5-4-2,4 5 2,-4 2-2,4 2 3,-3-2 3,1 1 5,0-1 2,-1 3 2,1 4 0,-3 2 1,0 5-1,-2 4 0,3 13-1,-4 6-2,2 5 1,-1 2-3,0 0 1,-1-2-1,2-4 2,1-12-2,-2-5 2,1-9-1,-1-6 0,1-8 0,0-4 1,1-7 0,2-6-1,1-10 0,0-7 0,0-8 1,4-10-1,1-6 0,2-3 0,-1-2 0,2 4 1,-2 5-2,2 10 1,-2 17-2,1 11 1,-1 17-1,0 13 0,1 13 2,-2 5-2,-2 7 1,3 1 0,-3-2 1,-1-6-1,-5-5 3,0-6-3,-3-9 1,-3-5 1,-1-5 0,-2-5-1,2-3-1,-5-3-1,5 0-4,-4-5-5,5 6-7,-2-1-7,5 7-7,0 2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08.93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176 91 42,'2'-10'16,"-4"-2"1,5 0-1,-6-6-2,3 8-2,-7-5-4,2 6-3,-5 5-2,0 4 0,-5 1-2,0 7 0,-4 7-1,0 5 0,1 10 0,0-1 0,3 2-1,4 3 1,2 4 1,5-2-1,5-5 1,8-3-1,6-5 1,2-6-2,6-5 2,2-5-2,4-7-3,-2-7 0,1-4-6,-6-7-1,3 0-5,-6-12 0,1 0-1,-7-8 2,0-1 1</inkml:trace>
  <inkml:trace contextRef="#ctx0" brushRef="#br0" timeOffset="297">303 16 31,'-4'-2'9,"-1"3"2,4 8 0,-4 3 0,4 5 1,-2 2-2,5 4 0,-5 2-2,3 3 0,-1 1-3,1 1 0,-1-5-3,3-3 0,-1-2 1,0-5-2,1-3 0,1-4-1,0-5 0,-2-5-1,3-3 1,1-5-1,-1-10 0,3-3 0,0-5 0,2-4 1,3 2 1,0 3 0,1 2-1,-1 9 1,-2 15 0,-1 9-1,-3 12 1,-2 12-1,-3 1 2,1 4-2,-1 3 2,2-4-2,2-6 2,2-6-2,5-5 1,-3-10-4,7-5-5,-5-8-12,-1-3-10,3-2-1,-4 0 0</inkml:trace>
  <inkml:trace contextRef="#ctx0" brushRef="#br0" timeOffset="735">584 244 25,'10'-15'24,"-7"4"-4,-2 0-8,-1 6-4,-5 5-5,-3 6-1,-1 4 0,-1 4-1,-2 1 4,2 2-3,-2 2 3,4 0-3,0-3 3,4 0-2,2-3 1,2-4-4,6-1-2,0-3-1,8-4 0,-3-6-1,6-1 1,-3-5 1,2-1-1,-4-3 3,-3 0 0,-1 3 3,-7 0-1,-2 4 1,-5 2-2,2 6 2,-2 5-2,0-1 1,1 7 0,4 0-2,0 2 2,3 1-3,2-2 3,6-2-3,1-2 3,1-1-2,3-3 0,1-1 0,1-2-2,-1-6-3,4 1-7,-5-5-6,3 1-5,-2 0 1,-1 0 2</inkml:trace>
  <inkml:trace contextRef="#ctx0" brushRef="#br0" timeOffset="1157">809 310 53,'-1'6'24,"-3"-4"-1,2 6-6,-4-3-6,4 5-4,-1-3-3,4 1-3,-1 0 0,1-1-2,1-1-2,1-5-1,3 2-3,-3-11-2,7 4-7,-7-9-9,2-2-5,0-6 1</inkml:trace>
  <inkml:trace contextRef="#ctx0" brushRef="#br0" timeOffset="1344">830 147 33,'-1'-1'32,"1"-2"0,6 4-11,-6-5-6,10 7-5,-6-5-6,4-2-3,1 5-4,-3 1-5,4 7-5,-7 5-9,0 5-10,-4 3 0,1 3 9</inkml:trace>
  <inkml:trace contextRef="#ctx0" brushRef="#br0" timeOffset="1500">897 341 45,'7'0'28,"2"-4"-5,3-1-7,-6-5-7,3 2-3,-5-2-5,2-1 0,-3 0-2,0 1 1,3-1-2,-4 0 3,2 5-1,3 1 2,-2 1 0,2 2 0,-1 2-1,0 5 2,1 2-1,-1 4 0,-3 2 1,3 1-2,0 1 1,1 2-2,-1-1 2,0 0-2,0-3 0,2-6-3,0 2-3,0-7-6,-1 2-16,1-3-3,-1-6 0,0 1 0</inkml:trace>
  <inkml:trace contextRef="#ctx0" brushRef="#br0" timeOffset="1813">1189 246 11,'6'-7'28,"0"3"-1,-6 4 2,0 4-17,3 6-6,-4 1-4,0 3 0,0 0 0,-1-3-1,1 0 1,1 2-3,-1 0-4,-1-8-17,2 1-6,2-5 0,-1-6-1</inkml:trace>
  <inkml:trace contextRef="#ctx0" brushRef="#br0" timeOffset="2032">1211 159 36,'-3'-6'30,"0"4"0,4-1-11,2 1-16,5 1-17,2 0-15,1 0-1,1 2 1</inkml:trace>
  <inkml:trace contextRef="#ctx0" brushRef="#br0" timeOffset="2157">1330 195 30,'2'9'30,"-2"5"0,3 2-10,-4-1-7,1 0-6,1-2-2,-1 1-2,-1-4-2,2-1 0,1-4 0,1-6 0,3-6 0,1-5 0,1-3-2,3-5 2,2-5-1,1 1 0,1 2 0,-1 2 0,-2 7 0,2 3 0,-5 9 0,-1 9 0,-2 6 0,-2 4 0,-1 1 0,0 2 0,0 0 0,-1-3 0,2-5 0,1-6-2,3-4-3,-1-6-10,4-3-15,-3 1-2,2-4 2</inkml:trace>
  <inkml:trace contextRef="#ctx0" brushRef="#br0" timeOffset="2516">1680 203 44,'9'-13'30,"-2"-2"-5,3 2-10,-7-2-6,3 8-5,-6 1-2,0 5-2,-6 8 1,-4 1-1,-1 9 0,0 2 0,-6 4 0,2-1 0,0-1 1,4-2-1,3-2 2,1-2-2,10-4 2,3-5-3,10-5 1,6-2-1,5-5 1,3-4 0,2-2-2,-1-4 3,-3-2-1,-4 3 3,-11-1 0,-7 4 0,-6 3 0,-6 7 0,-5 4-1,-3 12 0,-2 6 1,1 5-3,3 11 1,2 7-1,5 3 2,4 6 0,3 0 1,4-1-1,2-3 0,1-1 2,-4-6-2,-3-3 2,-5-7-2,-4 0-1,-10-5 1,-3-4-1,-5-8 0,-2-6-1,-1-8 0,2-8 0,5-6 0,5-6-1,10-2-1,4-6-2,13 6-12,6-4-19,8-4 0,4 1-1,9-1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12.43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234 347 19,'-3'-22'24,"-2"1"2,-5 1-1,-5 3-12,2 5-4,-7 5-7,0 7-3,-3 6 1,-1 10-1,-1 10 1,4 8 1,2 5-1,4 11 1,2 4-1,7 4 2,4-3-3,7-3 4,6-8-3,6-11 3,8-16 1,4-11 2,4-23 0,2-11 2,0-17-1,-3-6 1,-7-13 0,-9 1-4,-12 0-1,-8 3-3,-9 10 1,-4 12-2,-8 10 0,0 14-2,2 13 0,2 6-6,11 16-3,0 2-11,11 11-9,8 0 0,4 1-1</inkml:trace>
  <inkml:trace contextRef="#ctx0" brushRef="#br0" timeOffset="516">374 678 14,'2'9'24,"-6"2"1,2 8 0,-2 4-14,-4 1-5,2 9-1,-2 2-3,1 2 0,-1-5-1,3-2-1,0-7 0,1-5 2,2-8-1,1-5 0,1-8 2,0-3 0,0-9 0,0-1 1,0-11-1,1-3 0,-2-12 1,7-3 0,1-6-1,7-2 0,2-1-1,3 4 0,2 5 0,1 10 0,-1 15-1,-1 10-1,-5 17-1,-6 11 0,-1 9 0,-6 9 0,-1 5-1,-2 1 1,-2-2 0,-1-4 0,0-9 1,1-5 0,-2-9 1,2-7 0,-1-8 0,-1-6-1,2-5 0,-4-2-1,4 4-1,-3-4-1,3 7-1,-3 2 0,3 6-1,0 6 1,6 2-1,-1 0 1,5 1 1,2-1 1,7-5 0,2-2 1,1-3 1,1-2-1,0-1 1,-3-1 1,-3-1 2,-1 1 1,-7 0 0,0 0 1,-3-3 0,1 4 0,-2-6 0,2 1-1,2-6-2,1-1-1,0-2 0,1-3-1,-2-3 1,2 1-1,-5 1 2,-3 3-1,-6 2 1,-2 7 0,-3 7-1,0 6 0,-4 6 1,2 6-2,0 6 0,2 4 0,5 3 0,4 1 0,5-2-1,4-1 0,6-1 0,2-8 1,4-4-1,-1-5 0,4-6 0,-1-6 0,-1-2-2,-5-4-1,0 0-1,-4-3-1,-2 4-1,-4-4 0,0 4 1,-4 0 2,1 0 3,-2 2 2,-1-2 3,1 4 2,-2-2 0,2 7 0,-2 0 0,2 7-2,-2 4 0,0 5-2,0 5-2,-1 2 0,0 3 0,0-2-1,2-3 1,2-7-1,2-6 0,5-12 1,3-7-1,3-8 1,4-9 0,4-2 1,-3-2 0,0 3 1,-1 2-1,-5 10 0,0 5 0,-6 11 0,-2 10 0,-4 10-1,1 7 0,3 2 0,-1 2-1,7-1 1,2-3 0,3-6-1,3-6-5,-1-9-24,1-8-1,-3-8-1,-4-8 1</inkml:trace>
  <inkml:trace contextRef="#ctx0" brushRef="#br0" timeOffset="2250">1502 521 15,'2'-9'20,"3"7"1,-4-3-8,1 3-7,0 3-6,-1 1-2,1 0 0,0 0-1,-2-3 1,2-2 2,0-2 0,-1-5 3,3-8 1,-2-7 2,4-3 0,-1-4 0,1-2-1,-2-4 0,-1 2-2,-3 0 0,-3 4-1,-6 0 0,-2 4 1,-2 1 0,-3 8 1,1 5-1,-4 9 1,-2 5-1,4 13 0,-4 10 0,6 8-2,-1 6 1,3 11 0,2 1-1,6 2 1,5-2-1,4-2 0,6-6 0,3-5 1,5-9-2,-3-9 1,4-8 0,-1-9-1,1-9 2,-3-10-1,2-8 0,-4-9 0,1-10 0,-1-3-2,-1-1 1,-2 5-1,-1 3 1,-3 10-2,-7 14 1,0 14-1,-7 18 2,0 11-1,-1 10 1,-2 6 1,3 5-1,2 2 1,3-7-1,3-3 2,5-7-4,2-10-3,5-2-15,2-14-9,0-2-3,2-9 2</inkml:trace>
  <inkml:trace contextRef="#ctx0" brushRef="#br0" timeOffset="2860">1733 463 24,'-2'-3'25,"2"4"0,-1 0 1,-4 4-17,4 4-4,-1 0 0,1 6-2,-1 0 0,1 4 1,-1 0-1,3-2 1,0-3-1,1-2 0,1-5-1,2-5 0,0-5 0,2-4 0,0-5-1,1-6 1,-1 1 0,0 0-1,-1-1 0,0 4-1,-3 0 1,0 5-1,-1 2 0,-1 6-1,-1 1 1,0 2 0,0 1 0,0 0-1,0 0 2,0-2-1,-1-2 0,1-2 1,-2-3-1,2-1 0,-1 0 1,-1 0-1,1-1 0,-1 2 0,-1 1 0,-1 2 0,-1 3 1,-5 2-1,1 4 0,-4 1 0,-4 3 0,-1 6 0,1 0 1,0 3-1,2 3 0,4 3 0,2-3 0,8 1 0,5-1-1,6-6 1,3-5 1,6-8-1,0-9 2,4-8 0,0-13 0,2-6 1,-3-14-1,3-7-1,-5-12 0,-3-2-1,-2-5 0,-6 4-2,-5 12 1,-4 11-3,-9 23 2,-4 19 1,-2 18 0,-3 19-1,1 20 1,2 10 2,6 3-1,3-3 1,6-7-2,6-8 1,3-5-1,6-13-1,2-7-6,-1-14-9,1-5-14,2-2-1,-1-5 1,-2 1 0</inkml:trace>
  <inkml:trace contextRef="#ctx0" brushRef="#br0" timeOffset="3610">2013 500 6,'7'-7'16,"-4"1"-4,-2 2-7,1 5-2,-2 5-2,0 3 1,0-3 1,1 3 2,-1-2 5,4 1 1,-3-8 3,5 0-1,-4-10 2,7 1-2,-7-7-2,4 1-2,-4-4-3,0 2-3,-4 0-1,-1 5-1,-5 3 0,-2 7-1,-3 6 0,-1 8-1,-1 5 1,-1 3 0,3 5 0,1 3-1,2-3 1,4 1 0,6-5-1,2-6 1,5-8 0,5-6-1,1-9 1,5-6 0,1-8 0,-2-8 1,1-10 0,1-5-2,1-13 1,-3-6 0,0-7 0,-4 3 0,-5 1 0,-1 11-2,-6 16 1,-3 19 1,-7 21-1,-3 22 1,0 21 0,0 10-2,2 10 3,2 6-1,5-2 0,4-4 0,4-6 0,3-10 0,4-7-1,2-7 2,1-13-1,1-10-1,1-5 1,-3-8 0,-3-3 0,-2-4-1,0 0 2,-5 0-2,0 2 1,-4 6 0,-3 3-1,-2 3 1,1 5 0,-2 1-1,-1 0 1,1-1 1,-1-1 0,2-4 1,-1-5 0,2-4-1,1-6 1,2-5 0,1-5-1,2-1 0,3-3 1,5-1-1,1 0 1,7 1 0,2 3 0,5 4-2,3 2 3,1 1-3,-1 5 1,-1 2-3,-6 7 0,-4-3-8,-2 6-23,-8 1-1,-7 5-1,-4-2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4:09.83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613 44 34,'6'-14'23,"2"2"-2,-6 0-3,2 6-6,-7 6-4,2 8-1,-6 6-2,1 7-2,0 2 0,3 6-3,-1 3 2,1 0 1,2-2-1,2-3-2,1-3-2,-1-5-5,7-3-14,-3-3-4,-2-6-5,0-5 1</inkml:trace>
  <inkml:trace contextRef="#ctx0" brushRef="#br0" timeOffset="328">0 590 36,'1'-5'12,"9"-5"0,12 0 0,9-6-2,11-1 1,9-4-1,13 5-1,4-1-2,9 5 0,1-1-3,6 5 0,-1 1-2,0 1-3,-3 2-3,-7-3-2,-3 2-4,-11-5-11,-7 0-7,-11 0 0,-13-2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17.71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44 295 32,'1'-10'29,"1"2"2,0 3-8,-4-3-8,4 8-4,-4 1-5,1 5-4,-2 5-1,1 2 0,-2 2-1,0 3 1,-2 1-1,1 1 1,1-2-1,-1 1 2,1-4-2,0-2 0,1-1 0,1-1 0,4-2 0,4-3 0,4 0 0,5-4-1,4-1 1,6-1 1,1 2-1,1 0 0,1 3 0,-1 1 1,-4 3-1,-4-1-3,-2 5-6,-3-3-13,-3 0-8,0-5-1,-1-3 1</inkml:trace>
  <inkml:trace contextRef="#ctx0" brushRef="#br0" timeOffset="360">439 452 48,'2'-2'27,"-4"2"-1,1 0-11,1 7-4,-4 0-5,2 3-3,-1 5-2,1-1-1,1 4-1,-2-3-4,5 0-9,-1-7-13,3-7-2,4-4 1,1-6 0</inkml:trace>
  <inkml:trace contextRef="#ctx0" brushRef="#br0" timeOffset="579">452 345 31,'-11'2'19,"5"1"-5,4-3-5,2-1-11,6-1-16,0-4-2,4 5-1</inkml:trace>
  <inkml:trace contextRef="#ctx0" brushRef="#br0" timeOffset="719">582 374 19,'3'4'26,"0"-3"0,-2 0-2,2 4-11,-3 1-3,3 7-4,-3 0-3,2 4-1,-2 0-1,0 1 0,0-1 0,0-3 0,0-5 0,4-4 0,-1-6 1,0-4-1,2-6 0,2-3 1,-1-6-1,4 2 0,-1-2-1,0 4 0,2 0 0,-3 7-1,1 4 1,-1 5-1,3 5 1,-2 5-1,0 4 1,2 0 0,-2 4 0,-1-1 0,-1 0 0,0 1 1,-2-1-2,-1-6-4,2 2-7,-1-4-16,-1-5-1,5-3 1,0-6-1</inkml:trace>
  <inkml:trace contextRef="#ctx0" brushRef="#br0" timeOffset="1688">1018 511 39,'-5'-2'33,"3"0"2,0-4-2,4 4-16,-6-7-4,5 3-6,0 1-6,-1-2-11,5 7-23,-4 1 0,1 3-2,0 0 1</inkml:trace>
  <inkml:trace contextRef="#ctx0" brushRef="#br0" timeOffset="1953">1202 451 41,'3'1'28,"-3"2"2,0 1-10,-1 8-10,-2 3-2,1 5-4,-1 1-1,3 2 0,-4 3-2,3-2 0,-1-1 0,2 0-1,-1-6-1,-1-1 1,1 0-1,-1-6 0,0-2 0,0-5 0,1-6 0,0-7 0,2-8 1,0-8 1,2-12-1,3-9 1,2-10 0,2-5 0,4-3 0,1 4 0,2 2 0,1 9-1,1 12 0,-1 12 0,1 15 1,-4 12-1,4 12-1,-7 4 1,3 8 0,-3 3 0,2-1 0,-5 1 1,0-4-1,-4-1 1,-2-3 0,-4-1 0,-4-5-1,-3 1 1,-7-3 0,0-2-1,-7-3 1,2-2 0,-3-1-1,2-3 0,2-4 0,2-1-1,6 0-5,-1-3-14,9-2-11,6 3 0,4 0-1</inkml:trace>
  <inkml:trace contextRef="#ctx0" brushRef="#br0" timeOffset="2485">1471 442 33,'8'2'29,"-3"1"1,-3-3-2,-5 0-19,4 4-3,-2 0-2,0 5-2,1-2-1,0 5 0,-1-1 2,1 2-1,-2-1 1,2 0 0,-1-4 0,0 0 0,0-5-1,1 0 1,0-5-2,0-2 1,1-3 0,0-2-2,1-1 1,1-2-1,1-1 0,2-2 0,1 0-1,3-2 1,1 0 0,1-1 0,1 1-2,1-1-1,0 7-5,-5-3-12,0 9-12,-3 3 0,0 4-1</inkml:trace>
  <inkml:trace contextRef="#ctx0" brushRef="#br0" timeOffset="2860">1770 390 47,'2'-3'18,"-1"-1"-2,-1 4-1,-4-3-2,4 4-2,-4-2-1,4 1-1,-5-6 1,5 7-2,-3-4-1,0 3 0,-1 0-3,-1 3-2,-2 3-1,-2 4 0,-1 3-2,2 3 1,-1 3 0,2 1-1,3 0 1,4-1-1,6-6 1,3-1-1,4-6 1,3-5 0,2-5 0,0-5 0,-1-5 0,-5-2 1,-3-2 0,-2-2 0,-8 2-1,-4 1 0,-2 3-1,-1 2-1,-3 4-2,0 2-3,5 6-5,-4-3-7,7 9-6,2-3-5,6-1-2,2 0 2</inkml:trace>
  <inkml:trace contextRef="#ctx0" brushRef="#br0" timeOffset="3313">1989 29 43,'0'-19'27,"-5"9"1,0 11-11,1 13-7,-5 7-5,1 9-2,0 6-2,0 7-1,1 2 2,2 3 0,1-5 0,1 1 0,2-2 0,1-5-1,3-4 0,1-8 1,3-5-2,-1-5 0,4-8 0,0-4-1,1-9 1,2-5 0,-1-3 0,3-3 0,1 0 0,1-3 0,1 5 0,1 0 0,-1 7 0,0 4-1,-2 5 1,-2 6 0,-4 2 0,-3 3 0,-2 2 0,-5 2 0,-2-2 1,-5 1 0,-2-3 0,-1-1 1,-5-1 0,1-1 0,-4-2 0,-1-2 0,-3 0-1,0-1 1,-1-2-1,1 1 0,2-5-1,4 1-1,4 0-2,5-7-8,10 3-20,7-2 0,8 2-2,4-3 1</inkml:trace>
  <inkml:trace contextRef="#ctx0" brushRef="#br0" timeOffset="3875">2305 513 66,'1'1'37,"-1"-5"-4,3 3-6,-7-9-6,8 5-10,-5-2-5,-1-2-9,5 4-33,-6 2 0,-1 3-3,-1-3-1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4:10.58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13 55 32,'-2'0'26,"2"2"-2,-4 2-3,7 8-5,-7 1-5,4 6-2,-2 1-2,2 3-1,-3 1-2,3 2-3,-1-3 0,1-1 0,1-3-3,-2-5-4,6 1-8,-3-2-15,3-4-2,0-3 2,0-4-2</inkml:trace>
  <inkml:trace contextRef="#ctx0" brushRef="#br0" timeOffset="281">271 131 27,'-3'-3'26,"2"1"-3,2 2-2,-1-4-6,6 4-3,-1-6-3,4 5-2,0-3-3,7 2 0,0 1-1,3-1-1,1 1-2,2 2-1,-3 2-4,-2-3-10,-3 1-14,-1 2-1,-6-1 0,-2-2 0</inkml:trace>
  <inkml:trace contextRef="#ctx0" brushRef="#br0" timeOffset="625">816 43 36,'10'-12'25,"-2"-1"-5,-1 6-3,-6-2-6,1 7-3,-6 3-3,0 4-2,-2 2 0,-3 3-1,-2 0 0,1 4 0,-3 0 0,1 2 1,-4 0-2,1 1 1,-1-1 0,-2 1-1,-1-2 0,-1-1 0,0 0 0,1-5-1,-1-1 1,4-3 0,0-4-1,5-4 1,0-2-1,4-1 0,2-3 0,4-1 0,4-1 0,2-1 0,2-2 0,5 0 0,0 0 0,2 0 1,1-1-1,2 2 1,-2 3-1,0 2 0,-3 6 0,1 4 1,-1 6-1,2 2 1,0 7 0,5-1 0,-3 2 0,5 1 1,0-2-1,-2-2 1,3-4-1,0 0 0,-3-3 0,-1-3-1,4 0-5,-9-5-10,7 0-15,-4-1-1,-3-4-2,-3 0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24.10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47 157 19,'-3'-3'16,"1"5"-1,1 1-2,-1 2 0,1 8-1,-2-3-1,5 10-1,-5 0-2,0 9-1,0-3-1,-1 9-2,1 1-2,2-3 0,0-1-2,1-6 1,1-8 0,2-8-1,1-11 1,3-13 0,-2-8 0,1-8 0,-2-7 0,0-5 0,-1-6-1,0 1 1,-5 3-1,2 5 0,-1 7-1,1 2 1,1 7-1,3 7 0,6 6 1,2 6-1,5 2 0,1 6 1,1 4-1,2 5 1,-2 6 1,-1 5-2,-5 9 2,-2 1-1,-6 6 0,-1 0 1,-2 0 0,-2-2-1,-2-5 1,-1-4 1,-1-8 0,-3-2-1,-4-5 1,-2-4 0,-4-5-1,-3-1 0,-2-1 0,-3-3-1,1-5 0,-2 2-1,6-1-2,1-3-3,10 4-7,1-3-16,10 0-3,5 0 2,4-1 0</inkml:trace>
  <inkml:trace contextRef="#ctx0" brushRef="#br0" timeOffset="1000">406 323 19,'4'-8'17,"-2"0"-6,0 0-2,1 4-1,-4-1 0,1 3 1,-3-1-1,1 6 0,-4-2 0,1 4-2,-5 2-1,3 3-1,-2 2-2,0 2-1,1 5 0,3-3-1,4 4 0,1-3-1,6-4 1,6-4-1,4-5 1,4-4 0,1-7 1,0-2 1,-2-6 0,-3 0 1,-6-3 0,-5 3 0,-7-4 0,-5 5-1,-4-1 0,-2 4-2,-2 4-1,1 1-2,3 5-2,0 1-4,7 8-2,-1-3-2,5 6-1,2-5-1,6 3 3,0-6 2,6-1 2,-1-3 3,4-3 4,0-2 2,-1-3 2,-1 4 1,1-2 0,-4 4 0,-3 0 2,-1 5 0,-5 0 0,1 4 1,-3 2-1,-1 1 1,-2 2-1,0 1-1,-2 0-1,0 1-2,2-5 0,0 1-1,2-4 0,3-4 0,2-3-1,3-5 1,2-3-1,4-3 2,0-4-1,2 1 1,-2 0 0,-2 2 0,-1 4 0,-5 6-1,-3 5 1,-3 6 0,-6 6-2,3 3 1,-1 2-1,0 0 0,3 1 0,2-4 0,4-8 0,4-3 0,2-7 0,3-3-1,1-5-1,1-4-4,2-1-6,-2-4-10,-1-1-5,2 0 0,-3-1 1</inkml:trace>
  <inkml:trace contextRef="#ctx0" brushRef="#br0" timeOffset="1750">850 46 38,'-3'-23'25,"-1"7"-7,-1 9-4,-3 7-5,3 10-5,1 7-2,0 6-2,3 9 0,1 7 0,1 2 2,0 2 1,0-1 2,2 0-1,-3-4 1,3 0 0,0-11-1,0-5 1,1-6-2,2-10-2,3-6-2,-1-6 0,3-4-2,-2-6-1,0 1-2,-5-2-2,3 5-3,-7-1-2,3 6-6,-3 0 0,2 1-2,1 1 1</inkml:trace>
  <inkml:trace contextRef="#ctx0" brushRef="#br0" timeOffset="2344">853 378 44,'4'-7'19,"1"-5"-1,3 1-3,0-6-2,2 2-4,2-2-1,-1 1-3,0 4-2,1 0-2,-1 5-1,-1 6 0,0 2 0,-2 4 0,-2 5 0,1-1 0,-2 6 1,-2 0 0,-2 2 0,0-1 1,-3-2 0,0 1 0,-5-1-1,-3 0 1,-2-2-1,-3-1 1,-2 0-2,0-1 1,0 0-1,1-5 0,3 2 0,3-5-1,5-2-1,7-7-1,4 1-4,2-9-9,8-1-14,2-3 0,1-4 2,4 0-1</inkml:trace>
  <inkml:trace contextRef="#ctx0" brushRef="#br0" timeOffset="2719">1101 45 30,'4'-6'24,"-5"2"0,-1 4-12,1 8-3,-4 2-3,2 4 0,-1 1-2,1 5 1,0 2 1,-1 5-1,1-1 0,2 4-1,-1 0 0,1 2-2,1-4-1,1 0 0,1-5-2,2-5-1,3-4-1,0-7-2,4-3-4,-3-8-4,3 2-5,-4-5-3,2 1 2,-2 1 1</inkml:trace>
  <inkml:trace contextRef="#ctx0" brushRef="#br0" timeOffset="2969">1151 388 42,'-4'3'17,"2"2"-2,-4-5 0,5 2-3,-2-3-3,3 2-3,1-1-2,2 3-3,4 1 0,1 0-1,4-1-1,5-1 1,2-1 0,3-4 0,1-5 1,1-3-1,-5-3 1,-1-1 1,-8-4-1,-4 2 1,-9 2-1,-4 4 1,-6 4-1,-3 4-1,-3 7 1,0 6-1,2 6 0,3 4-1,6 4 1,8-2 0,6 0 0,7-1 1,10-5-1,7-6-1,5-2-16,1-7-10,-2-6-1,-2 1 0</inkml:trace>
  <inkml:trace contextRef="#ctx0" brushRef="#br0" timeOffset="3594">1548 65 48,'0'6'22,"0"10"-2,-3 6-2,2 11-3,-6 1-3,5 9-2,-3 0-4,1 5-2,-1-5-2,5-4-2,2-9-3,1-11-3,6-5-7,-3-14-7,8-8-9,0-6-2,3-9 1</inkml:trace>
  <inkml:trace contextRef="#ctx0" brushRef="#br0" timeOffset="3828">1710 11 36,'-4'-7'24,"0"10"-6,0 6-3,-4 6-6,5 9-1,-3 6-3,4 9 0,-2 2-1,3 3 0,1 1-2,0-2-4,4-3-3,-1-7-6,4-5-8,-2-10-8,0-8 0,-2-5 1</inkml:trace>
  <inkml:trace contextRef="#ctx0" brushRef="#br0" timeOffset="4031">1575 333 40,'-15'-2'11,"4"-1"-1,3 7-2,6-3-4,6 3-1,3-3-2,8-1 0,5 0-1,4-2 0,4-1 0,2-2-3,0-1-8,-2-4-7,4 3-1,-7-3-1</inkml:trace>
  <inkml:trace contextRef="#ctx0" brushRef="#br0" timeOffset="4203">1892 259 17,'-3'-2'21,"3"3"-1,-6 0-4,-6 2-3,2 2-5,-6 0-1,-1 3-2,-3 1-1,4 3-1,-3 0-1,5 2 0,1 1-1,6-3 0,4 1-1,6-4 0,5-3 0,6-2 0,4-5 0,2-6 0,2-3 0,-1-1 0,1-4 0,-3-1 0,-5 1 0,-5 1 1,-5 3-1,-4 6 0,-3 4 1,-3 5-1,-3 5 0,0 5 0,-1 6-1,4 0 1,3 4-1,3-4 1,6-2 0,7-6-1,6-5 0,5-5-3,6-7-10,2-2-12,-4-9 2,0 0-2</inkml:trace>
  <inkml:trace contextRef="#ctx0" brushRef="#br0" timeOffset="4640">2158 238 28,'-4'-3'19,"-2"0"-3,-2 6-3,-5-1 0,3 3-5,-5 1-1,1 4-1,0 0-3,1 0 0,2 0-1,2-2-1,2 1-1,7-3 0,4-1 0,6 0 0,6-2 0,3 1 0,3 2-1,0-1 1,2 1 0,-3 0 0,-2 3 0,-5 1 1,-6-1-1,-3 1 1,-4 0 0,-3-1 0,-4-2 0,-2 2 0,-4-2 0,-4 1 0,-4-2-1,0 1-1,-2-2-2,-1-1-5,5-1-12,2-2-7,6-5 1,7-1-1</inkml:trace>
  <inkml:trace contextRef="#ctx0" brushRef="#br0" timeOffset="5031">2300 136 22,'15'-29'19,"-8"1"-9,-2 7-3,-5 8-2,-2 7-3,-2 8-1,-2 5 0,-1 5 0,1 8 1,0 6 3,0 1 0,0 6 3,-4-1-2,4 7 1,0-5 0,2 2-2,1-5-1,4-2-2,0-5-1,4-7 0,3-7 0,2-9 0,3-8 0,2-4 0,-1-5 0,2-4 0,-1-2 0,-1 2-1,-1 3 0,-2 6 0,-1 4 0,-3 10 0,-4 3 1,2 9-1,-2 4 2,1 4 0,2 0 0,0 0 0,4-2 0,2-5 0,5-1-5,0-5-24,4-9-2,0-2 0,-1-6-1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4:29.64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269 18 28,'5'-12'16,"-5"6"-2,2 5-2,-5 2 0,1 7 0,-4-6-1,1 7-1,-2-6 0,5 4 0,-1-6 0,5 4-2,-2-5-1,3 4-1,1 2-2,0 3-2,2 3 0,-1 2-2,0 2-1,-1 2-1,4 1-4,-3-8-3,3 3-6,-6-9-13,3-1-5,-5-3 1,-2-2 1</inkml:trace>
  <inkml:trace contextRef="#ctx0" brushRef="#br0" timeOffset="312">23 302 17,'-10'0'24,"0"-5"2,7 5 0,4 1-15,5-2-2,8 2-2,10-5-2,9 1-1,8-8 0,9-1-1,4-4 0,3 1-2,0 1-3,-2-1-7,-5 9-13,-9 4-7,-6 1 1,-11 6-1</inkml:trace>
  <inkml:trace contextRef="#ctx0" brushRef="#br0" timeOffset="687">134 451 26,'1'0'27,"-3"0"0,-3 0-8,2 9-4,-6-4-4,5 10-3,-7-1-2,8 5-2,-7 2-1,5 2-1,1 2 0,-2-2-1,3 1 0,-1-3-2,2-5-2,-2-6-7,3-1-17,3-6-3,1-6 1,3-2-1</inkml:trace>
  <inkml:trace contextRef="#ctx0" brushRef="#br0" timeOffset="1172">413 461 30,'7'-4'19,"-4"0"-2,-3 2-1,0 3-1,-3-1-4,-1 5-1,-5 1-3,2 6-1,-8-4-2,4 7-2,-3 1 0,-1 1 0,-1 1-1,-1 0 0,1 1-1,0-1 1,1-2 0,0-3 0,2-4-1,4-3 1,-1-4 0,4-5-1,3-3 1,4-3-1,1 0 1,2-2-1,1 1 0,2 1 0,1 3 1,-2-1-1,0 3 0,-2 1 0,1 0 0,-1 3 1,-1-1-1,0-1 1,1 1 1,1-3-1,0 1 1,4 0-1,-1-3 1,2 3-1,-2-2 1,2 2-1,-2 0 0,0 0 0,1 3-1,0-3 1,-1 2 1,1 0-2,2 1 1,1-2-1,-1 1 1,2-1-1,-2-1 0,1 1 1,-3 0-1,-2 0 0,-1 1 0,-1 0 1,-2 1-1,-2 0 0,-1 1-1,0 0-1,-1 1-2,-2-2-1,3 4-6,-8-4-10,2 4-11,-1-3 0,1 0 1</inkml:trace>
  <inkml:trace contextRef="#ctx0" brushRef="#br0" timeOffset="2203">796 401 34,'5'-4'26,"-1"-1"-7,0 4-1,-4-4-3,7 5-2,-10-5-4,6 5-1,-6-1-3,-1 6-1,-5 2-1,-1 4-2,-3 6 0,0-1 0,-2 1 0,-2 2-1,0 0 1,-2-4-1,2-5 1,2-1-1,-4-7 1,4 0 0,-1-4-1,4 1 1,0-3-1,2-3 0,6-1 1,2 0-2,5-2 1,4-2 0,2-1 0,4-1 0,2-1 1,2 1-1,0 1 1,-2 3 0,1 3 0,-2 6 2,-3 8-2,2 4 0,-1 3 1,3 4-1,2 2-1,4 0 1,-2 1 0,6-3-1,0-3 0,3-7-1,0 2-7,-6-4-23,0-4-2,-6-3 0,-3 0 0</inkml:trace>
  <inkml:trace contextRef="#ctx0" brushRef="#br0" timeOffset="2969">257 586 33,'-2'-2'18,"3"4"0,-2-6 1,5 5-2,-4-6-2,7 4-1,-3-6-1,6 7-2,-1-8-3,5 6-1,-1-1-3,5 1-1,2-1-2,-1 1 0,3 1 0,-3 0-2,1-1 0,-5-2-3,-1 6-8,-11-5-18,2 2-3,-8 0-1,-3 1 1</inkml:trace>
  <inkml:trace contextRef="#ctx0" brushRef="#br0" timeOffset="3657">309 605 42,'-1'0'23,"-1"-1"-2,0 2-4,-3-1-5,2 5-4,-5-2-2,3 2-7,2 0-19,0 1-7,0-5 0,6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21:55.49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43 0 29,'-3'0'16,"0"7"0,1 6 1,-5 2-1,7 9-1,-7 4-2,6 8 0,-5 2-1,3 12-1,-3-1-2,4 9-1,0 0-2,2 6-2,0-4-2,2 0 0,0-5-1,4-4 0,-1-12-1,-1-6 0,1-8-1,-2-8 0,2-6-3,-4-9-2,4-2-8,-7-9-16,4-3-4,-2-4-1,3-4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6:50.36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28 85 30,'-4'-1'26,"0"0"-4,2-5-2,2 4-4,-2-4-4,6 3-3,-4-1-4,3 1-1,1 0-1,3 0-2,4-2 1,6 0-1,3-2-1,5-1 1,3-1-1,1 1 0,-2 1 1,0 4-1,-7 4 1,-4 3-1,-10 6 0,-3 4 1,-4 1 0,-5 5 0,-4 3 0,-4 1-1,-3 0 1,0 0 0,-5-1 0,0 2-1,-1-4 1,0 1-1,2-6 1,-1 0-1,3-2 0,3-2 0,4 0 0,0-2 0,8-2 0,2-1 0,5-3 0,2-1 0,5-3 1,3-1-1,5-2 1,7 0 0,3-2 0,3 3 0,3 0 1,1 2-2,1 0 1,-2 0-1,-3 1 1,-4 2-1,-5-3 0,-6 0 0,-4 1-1,-2-2-3,-2 2-4,-6-3-16,0 1-7,-2-1-1,3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6:56.66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48 101 37,'-6'3'13,"0"-3"0,4 0-1,-4-4-1,6 0-1,0-4-2,3 2-1,2-4-1,4 0 0,0 0-2,7 0 0,2 0-1,4 0 0,0 1 0,3 3-2,-1 2 1,-2 1-1,-3 5-1,-4 0 1,-5 4-1,-1 4 1,-6 3 0,-5 6-1,-4 0 1,-4 5 0,-3 0 0,-1 2-1,-3-1 1,-5 4 0,-1 2-1,0-3 0,-3 2 1,3 2-1,3-1 0,2-1 0,-1-2 0,7-4 0,2-7 0,7-4 0,5-6 0,2-6 0,6-5 1,5-5 0,6-2 0,5 2 1,5-1 0,3 4 0,0 1 0,3 5 0,-5 1-1,1 1 0,-2 3 1,-3-1-2,-3 0 0,-3-4 1,-5 2-2,-3-2-1,-3 2 0,-4-3-4,0 5-5,-8-6-14,2 4-6,-2-3-1,2-1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48.26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276 40 29,'0'0'19,"42"-30"-2,-42 30-2,0 0-2,0 0-5,0 0-1,0 0-3,0 0-1,-48-1 0,48 1-1,0 0-2,-59 19 1,59-19 0,-57 11-1,57-11 1,-62 9-1,62-9 0,-51 5-1,51-5 2,0 0-1,0 0 0,0 0-2,0 0 2,-3 58 0,3-58-1,49 31 1,-49-31-1,61 34 1,-61-34-1,64 33 3,-64-33-3,58 38 1,-58-38 0,44 50 2,-44-50-1,21 55 2,-21-55 0,6 53 1,-6-53-1,0 0 1,-29 56 0,29-56-2,-47 9 1,47-9-2,-66-9-1,66 9-4,-76-21 3,76 21-3,-70-12 3,70 12-3,-53-12 0,53 12-4,0 0 1,0 0-3,0 0-8,0 0-12,0 0 0</inkml:trace>
  <inkml:trace contextRef="#ctx0" brushRef="#br0" timeOffset="562">428 442 15,'0'0'26,"0"0"0,0 0-12,0 0-2,0 0-2,0 0-3,0 0-3,0 0-3,0 0 0,0 0 0,0 0 0,33-48 0,-33 48 0,0 0-1,48-49 2,-48 49-1,33-46 0,-33 46 0,24-45 0,-24 45 0,0 0-1,0 0 1,0 0-1,0 0-1,0 0 1,-47-10-1,47 10 0,-29 45 1,29-45 0,-20 60 1,20-60-1,-1 47 3,1-47-3,0 0 3,0 0-3,48 45 0,-48-45-2,45-6-5,-45 6-8,50-27-17,-50 27 3,56-27-2</inkml:trace>
  <inkml:trace contextRef="#ctx0" brushRef="#br0" timeOffset="984">862 278 32,'0'0'13,"0"0"0,0 0-1,0 0-2,-53-26-1,53 26-2,-40 19-2,40-19-2,-44 32 0,44-32-1,0 0-2,-52 59 2,52-59-3,0 0 3,0 0-2,9 46 0,-9-46 0,0 0-2,65-19 3,-65 19-2,50-34 2,-50 34-1,46-43 0,-46 43 1,0 0 0,34-49 1,-34 49-2,0 0-1,0 0 1,0 0-1,0 0 0,0 0 1,0 0-1,-12 59 1,12-59-1,0 0 2,4 45-1,-4-45 0,0 0 0,0 0 2,0 0-2,0 0 0,37 47 1,-37-47 0,0 0 0,0 0 0,0 0 0,0 0-2,0 0 2,0 0 0,23-52 0,-23 52 1,0 0-1,0 0 0,5-50 1,-5 50-2,0 0 2,0 0 0,47-54-2,-47 54-1,0 0 2,50-30-2,-50 30 0,0 0 1,0 0-3,0 0-4,42 4-3,-42-4-6,0 0-12,0 0 1,0 0-1</inkml:trace>
  <inkml:trace contextRef="#ctx0" brushRef="#br0" timeOffset="1593">1222 271 28,'0'0'24,"0"0"-5,0 0-2,0 0-6,0 0-3,40-34-3,-40 34 0,0 0-3,0 0 0,0 0 0,0 0 0,0 0-1,0 0-1,0 0 1,-51 9-1,51-9 1,0 0-2,-42 41 1,42-41 1,0 0-1,-19 46-1,19-46 1,0 0-1,0 0 1,29 49 0,-29-49-2,44-1 1,-44 1 2,55-27-1,-55 27 0,72-49 0,-72 49 0,75-71 0,-75 71 1,79-85-1,-79 85 0,69-84-1,-69 84 2,42-65-2,-42 65 1,0 0 0,0 0-1,0 0 1,0 0 0,-44 61-1,44-61 1,-41 78 0,41-78 0,-29 73 0,29-73 1,-19 53-1,19-53-1,0 0 2,0 0 0,0 0-1,0 0 0,0 0 1,0 0 0,0 0-1,51 15 1,-51-15-1,0 0 0,54-22 1,-54 22-1,0 0 0,54-2 1,-54 2 0,0 0-1,44 29 1,-44-29 0,0 0-1,48 31 1,-48-31-1,0 0-6,56 22-24,-56-22 0,0 0 0,49 8-1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50.85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254 126 14,'0'0'27,"16"-47"0,-16 47-12,0 0 0,0 0-2,0 0-1,0 0-3,0 0-1,0 0-3,0 0 0,0 0-3,0 0 0,-31 73-2,31-73 1,-6 64-1,6-64-2,2 66-1,-2-66-4,0 0-6,26 48-10,-26-48-9,0 0 0,0 0 0</inkml:trace>
  <inkml:trace contextRef="#ctx0" brushRef="#br0" timeOffset="266">0 91 17,'0'0'28,"0"0"1,0 0-11,0 0-3,2-55-4,-2 55-4,57-21 0,-57 21-5,85-13 0,-37 12-2,2-1-1,0 10-3,-6-2-11,0 5-13,-44-11-4,65 21 3</inkml:trace>
  <inkml:trace contextRef="#ctx0" brushRef="#br0" timeOffset="485">171 282 11,'0'0'29,"-54"38"2,54-38 1,0 0-16,-47 40-5,47-40-4,0 0-2,0 0-1,48 9-1,-48-9-2,74-16 0,-27 9 0,6-2-1,1-8 1,0 1-2,-1 7-2,-7-3 1,-2 4-1,-44 8 1,62-15-2,-62 15 2,0 0-1,0 0 2,0 0 2,0 0 0,0 0-1,0 0 1,0 0 0,-6 46 1,6-46-1,0 0 1,0 0-3,0 0 2,0 0-1,0 0 1,0 0-1,0 0 0,43-12 1,-43 12-1,49-43 2,-49 43-1,52-42 0,-52 42-1,43-23 2,-43 23-2,0 0 0,0 0 1,0 0-2,42 42 0,-42-42 1,0 0-1,-2 63 0,2-63 1,0 0 0,1 55-1,-1-55 0,0 0-4,0 0-12,0 0-14,48 33 0,-48-33-1</inkml:trace>
  <inkml:trace contextRef="#ctx0" brushRef="#br0" timeOffset="1094">1120 142 42,'0'0'23,"0"0"1,0 0-6,0 0-2,0 0-6,0 0-1,0 0-5,0 0-1,0 0-2,-59 19 0,59-19-2,0 0 0,-47 30 2,47-30-3,0 0 1,0 0 0,0 0 1,0 0-1,65 53 0,-65-53 0,52 23 0,-52-23 1,45 24 2,-45-24-1,0 0 0,0 0 0,41 54 0,-41-54-1,0 0 0,0 0 1,0 0-1,-54 29 0,54-29-3,-46 2-3,46-2-13,-52-2-13,52 2 0,-54-1-1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52.67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96 126 43,'9'-55'19,"-9"55"-2,0 0-1,0 0-5,0 0-2,0 0-3,0 0-2,-19 74-1,19-74-1,-15 86 1,15-86-1,-16 72-1,16-72 1,-13 51-2,13-51 1,0 0 0,0 0 0,0 0 0,0 0 0,0 0 0,0 0-1,0-67 1,0 67 1,26-80-2,-26 80 1,39-86 0,-39 86 0,44-73-1,-44 73 0,43-40 0,-43 40 0,0 0 0,50 10 0,-50-10-1,21 55 0,-21-55 0,19 73 2,-19-73-2,12 79 1,-12-79 0,1 69-1,-1-69 2,-14 56 0,14-56 0,0 0-1,-61 61 1,61-61 0,-59 16 0,59-16 2,-65-3-3,65 3 2,-56-18-2,56 18 0,-42-24-1,42 24-3,0 0-7,0 0-14,0 0-9,0 0 2,0 0-1</inkml:trace>
  <inkml:trace contextRef="#ctx0" brushRef="#br0" timeOffset="531">369 339 26,'0'0'27,"0"0"1,0 0-14,0 0-4,0 0-3,0 0-2,0 0-1,0 0 0,0 0-1,56-7 0,-56 7 0,45-10 1,-45 10-3,52-21 1,-52 21-1,49-19 0,-49 19 1,0 0-1,0 0 0,28-56-2,-28 56 2,0 0-2,-51-10 3,51 10-3,-49 13 0,49-13 0,-41 36-1,41-36 2,0 0 0,-16 71 0,16-71-1,0 0 1,49 59 1,-49-59-1,54 22 1,-54-22-2,55 4-3,-55-4-7,53-21-18,-53 21-3,45-31 1,-45 31 0</inkml:trace>
  <inkml:trace contextRef="#ctx0" brushRef="#br0" timeOffset="937">925 51 40,'0'0'30,"4"-51"1,-4 51-10,0 0-13,0 0-2,0 0-3,-39 52-1,39-52 1,-22 63-2,22-63 1,-19 70-1,19-70 1,-9 71-1,9-71 1,-2 70-1,2-70-1,7 58-2,-7-58-4,0 0-16,0 0-11,29 47-1,-29-47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58.82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126 190 32,'0'0'17,"0"0"-3,0 0-2,0 0 0,0 0-3,0 0-1,0 0-2,-51-35-2,51 35-1,0 0-1,-43 18 0,43-18-2,0 0 0,0 0 0,0 0 0,0 0 0,0 0 0,0 0-1,0 0 1,0 0 0,-8 54 0,8-54 0,0 0 0,43 48 0,-43-48 1,0 0 1,42 48-2,-42-48 1,0 0 2,0 0-3,0 0 3,0 0-1,24 49 0,-24-49-1,0 0 2,0 0 0,-46 13-2,46-13 1,0 0-1,-56-8-1,56 8 0,0 0 0,-50-18-4,50 18-7,0 0-13,0 0-9,0 0 1,19-49 1</inkml:trace>
  <inkml:trace contextRef="#ctx0" brushRef="#br0" timeOffset="453">260 119 15,'39'-58'28,"-39"58"1,0 0-7,0 0-10,0 0-4,0 0-3,0 0-2,0 0 0,0 0-2,0 0 0,0 0 0,-40 58 0,40-58 1,-6 56-1,6-56 0,3 67-1,-3-67-2,9 61-3,-9-61-2,0 0-4,20 50 0,-20-50-1,0 0 0,0 0 1,0 0 1,0 0 1,0 0 2,0 0 2,-15-55 2,15 55 2,0 0 1,-53-25 4,53 25 3,0 0 2,-47-8 0,47 8 2,0 0-1,0 0 0,0 0-3,0 0-3,0 0-2,62-14-1,-62 14 0,64-11-2,-64 11-2,70-4-1,-70 4-1,59 2-1,-59-2 1,0 0 0,54 2 1,-54-2 2,0 0 0,0 0 2,0 0 1,0 0 2,0 0-1,0 0 2,0 0 0,0 0 2,0 0 0,0 0-1,0 0 1,0 0-2,0 0 2,0 0-1,0 0-1,0 0-2,-42-21 0,42 21-1,0 0 0,-47 38 1,47-38-2,0 0 0,0 0 0,-40 54 1,40-54-1,0 0 0,0 0 0,0 0 1,58 1-1,-58-1 0,53-20 2,-53 20-1,50-31 0,-50 31 1,0 0-1,45-37 0,-45 37-1,0 0 2,0 0-2,0 0 0,0 0 0,0 0 0,0 0-1,0 0 1,0 0-1,-30 58 0,30-58 1,0 0-1,0 0 1,0 0-1,35 49 0,-35-49-1,0 0-4,0 0-7,49-11-18,-49 11 1,0 0-1</inkml:trace>
  <inkml:trace contextRef="#ctx0" brushRef="#br0" timeOffset="1515">779 45 35,'0'0'20,"0"0"-2,0 0-2,0 0-5,0 0-3,0 0-2,0 0-1,-43 22 1,43-22-3,0 0 0,-7 60-1,7-60 0,-6 59-2,6-59-2,-6 64-8,6-64-10,1 57-12,-1-57 4,0 0-3</inkml:trace>
  <inkml:trace contextRef="#ctx0" brushRef="#br0" timeOffset="1765">684 199 15,'0'0'26,"-43"-1"-3,43 1-7,0 0-5,0 0-5,0 0-3,0 0-1,0 0 0,0 0-1,55 27-1,-55-27-7,47 3-11,-47-3-8,43 6 0,-43-6 0</inkml:trace>
  <inkml:trace contextRef="#ctx0" brushRef="#br0" timeOffset="2187">879 236 34,'0'0'25,"0"0"-8,0 0-3,0 0-7,23 58-2,-23-58-1,0 0-2,0 0-2,0 0-11,0 0-16,0 0-1,0 0 1</inkml:trace>
  <inkml:trace contextRef="#ctx0" brushRef="#br0" timeOffset="2390">951 161 4,'0'0'27,"0"0"-1,0 0 0,0 0-17,0 0-12,0 0-11,0 0-12,0 0 2</inkml:trace>
  <inkml:trace contextRef="#ctx0" brushRef="#br0" timeOffset="2562">1086 232 36,'0'0'15,"42"-24"-2,-42 24 0,0 0-1,0 0-2,0 0-3,0 0-1,0 0-1,0 0-2,0 0 0,-49 1-2,49-1 1,0 0-2,-50 49 2,50-49-1,0 0-1,-19 50 0,19-50 0,0 0 0,42 30 0,-42-30-2,53 6-3,-53-6-12,56-5-13,-56 5 0,51-10 0</inkml:trace>
  <inkml:trace contextRef="#ctx0" brushRef="#br0" timeOffset="2890">1413 21 24,'0'0'26,"0"0"1,0 0-14,0 0-1,0 0-5,0 0 1,-18 51-3,18-51 2,-28 68-1,28-68-2,-36 84-2,36-84-1,-33 72-4,33-72-13,-29 60-16,29-60-1,0 0 0</inkml:trace>
  <inkml:trace contextRef="#ctx0" brushRef="#br0" timeOffset="3359">1660 278 51,'0'0'19,"0"0"1,0 0-3,0 0-5,33-53-1,-33 53-4,0 0-2,0 0-1,-18-56-2,18 56-2,0 0 0,-58 1 2,58-1-2,-49 25 0,49-25 0,-47 45-2,47-45 1,-32 55-2,32-55 1,0 0 0,-6 59 0,6-59-2,0 0 2,54 2 2,-54-2 0,56-33 2,-56 33-1,62-54-1,-62 54 1,57-75 0,-57 75-1,41-78 0,-41 78 1,23-68-2,-23 68 2,0-48 0,0 48-1,0 0 1,0 0 0,-56 10-1,56-10 0,0 0 1,-49 74-1,49-74 0,-12 61-1,12-61 1,8 54-1,-8-54 1,0 0 0,37 69 0,-37-69 0,0 0-2,45 40-6,-45-40-7,0 0-10,0 0-6,44 10 1</inkml:trace>
  <inkml:trace contextRef="#ctx0" brushRef="#br0" timeOffset="3859">1870 204 26,'0'0'22,"0"0"-5,0 0-4,0 0-3,0 0-2,0 0-1,0 0-3,0 0 1,0 0-1,-9 61 0,9-61-2,0 0 0,0 0-2,0 0 0,0 0 1,50 42-1,-50-42 0,0 0 0,0 0 1,46-35 0,-46 35-1,0 0 0,0 0 1,0 0 0,26-56 0,-26 56-2,0 0 1,0 0 0,0 0 1,-19 53-1,19-53 1,-22 60 1,22-60 1,-25 75 0,25-75 0,-26 75-1,26-75 2,-23 61-2,23-61 0,0 0-4,0 0-7,-30 54-18,30-54-5,0 0 1,0 0-1</inkml:trace>
  <inkml:trace contextRef="#ctx0" brushRef="#br0" timeOffset="4375">2122 264 33,'-14'-50'25,"14"50"-5,0 0-5,0 0-3,0 0-4,0 0-2,0 0-2,0 0-2,0 0 1,0 0-2,0 0 2,0 0-2,0 0 0,0 0 1,0 0-1,0 0 1,0 0 1,0 0-1,0 0-1,0 0 0,0 0 0,0 0-1,0 0 0,14 51 1,-14-51-3,0 0 2,-7 54 1,7-54 0,0 0-1,0 0 2,0 0 0,0 0-1,40-23 2,-40 23-2,0 0 0,52-71 0,-52 71 0,0 0-1,37-57-1,-37 57 1,0 0 0,0 0 0,0 0-1,5 48 1,-5-48 0,0 0 1,4 71 0,-4-71 0,0 0-1,0 0 0,0 0 0,0 0-3,46 42-2,-46-42-7,0 0-7,0 0-2,0 0 2,0 0 3,0 0 5,0 0 3,46-41 5,-46 41 9,0 0 8,0 0 2,53-28 0,-53 28-4,0 0-3,53-46-1,-53 46-5,0 0 0,0 0-3,0 0 1,0 0 0,0 0 1,0 0-1,0 0 1,0 0 0,0 0 1,-42 20 0,42-20-1,0 0 0,0 0-2,-48 61 0,48-61 0,0 0 1,0 0-2,0 0 1,0 0 0,0 0-2,0 0 2,53 7 0,-53-7 1,0 0-2,0 0 2,48-53-2,-48 53 1,0 0 1,0 0-1,0 0 1,0 0-1,0 0 1,0 0-2,0 0 2,0 0-2,0 0 1,-8 53 0,8-53 0,0 0-1,0 0 0,0 0 2,0 0-1,0 0 1,0 0-1,44 26 0,-44-26 1,0 0-1,0 0 1,0 0-1,0 0 0,47-37 0,-47 37 0,0 0 1,0 0-1,0 0 1,0 0-1,0 0 1,0 0-2,0 0 1,0 0 0,20 50-1,-20-50 1,0 0 0,0 0 0,0 0-1,0 0 1,43-26 0,-43 26 0,0 0 1,0 0 0,52-40-1,-52 40 0,0 0 1,0 0 0,0 0-1,0 0 0,0 0 0,0 0 0,0 0 0,0 0 0,0 0-1,0 0 2,0 0-1,0 0 1,0 0 0,0 0-2,0 0 1,0 0 1,0 0 0,44 47-3,-44-47 1,0 0 0,0 0 1,0 0-1,47-24 1,-47 24 0,0 0 0,0 0 0,0 0 1,0 0 0,0 0-1,0 0 0,0 0 0,0 0-1,0 0 1,0 0 0,0 0-1,0 0 1,34 51-4,-34-51-12,0 0-16,0 0 0,0 0-2,0 0 1</inkml:trace>
  <inkml:trace contextRef="#ctx0" brushRef="#br0" timeOffset="5828">2925 225 34,'0'0'31,"0"0"0,0 0-7,0 0-11,0 0-5,0 0-5,0 0-3,0 0-1,0 0 1,0 0 0,0 0-3,0 0-9,0 0-20,0 0 1,0 0-1,0 0 1</inkml:trace>
  <inkml:trace contextRef="#ctx0" brushRef="#br0" timeOffset="6296">3137 230 36,'0'0'33,"0"0"2,0 0-14,0 0-5,0 0-6,0 0-5,0 0-1,0 0-2,-60-16-1,60 16 0,-46 25-2,46-25 1,0 0 0,-40 58 0,40-58-1,0 0 1,0 0 0,66 51-1,-66-51 1,77 11 1,-77-11-7,81-8-28,-37-2 0,-2 1-1,3-2-2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1:06.42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79 183 21,'0'0'19,"0"0"-10,0 0-1,0 0-2,0 0 1,0 0 0,0 0 2,-43 68-1,43-68-1,-13 51 1,13-51-2,-11 57 0,11-57-3,0 0 0,-12 66-2,12-66 1,0 0-1,0 0 2,0 0-4,0 0 0,0 0 1,0 0 0,0 0 1,-2-71-1,2 71 2,8-66-4,-8 66 5,12-78-2,-12 78 1,20-70-3,-20 70 2,23-52-2,-23 52 1,0 0 0,0 0-1,46-10 0,-46 10 0,0 0 2,37 50-1,-37-50 1,0 0-1,19 73 0,-19-73 1,0 0 1,-6 58-1,6-58 0,0 0 0,0 0-2,-46 28 0,46-28 0,0 0-6,-51-14-9,51 14-15,0 0-1,-43-21 1</inkml:trace>
  <inkml:trace contextRef="#ctx0" brushRef="#br0" timeOffset="532">234 229 5,'0'0'24,"0"0"0,0 0-10,0 0-6,0 0-2,0 0 0,0 0-2,0 0 0,0 0 1,0 0 0,0 0-1,0 0 2,0 0 0,0 0-2,0 0-1,0 0 0,0 0 0,0 0-1,0 0 0,49-27-1,-49 27 0,0 0-1,0 0 2,40-57-3,-40 57 1,0 0 0,0 0 0,0 0-1,0 0-1,0 0-5,56 30-11,-56-30-13,0 0 0,0 0 0</inkml:trace>
  <inkml:trace contextRef="#ctx0" brushRef="#br0" timeOffset="953">507 173 26,'0'0'22,"0"0"-5,0 0-3,0 0-3,0 0-5,0 0-2,0 0-3,0 0 1,0 0-2,0 0 0,-46 10-1,46-10 1,0 0 0,0 0 0,-30 61 0,30-61-1,0 0 2,0 0 1,42 42 1,-42-42 1,44-2 1,-44 2 0,44-16 1,-44 16-2,0 0 1,0 0-2,36-61 1,-36 61-2,0 0-2,0 0-2,-31-60 0,31 60-3,0 0-9,0 0-4,-42-7-10,42 7-3,0 0 0</inkml:trace>
  <inkml:trace contextRef="#ctx0" brushRef="#br0" timeOffset="1375">759 173 33,'0'0'18,"0"0"-2,0 0-3,0 0 0,0 0-4,3-52-2,-3 52-3,0 0-1,-44 10-2,44-10 0,0 0-1,-46 39-1,46-39 1,0 0-1,0 0 1,-25 57 0,25-57 0,0 0-1,0 0 2,44-2 0,-44 2-1,0 0 1,53-38 1,-53 38 0,0 0-1,0 0 1,0 0-2,0 0 0,44-12 1,-44 12-2,2 58 2,-2-58-1,2 92 2,3-35-2,-3 0 2,2 7 0,-4-7 3,0-3-1,-8-7-1,-3-9 1,-7-13 0,-2-6 1,-5-13-1,0-9-1,-2-9-1,27 12-2,-52-48 0,52 48-1,-37-64 1,37 64-2,-20-69 1,20 69-1,1-56-2,-1 56-21,0 0-6,45-58-3,-45 58-1</inkml:trace>
  <inkml:trace contextRef="#ctx0" brushRef="#br0" timeOffset="1969">928 293 35,'0'0'33,"0"0"-1,0 0-1,0 0-24,37-52-19,-37 52-18,0 0-2,0 0 1</inkml:trace>
  <inkml:trace contextRef="#ctx0" brushRef="#br0" timeOffset="2297">1296 166 46,'44'-39'16,"-44"39"0,0 0 2,0 0-4,0 0-2,0 0-4,0 0-1,0 0-3,0 0 0,-53-39-2,53 39-2,0 0 1,-54 18-1,54-18 0,0 0-1,-57 41 1,57-41 0,0 0 1,-15 65-1,15-65-1,0 0 1,29 56 1,-29-56 0,49 33-1,-49-33 0,61 20-2,-61-20 1,63 6-5,-63-6-25,58-8-2,-58 8 1,0 0 0</inkml:trace>
  <inkml:trace contextRef="#ctx0" brushRef="#br0" timeOffset="2688">1443 148 37,'0'0'31,"0"0"1,0 0-16,0 0-2,0 0-6,0 0-1,53-11-3,-53 11 0,0 0-2,64 51 0,-64-51-1,51 43-1,-51-43 1,0 0-2,59 48 0,-59-48-3,0 0-5,0 0-14,0 0-10,51 24-1,-51-24 1</inkml:trace>
  <inkml:trace contextRef="#ctx0" brushRef="#br0" timeOffset="2953">1822 129 12,'0'0'29,"0"0"1,0 0-5,-66-2-13,66 2 2,0 0-4,-66 41-2,66-41-1,-57 37-2,57-37-1,-67 32-3,67-32-3,-55 25-8,55-25-22,0 0-3,0 0 1,0 0 0</inkml:trace>
  <inkml:trace contextRef="#ctx0" brushRef="#br0" timeOffset="3453">2032 70 42,'-14'-53'28,"14"53"-5,0 0-5,0 0-4,0 0-4,0 0-4,0 0 0,60-29-3,-60 29 0,0 0-1,64 10 0,-64-10-2,0 0 0,0 0 1,27 58 0,-27-58-2,0 0 2,0 0-2,-34 65 1,34-65 0,0 0-2,0 0-4,0 0-15,0 0-11,-40 56-3,40-56 4</inkml:trace>
  <inkml:trace contextRef="#ctx0" brushRef="#br0" timeOffset="3750">2066 363 43,'0'0'34,"0"0"2,0 0-2,0 0-20,0 0-3,0 0-7,0 0-10,0 0-28,0 0 1,0 0-3,0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4:40.18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91 43 18,'2'-6'23,"-5"0"1,-3 5-12,2 7 0,-5-1-2,1 7-1,-2 2-2,0 8-3,-1 4 2,4 5-1,-2 1 0,2 4-1,2-1-2,3 0 1,1 0-2,1-7 1,2-3-3,2-8-2,4 0-4,-2-11-13,3-1-8,2-5-2,0-5 2</inkml:trace>
  <inkml:trace contextRef="#ctx0" brushRef="#br0" timeOffset="297">190 174 11,'4'-8'20,"-5"1"-2,2 4-10,-2 2 0,-4-1 2,5 2 1,-3-2-1,3 6-1,0-1 0,3 7-2,-5 0 0,6 7-1,-2 2-2,3 2 1,-2-2-3,2 1 2,0-1-4,1 0 4,-2-8-4,-1-1-2,2-1-1,-5-7-4,5 3-10,-5-2-12,-2-6-1,1 0 2,0-6-1</inkml:trace>
  <inkml:trace contextRef="#ctx0" brushRef="#br0" timeOffset="609">292 26 4,'1'-14'17,"7"9"0,-4 2-12,-1-1 0,3 4 3,0 3 0,4 4 1,-4 3 0,4 7 2,-2-1-1,8 6-1,-2-1-1,3 8-3,-4 0 0,3 3-1,-4 0-1,-2 1 0,-2-1-1,-5 2 0,-6 1-1,-2-7 3,-3 0-4,-4-7-4,2-2-23,0-6-1,-1-5-2,1-6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1:47.93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8 4 44,'0'0'21,"0"0"-1,0 0-4,0 0-2,0 0-4,0 0-5,0 0-1,0 0-3,0 0-1,0 0 0,12 79 0,-12-79 0,-12 80 1,12-80-1,-6 71 0,6-71-1,-2 51 1,2-51-1,0 0-1,0 0-4,0 0 1,0 0-3,0 0-6,0 0-6,0 0-9,0 0 0</inkml:trace>
  <inkml:trace contextRef="#ctx0" brushRef="#br0" timeOffset="328">126 0 16,'0'0'7,"0"0"-2,0 0-3,0 0 1,0 0 1,0 0 3,0 0 1,0 0 1,0 0 2,0 0 0,0 0 2,0 0-4,0 0-1,0 0-3,0 0-1,0 0 0,0 0-2,0 0-1,16 59 1,-16-59 0,-4 58 0,4-58-2,-4 68 1,4-68 0,-4 55-1,4-55 2,0 0-3,3 60-2,-3-60-3,0 0-6,0 0-11,0 0-9,0 0 2,0 0-1</inkml:trace>
  <inkml:trace contextRef="#ctx0" brushRef="#br0" timeOffset="656">14 204 33,'0'0'25,"0"0"-5,0 0-3,0 0-7,0 0-2,0 0-4,0 0-5,0 0-5,56 5-6,-56-5-15,50 1-1,-50-1 0</inkml:trace>
  <inkml:trace contextRef="#ctx0" brushRef="#br0" timeOffset="812">251 214 34,'0'0'20,"0"0"-5,0 0-4,41-47-4,-41 47-1,0 0-2,0 0 1,0 0 1,0 0-2,0 0 1,0 0-1,-53 5 0,53-5-1,0 0-3,-52 56 1,52-56-1,0 0 0,-36 66-1,36-66 0,0 0 1,0 0-1,19 48 3,-19-48-3,0 0 0,52-19 1,-52 19 1,0 0 1,51-56-2,-51 56 0,0 0 1,0 0 0,0 0 1,0 0-2,0 0-1,0 0 0,0 0 1,0 0-1,0 0 0,-28 69 0,28-69 0,0 0-1,0 0-5,0 0-20,43 44-3,-43-44 1,43-12-1</inkml:trace>
  <inkml:trace contextRef="#ctx0" brushRef="#br0" timeOffset="1265">506 186 21,'0'0'29,"0"0"2,0 0 1,0 0-21,0 0-5,0 0-3,0 0-2,0 0 0,0 0 0,0 0 0,-55-18-1,55 18 2,0 0-1,0 0 0,-51 46 0,51-46-1,0 0 1,0 0-3,0 0 2,0 0-3,0 0 1,0 0 0,53 47 1,-53-47 0,0 0 0,44 18 1,-44-18 1,0 0 1,0 0 0,0 0 0,0 0 0,0 0 0,0 0 0,0 0-2,0 0 0,0 0-2,0 0 1,-54 50-2,54-50-3,-43 13-6,43-13-8,0 0-7,0 0-2,0 0-1</inkml:trace>
  <inkml:trace contextRef="#ctx0" brushRef="#br0" timeOffset="1672">623 100 36,'0'0'30,"29"-59"-1,-29 59-9,0 0-8,0 0-2,0 0-5,0 0-1,0 0-4,0 0 1,-32 57-2,32-57 1,-27 70 1,27-70-2,-20 60 2,20-60-1,0 0 2,-2 49-2,2-49 0,0 0 1,0 0 0,44-11-1,-44 11-1,0 0 2,53-37-2,-53 37 2,0 0 1,42-29-2,-42 29-1,0 0 1,0 0 1,0 0-2,25 51 1,-25-51-1,3 48 0,-3-48 0,0 0 1,20 67 0,-20-67 0,0 0-2,47 35-1,-47-35-18,0 0-11,0 0-2,45 4 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3:00.73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269 480 31,'3'-8'11,"0"0"-1,-3-1 1,1-4-2,0-4 0,-2 0-2,-1-4-1,-2-3-2,-1-4 1,-1 3-2,-3-3 1,1 8-2,-4 5 0,-2 5 0,-4 6 0,-2 9 0,-2 7 0,1 6-3,-2 8 1,-2 2 1,5 4 0,3-1 0,6-1-1,6 0 1,8-2-2,7-2 4,4-7-4,8-5 1,4-5 0,5-8 1,1-9-1,2-12 1,0-14 0,1-8-1,-1-10 2,-3-8-2,-5-4 1,-8 0-1,-6 2 0,-7 9-1,-7 12 2,-5 13-1,-5 14-1,-4 16 1,1 14-1,0 13 1,3 11-1,1 0 0,3 3 1,3 0 0,2-4 0,3 0-1,1-3 2,0-2 0,1-3 0,0-1-2,5 3-7,1-3-12,5-5-7,2-5 3,1-10-3</inkml:trace>
  <inkml:trace contextRef="#ctx0" brushRef="#br0" timeOffset="578">511 321 39,'-3'-2'16,"3"4"-3,1 3-4,2 4-1,2 3-2,-1 4-2,4 0 1,0 0-4,0-1 1,1 0-2,3-4 1,2-3-3,0-9 1,4-3-1,0-10 1,0-2-1,1-5 0,-4-2 2,0 0-1,-7 2 2,-1 4 0,-5 6 0,-2 9-1,-4 8 2,-4 12-2,-2 7 2,-4 12 0,-3 7 0,0 9 0,-4 4 0,3 4 0,-3-4-1,2-4 3,4-3-5,2-11-3,4-7-7,2-10-11,4-13-2,7-8 0,1-14 0</inkml:trace>
  <inkml:trace contextRef="#ctx0" brushRef="#br0" timeOffset="1016">791 340 31,'4'-3'16,"-3"5"1,-1 6 0,-3 4-3,1 5-2,-3 0-3,1 5-1,0-1-3,2 3-1,0-8-3,3 1 1,0-10-2,6-2 1,1-6 0,4-8-1,2-5 1,3-7 0,3-6-1,2 1-1,-2-2 1,0 4-1,-1 3 1,-3 6-1,-3 6 2,-1 11-3,-5 3 4,-1 7-1,0 4 3,1 0 0,-2 4 1,1-1-1,-3-2 0,1-1 1,-1-2-2,4 2 2,-3-3-3,1-2-1,0 0-1,0-1 0,2-2-1,0-1-3,1-1-4,-4-3-14,2-1-10,-2-2 0,0-2 0</inkml:trace>
  <inkml:trace contextRef="#ctx0" brushRef="#br0" timeOffset="1657">1339 410 39,'-6'-8'27,"4"-2"3,1 1-11,-2-3-3,6 9-7,-4-6-2,5 7-3,-3-2 1,5 4-3,-4 1 2,4 2 0,2-1 0,5 2-1,-1-3 0,7 1-1,0-1 1,4 0-2,0-1 1,-2-1-2,-2 1 1,0 0-1,-4 0 1,-2 3-1,-4-3 1,-2 0-1,-2 0 1,-1 0 0,-2 0 0,-3-1-1,-2-1 1,-3 2-1,-4 0 0,-4 5 1,-1 0-2,-4 3 4,0-1-4,-2 1 4,-1 0-3,3-4 2,1 3-2,3-5 3,2 0-3,4-1 0,1-2 0,1 1 0,4-2-1,2 2 1,4 0-1,4-1 1,5 0 0,3-1 0,7-1 0,5 0 0,2-2 0,2 1-2,-3 0 2,-4 1-2,-5-3 2,-3 6-2,-8 0 2,-4 1 0,-3 4 0,-3-4 1,0 3-4,-1-4-1,4 7-17,-3-7-10,2 0-4,-2-3-1,-1 2 0</inkml:trace>
  <inkml:trace contextRef="#ctx0" brushRef="#br0" timeOffset="2735">266 1206 34,'11'-12'26,"-4"-6"1,3 0-11,-6 0-5,-2-2-2,0 3-3,-4-1-3,-3 4 0,-1 2-1,-4 1-1,-2 4 1,-4 6-1,0 8 0,-5 5 0,-4 6 0,-2 5 0,-1 4-1,-3 5 1,3-1-1,0 1 0,6-5 0,4-5 0,11-6 0,7-8-1,11-4 1,10-11 0,9-7 0,7-6 1,6-8 0,4-8 0,3-10 1,0-1-1,-7-3 1,-3 2 0,-7 0-1,-7 3 0,-10 7 0,-9 11-1,-9 9 0,-7 10 0,-6 10-1,-4 6 1,1 8-1,-1 5 1,7 4 0,6 6 1,5 8 0,5 3 0,5 3 0,5-2-2,1 6-2,-2-5-6,4 3-10,-5-4-10,-3-11-2,-3-9 1</inkml:trace>
  <inkml:trace contextRef="#ctx0" brushRef="#br0" timeOffset="3313">625 1053 62,'3'-3'30,"0"5"1,0 7-15,-7-1-6,2 10-4,1 1-3,-3 6 0,1-1-2,0 3 0,0-5 0,0-6 1,1-4-2,4-3 1,2-8-1,4-3 1,2-7-1,2-2 0,-3-2 2,4 1-1,-2-1-1,0 3 0,-5 2 0,-2 0 1,-2 6-1,-1 0 0,-1 2 0,-1 0 0,1 0 0,0-1-1,0-2 0,1-1-3,2 1-2,-1-7-3,4 5-8,1-5-9,2 0-5,2 3 0,2-3 2</inkml:trace>
  <inkml:trace contextRef="#ctx0" brushRef="#br0" timeOffset="3657">831 1034 31,'2'-6'24,"-1"6"0,-1 4-4,-3 8-7,-1 9-3,-8 6-3,-3 12-2,-4 6-1,-5 10 1,-4 6-1,0 2-1,-1-2 0,2-4 0,1-4-2,5-10-1,6-9-3,3-11-4,9-7-6,2-14-11,7-10-7,7-9 1,6-11 1</inkml:trace>
  <inkml:trace contextRef="#ctx0" brushRef="#br0" timeOffset="3907">910 1167 47,'21'-31'26,"-4"6"-5,-5 7-8,-8 12-3,-1 6-4,-8 4-2,2 10 0,-3 2-1,0 5 0,-2 0 0,0 2 3,1-1-2,3-2 0,-1-4-1,3 0-1,1-6 0,3-6 0,2-4-1,4-5-1,4-9 1,3-1-1,3-5 1,2-6-1,2-3 1,0 1-1,-1 2-1,-2 4 1,-1 3 0,-4 4 0,-3 5 0,0 7-1,-4 11 2,0 3-1,-1 4 0,-1 4 1,-2 6-1,1 3 1,-1 2 1,0 1 0,0-2-2,-1-3 2,2 0-2,2-6 1,0-4-1,0-7-3,4 0-12,0-10-16,1-5-1,-3-3-1,2-1 1</inkml:trace>
  <inkml:trace contextRef="#ctx0" brushRef="#br0" timeOffset="4391">1385 1210 39,'-7'-4'32,"0"-2"1,2 4-1,-1-6-13,13 8-6,0-2-2,9 2-5,4-3-1,7 3-1,3-1-1,5 2 0,2 0-1,-1 1-1,-1-1-1,-4 1-2,0 2-4,-12-6-19,1 4-11,-6-4 1,-3-1-2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21:55.93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25 102 24,'-1'-3'27,"-6"3"1,1 4-8,3 11-3,-3-2-3,6 12-4,-3-2-2,6 14-1,-6-1 0,6 7-2,0-1 0,-2 3-2,0-2 0,0-4-2,1-4-1,-1-9-1,5-7-1,1-14-2,2-4-4,0-16 0,7-3-2,-7-13-2,6 1 1,-2-10-1,-1 0 2,0-4 1,1 3 3,-2-2 1,3 1 3,-2 3 4,3 4 3,-1 7 0,-3 3 0,-1 6 2,-4 6 0,0 12 1,-4 7 0,-1 13-1,-4 4-1,1 8 0,-2 4-1,4 8-1,0 1 0,6 1-2,0-3 0,4-2-2,1-4-3,-1-7-3,3-3-7,-7-7-17,2-8-2,-5-4 1,-5-7 0</inkml:trace>
  <inkml:trace contextRef="#ctx0" brushRef="#br0" timeOffset="500">55 387 36,'-9'-2'27,"0"-5"0,11 2-10,4 2-8,1-2-4,8 1-2,4 0-2,2 1 0,4 2-2,0-3-6,3 0-18,0 2-2,-4-7 0,3 1 0</inkml:trace>
  <inkml:trace contextRef="#ctx0" brushRef="#br0" timeOffset="688">442 33 43,'3'-15'30,"-1"4"1,-1 4-2,4 7-20,-4 2-3,2 8-1,0 1 0,0 8-2,-3 5 1,4 4 1,-2 4-2,2 7 0,-1-1-1,2 4 0,1-2-1,1-1-1,3-1 0,-1-4-2,0-1-2,-3-6-6,4-1-22,-5-3-1,-4-3-1,0-4 0</inkml:trace>
  <inkml:trace contextRef="#ctx0" brushRef="#br0" timeOffset="1032">695 374 58,'6'-9'33,"0"-2"-1,6 4-12,-2-4-7,8 6-4,-1-1-2,6 2-4,3 0-1,5 2-1,0-1-1,1 1-2,-1 2-3,-7-5-8,2 6-13,-12-1-6,-7-1-2,-8 0 1</inkml:trace>
  <inkml:trace contextRef="#ctx0" brushRef="#br0" timeOffset="1250">809 218 31,'-11'-1'30,"1"1"2,2-1-1,10 1-16,2-6-4,8 4-3,4-3-4,8 0-2,2 3-5,0-2-21,3 1-7,-2 1-2,-4 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3:41.61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6 17 36,'-1'-1'20,"1"4"-2,-1-3-2,3 6-5,-4-1-1,3 5-3,-2 5-2,2 5-1,-1 4 0,1 1-2,0 1 1,0 8-1,-1-1-1,1-3-1,0-1-1,-2-1-3,0-1-2,-1-1-3,2 2-6,-4-8-8,3-1-5,0-7-1</inkml:trace>
  <inkml:trace contextRef="#ctx0" brushRef="#br0" timeOffset="328">206 93 18,'3'0'24,"-3"5"0,3 6-14,-3 1-3,3 7 1,0-2-3,0 1-1,-2 0-1,1 2-1,-3-3-1,0 1-1,1 1-2,-1-7-3,3 3-6,-1-5-10,1 1-4,2-3-1</inkml:trace>
  <inkml:trace contextRef="#ctx0" brushRef="#br0" timeOffset="547">121 240 18,'-8'0'20,"4"0"-3,7 0-3,7-1-4,10-2-2,1-5-4,12-1-1,-1 5-2,4-1-6,1 2-12,0 3-6,-7-2-1,-1 2-1</inkml:trace>
  <inkml:trace contextRef="#ctx0" brushRef="#br0" timeOffset="766">700 30 18,'6'-14'24,"-5"4"-5,-4 4-6,1 13-4,-7 3-2,0 10-2,-6 2-1,1 7 0,-5 1-1,-1 5 1,-1-2 0,-1-2 0,2-5-1,3-1 0,-2-6-1,4-3 0,0-5-1,2-7 0,2-4 0,2-4-1,1-7 1,2-5-1,2 2 0,2-7 0,3-2 0,5-2 0,0 1 0,3 2 0,-1-1 0,0 4 0,1 5 1,0 6 0,-2 7 0,1 6 1,1 10-1,4 1 0,-1 8 1,2 2-1,4 0 0,3-2 0,0-4 0,4-4-1,0-5 1,-4-3-2,3 0-3,-6-8-9,-1 4-17,-7 1-2,-2-1 1,-3-1-1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3:43.87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74 332 32,'3'0'12,"1"-4"-2,1-1 0,1-2-2,0-5 0,3-2 0,-1-4-4,1-4 0,-4 2-3,-2-2 0,-3 3 0,-3 1 0,-4 10-1,-6 4 1,-1 9-1,-4 6-1,2 8 0,-3 6 1,5 5-1,1 3 0,3-4 1,6-3-1,4-7 0,7-6 1,6-6 0,5-6 0,4-2 0,3-3-1,0 0 0,-1 4-5,-2-2-8,-3 5-8,-4 3-2,-3-2 0</inkml:trace>
  <inkml:trace contextRef="#ctx0" brushRef="#br0" timeOffset="375">253 224 10,'-3'5'18,"1"5"-2,4 0-2,1-4-4,3 2-1,-1 0 0,6 1-3,-2-1-1,1-1-2,3 4-1,-2-1-2,4 0-2,0-3-1,4-3-5,-3-3-7,5-3-2,-5-1-7,-1-7 0</inkml:trace>
  <inkml:trace contextRef="#ctx0" brushRef="#br0" timeOffset="594">404 193 41,'-4'-7'18,"-3"8"-2,2 10-3,-5 6-5,0 7-3,-4 9-2,0 7-3,-5 5 1,3 0-1,0-2 0,0-7-4,4-5-6,3-8-16,5-12 2,10-13-2</inkml:trace>
  <inkml:trace contextRef="#ctx0" brushRef="#br0" timeOffset="859">541 322 14,'-2'5'21,"0"5"-9,1 5-4,-3 7 1,4 5-1,-6 5-2,0 5-1,0 0 3,-1-1-5,1-2 2,2-1-3,-2-9 2,3-3-3,3-7 1,1-5-3,2-4-1,1-5-1,1-3 1,-2-6-1,0-3-1,0-11 1,-2-7-1,1-10 3,-1-13-1,4-4 7,-1-10-2,11-6 2,-1-8 1,6 11 0,-1 7 0,-19 63-2,41-83 0,-23 64-2,-4 24-1,-4 12-1,-4 15-1,-2 6 1,-4 5 0,-1-4 1,-1 5-2,-2-7 2,0-14 0,-1-2 0,-2-9 1,-2-6 1,0-6-1,0-3 0,-3 0 0,-1-2-2,4 3-5,-3-3-11,7 1-13,4 4-1,6 1 0</inkml:trace>
  <inkml:trace contextRef="#ctx0" brushRef="#br0" timeOffset="1359">850 296 17,'0'4'30,"-3"1"-1,-2-3 1,-2-2-19,4 3-3,-1-3-6,0-1-25,3-3-6,3 1 0,1-5-2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3:52.58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156 141 29,'9'-49'15,"-9"49"-1,0 0-3,0 0-3,0 0 0,0 0-2,0 0-1,0 0-1,0 0-1,0 0 1,0 0-1,-28-20-1,19 27 1,-4 13-1,-1 6-1,-2 10 1,-1 7-1,-3 3-1,5 3 1,1-1-1,2-2 0,8-4-1,4-11 2,4-8-1,7-9 0,6-8-1,4-4 1,2-7 1,1-4 0,2-9 2,5-7 0,-4-8 1,-3-5 0,-4-6 0,-2-6-1,-5-4 1,-4-2-1,-9 4-2,0 52 0,-18-83-1,18 83 0,-38-41 0,38 41-1,-50 11-2,25 6-1,7 9-6,1 6-8,7 6-13,6 7-1,6-5 2</inkml:trace>
  <inkml:trace contextRef="#ctx0" brushRef="#br0" timeOffset="953">444 18 21,'0'0'16,"0"0"0,0 0-2,0 0-1,-41 12-1,41-12-1,0 0-2,-24 51-1,17-26-2,-5 8-2,4 2-1,-3 7-2,1 1 0,2 3-2,0-5-1,6 1 0,0-8-2,5-11-1,1-3-4,8-5-8,0-7-12,1-7 1,2 0 1</inkml:trace>
  <inkml:trace contextRef="#ctx0" brushRef="#br0" timeOffset="1313">530 133 35,'4'3'18,"-2"4"-4,-1 9-1,-4 6-2,1 0-1,-5 6-2,5 4-2,-3-3-1,1-1-2,0-1 0,3-7-2,3-6-1,-2 0-1,4-3-3,-3-6-3,3 3-5,-5-7-9,5-1-6,-1 0-1,1-7 1</inkml:trace>
  <inkml:trace contextRef="#ctx0" brushRef="#br0" timeOffset="1610">699 15 28,'0'0'14,"0"0"-2,0 0-1,0 0-3,0 0 0,0 0 0,0 0-1,0 0-1,0 0 0,0 0-1,0 0 0,20 38 0,-12-16-1,-3 7-1,2 10-1,-2 3 0,1 1-1,-2-4-1,0 3 1,-3-7-2,2-1 1,-3-6-2,0-10-3,-1-1-7,-6-3-17,-3-2 0,-4 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3:57.34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128 50 14,'0'0'6,"0"0"-1,0 0-1,0 0-1,0 0 0,0 0 1,0 0 1,0 0 0,0 0 2,0 0-1,0 0 1,0 0 0,-27 6-1,16 10 0,3 12-3,-6 6 0,2 5-2,-1 4 0,-1 1 0,4 0-1,1-3 1,2 0-1,4 0 0,7-5 0,6-5 0,7-4 0,5-5 1,6-6-1,3-7 2,0-12 0,2-7 0,-5-12 1,-3-6 1,-7-11-1,-2-6 1,-13-3-1,-6 0 0,-10 0 0,-4-6-2,17 54 0,-55-88 0,55 88-1,-58-54-1,58 54-1,-42-34-5,42 34-17,-10 3-4,19 14 0,6 0-1</inkml:trace>
  <inkml:trace contextRef="#ctx0" brushRef="#br0" timeOffset="563">418 37 33,'0'0'24,"0"0"-6,0 0-4,-37-22-5,24 40-2,-3 6-2,3 10 0,-3 1-2,5 6 0,1-1 0,3 0-1,2-2-1,6 4 0,5-7 0,4-2-1,6-4 0,4-1-1,1-4-5,2-9-5,3 2-14,-7-4-4,1-1 1,-6-6 0</inkml:trace>
  <inkml:trace contextRef="#ctx0" brushRef="#br0" timeOffset="876">536 199 23,'-5'-4'26,"2"2"-6,-3-1-2,5 7-6,-2-2-2,4 7-3,-4 4-1,3 6-2,-2 6-2,1 1 0,1 2-1,3-3 1,2 4-2,1-5 0,1-8-1,2-7-2,4-2-5,-4-7-8,0-2-12,-3-1-1,1-6 1</inkml:trace>
  <inkml:trace contextRef="#ctx0" brushRef="#br0" timeOffset="1188">655 0 20,'0'0'22,"0"0"-4,0 0-2,0 0-2,0 0-3,27 21-3,-19 9 0,-2 8-1,4 6 0,0 1-2,2 5 0,2 4-2,-2-4-1,-3 0-1,-2-2 0,-5 0-2,-2-15-2,-3 4-6,-10-8-21,0-3-2,-3-3 1,-4-11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2:51.71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200 338 26,'-5'-12'19,"0"-1"-4,1 5-2,0 0-1,4 4-2,-2-3-2,-1 2-3,0-5 0,-4 2-2,-4 8-1,-2 4 0,-3-2-1,-2 8 0,-1 7 0,-1 5 0,-1 8-1,3 7 0,5 0 0,3-6 0,1 0-1,6-4 1,5-9 0,5-8 0,6-10 0,5-10 0,3-11 1,2-11 1,1-7-1,2-3 0,-3-9 0,1-1 1,-3 1-1,-7 0 0,-1 0-2,-13 51 0,14-80-2,-14 80 2,4-59-2,-4 59 3,0 0-2,0 0 1,0 0 3,0 0-1,-22 54 2,17-5-3,0 5 3,2 8-2,0 0 0,1-6-1,5-10-1,0-3 0,4-13-3,2-13-7,6-6-15,1-12-2,1-2 0,0-8 0</inkml:trace>
  <inkml:trace contextRef="#ctx0" brushRef="#br0" timeOffset="532">340 261 10,'0'0'20,"6"-38"1,-7 40-12,-3 8-4,2 2-2,1 9-2,1 4 0,0 2 1,5-2 1,1-3-1,6 0 1,1-6 0,2-4-1,4-9-2,-4-5-5,6-4-3,-4-8-2,1-4-1,-3-10 1,-2 0 0,-13 28 2,21-52 6,-21 52 3,10-39 4,-10 39 3,-3-15 1,0 29 0,-3 3 0,2 11-1,-5 2-2,2 10-1,-4 6 1,0 3-1,-3 5-1,0-1 0,-3 2 0,4-9-2,-2-2-4,-1-10-5,5-2-7,6-7-8,2-12-2,7-9-2</inkml:trace>
  <inkml:trace contextRef="#ctx0" brushRef="#br0" timeOffset="953">643 363 35,'7'-23'20,"-1"10"-4,-4 10-4,0 15-5,-1 8-3,-1 4-1,-2 3-1,-1 4 1,0 1-1,2-2 0,-1-5 0,2-9 0,0-7 0,3-6 0,3-10-1,5-9-1,2-10 2,2-8-1,1-5 0,-1 0-1,2 3 0,-5 3 1,0 10-1,-6 12 0,-2 14 0,-2 11-1,-2 8 0,0 8 1,0-1 0,0 2 0,3-4 0,2-8 0,1-2 1,3-6-1,-2-5-3,1-4-7,2-1-17,-1-1 1,-5-1 0</inkml:trace>
  <inkml:trace contextRef="#ctx0" brushRef="#br0" timeOffset="1344">957 333 16,'9'-25'27,"-3"10"-1,-5 6 1,-2 8-16,-7 6-6,1 9-2,-8 7-1,2 7-2,-6 6 0,4-2 0,-1-1-1,4-4 1,4-6-1,4-1 1,7-12 0,6-7-1,6-7 1,2-5-1,2-5 1,-1-6 0,1-2 0,-2-3 0,-4 4 0,-7 2 0,-6 6 0,0 5 0,-5 10 1,-1 5-2,-2 9 1,2 2 0,0 5-1,3 1 1,3 1 0,3 0 0,6-2-1,4-5 1,-1-3 0,5-7 1,3-5-1,-1-2 1,0-2-1,-2-7 1,-4-1 0,-4 1 0,-2 1-1,-5 4 1,-4 5-1,-2 2 0,-4 5 0,1 3 0,1 4 0,3-2-1,0 2 1,5-3 1,1-6-1,4-3 1,8-9 0,2 0 1,0-10 0,2 1 0,-3-4 0,0 2-1,-2 1 1,-2 2-1,-6 9 1,-2 6-1,-6 11 1,-1 3-1,-2 7 0,-2 1 0,2-1 0,0 2 0,2-7-1,2-2 1,2-8 0,4-7-1,5-7 1,4-6 0,2-4 0,3-6 0,1-1 0,0-2-1,-1 2 0,-5 6 0,-1 2 0,-4 7 0,-5 7 0,-2 6-1,-2 3 1,-1 6 1,1-1-1,-2 0 1,2 3-1,-2 1 1,1 2-1,0 3 1,-1 2-1,0-1 1,-1-2-1,2 4-1,0-3 1,2-9-1,3-2-1,3-9-3,8-3-6,-3-7-18,5-5-2,-3-3 1,2 0 0</inkml:trace>
  <inkml:trace contextRef="#ctx0" brushRef="#br0" timeOffset="2251">1502 483 41,'7'-1'28,"0"2"-5,-4 1-7,5 7-5,-5 2-3,-1 2-4,-2 1-1,-1 2-1,-1-4-1,0-1-3,1-1-6,-3-6-13,7-7-9,1-5 1,1-5 1</inkml:trace>
  <inkml:trace contextRef="#ctx0" brushRef="#br0" timeOffset="2438">1572 259 30,'-6'-6'28,"0"3"1,0 13-8,-1-6-9,7 1-7,8-3-10,3-4-15,4 0-8,4-1 0,5 8 0</inkml:trace>
  <inkml:trace contextRef="#ctx0" brushRef="#br0" timeOffset="2594">1854 360 26,'15'-4'18,"-2"-7"-3,0-1-4,3-1-2,-5-4 2,-11 17-1,19-31 0,-9 19 1,-10-1 0,-2 4 0,-9 8-2,1 11-2,-12 6-2,-1 12-2,-4 0-2,3 6-1,3 5 0,5 5 0,11-5-1,14-3 1,13-9 0,16-4 0,10-10 1,6-4-1,5 0-2,-4-9-30,0-2 0,-6-3-3,-11-9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4:39.61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259 80 43,'3'-10'17,"-3"-1"-2,1 4-2,-2-1-4,1 2-1,-3 2-3,0 5 0,-5 3-1,0 9-1,-4 5-1,-3 9-1,-3 3 1,0 10-3,-2 3 3,0 4 0,4-2-1,2 0 0,6-4 0,4-2 1,7-5-2,6-9 3,7-9-2,4-8 0,3-8 0,5-10 1,1-9 0,1-12 1,-4-9 0,0-4-2,-7-9 2,-2-3-2,-6-2 1,-8 4-2,-9 3 0,-4 12-1,-8 9 0,-3 10 0,-3 14 1,0 14-1,1 10-1,5 6-3,9 10-7,4-1-17,9-2-2,7-1 1,2-6-1</inkml:trace>
  <inkml:trace contextRef="#ctx0" brushRef="#br0" timeOffset="1719">197 1348 24,'3'-20'25,"-3"0"1,-3 2-10,2 7-3,-4 1-2,2 9-3,-10 6-3,0 11-2,-4 6 0,-4 7-1,-4 3 0,1 5-1,0 2 1,3 0-1,4-2 0,6-3-1,10-5 1,12-7 0,9-9 0,9-6 1,5-11 1,8-6 0,0-11 1,1-5 0,-5-11 1,-4-2-1,-11-3 0,-8-1-1,-11 1-1,-7 2 0,-8 6-2,-6 7 0,-6 7-1,-3 10 0,1 8-3,0 7-2,8 11-9,1 2-16,9 4-1,7-2-2,9 1 2</inkml:trace>
  <inkml:trace contextRef="#ctx0" brushRef="#br0" timeOffset="2188">573 1225 16,'3'-16'27,"-1"4"0,-4 6 1,-4 4-13,1 9-3,-8 6-3,0 11-1,-5 6-4,-2 11 0,-1 2-1,4 7 0,-3 1 0,6-4-1,4 0 0,6-7-1,6-6 0,7-5-1,5-10 0,5-7-1,4-2-3,-2-10-11,2-1-15,-3-3-2,-2-4 1,-4-1 0</inkml:trace>
  <inkml:trace contextRef="#ctx0" brushRef="#br0" timeOffset="2485">710 1412 5,'-2'-9'24,"2"8"0,-4-3 1,-2 5-10,4 3-3,-3-1 0,6 10-2,-5-3-1,4 6-2,-1 1-1,3 3 0,-1-3-2,4 1-3,-1-1-3,-1-6-6,6-1-19,-1-2-3,-1-7-1,-1 1 0</inkml:trace>
  <inkml:trace contextRef="#ctx0" brushRef="#br0" timeOffset="2766">849 1215 31,'0'-11'28,"-2"2"2,4 8-4,1 8-10,1 2-4,5 9-5,0 3-2,3 5-1,1 2-1,0 3-2,2 1 0,-3 0 0,2-1 0,0-3 0,-5-1 0,0-3 1,-1-1-1,-6-1-1,-4 2-4,-7-4-5,0 2-22,-4 0-1,-6-4-1,0-1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2:12.09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243 240 25,'0'-7'24,"-3"-2"-2,-2 0-3,-1 4-5,-3-2-3,-1 4-3,-4 0-2,-1 3-2,-4 2-1,-2 4 0,-2 0-2,1 5 1,-2-1-2,0 2 0,6 0 0,0-1 0,9-2 1,6-1-1,8-3-1,8 0 1,6 2 0,6 0 0,3 6 0,1-1 0,0 4 0,-2 3 0,-2 0 0,-6 2 2,-7-2 0,-1-2 0,-8-4 1,-5 2 0,-4-5 0,-6-1 0,-6 0 0,-1 0 0,-8-2-2,-2-2-1,1 0 0,1-1-1,4-1-4,5-7-3,12 1-6,4-8-9,12-3-7,9-2-2,10-6 2</inkml:trace>
  <inkml:trace contextRef="#ctx0" brushRef="#br0" timeOffset="422">383 162 43,'18'-44'25,"-5"8"-1,-4 4-8,-6 7-5,-2 9-4,-4 7-2,2 13 0,-5 6 0,1 8 0,-2 2-1,0 10 0,0-2 0,2 5 0,-1 1-1,0 2-1,-2 3-1,3 0 1,1 2-6,-1-2-1,5 1-5,-6-9-5,8 2-5,-7-11-2,5-2-1,-7-11 3,5-4 5,-6-8 6,2-7 6,-2-6 9,-3-4 6,3-2 5,-4-3 0,2 6 2,-1-1-4,4 8-3,-3 2-1,7 10-3,0 2-2,6 6-2,0-1-2,10 2 1,3-2-1,8 2-1,3-5 0,7-3 0,3 0-4,-1-2-3,5 6-4,-10-5-5,-1 4-1,-11-3 0,-1 6-1,-12-4 4,-1 2 5,-6 0 6,-3-4 6,1 1 6,-1-5 2,2 1 1,-1-5-1,4 3-1,-2-4-3,2 4-2,-1-4-2,0 6 0,-4-2-1,1 7 1,-5-2 0,-1 7 0,-4-1-1,1 6 1,-2-1-1,-1 6 0,1-3-2,2 2 2,3-2-3,2-1 0,5-2-1,3-3-1,7-4 1,3-8 0,5-2 0,-1-6 0,4-4 0,1-4 1,-4-1 0,-2 0 0,-7 4 0,-2 3 1,-4 5-1,-4 5 1,0 8-1,-3 5 0,-1 4 0,1 4 0,2 1 0,2 0 0,1-2 0,4-1 0,1-2-2,1-6-2,6 2-12,-2-9-15,1-2 0,3-4 0,2-7 1</inkml:trace>
  <inkml:trace contextRef="#ctx0" brushRef="#br0" timeOffset="1297">784 142 35,'-7'-12'27,"1"12"1,-2 3-1,-1 5-20,3 4-2,1 0-1,4 6-2,0-1-1,1 7 1,0 5 0,-2 5-1,0 1 1,-1 5 0,0-1-1,-1 1 0,2-1-4,0-7-5,6-5-10,-1-6-10,3-8-1,0-3 1</inkml:trace>
  <inkml:trace contextRef="#ctx0" brushRef="#br0" timeOffset="1532">646 474 55,'-16'-8'27,"2"3"-3,3 0-6,8 7-5,3-4-5,9 6-3,6-4-2,4 1-2,4-2 1,3 1-2,3 0-3,-4-4-6,3 8-5,-6-6-5,0 7-1,-9-3-2,2 5 3,-8-4 3,1 2 6,-4 0 6,1-4 9,-1 2 5,-3-1 4,1 1 0,-1 2 0,1 0-1,-5 2-4,3 5-2,-5-3-2,3 3-2,-1 0-4,3 0-5,3-3-7,1-1-12,2-8 1,5 0-1</inkml:trace>
  <inkml:trace contextRef="#ctx0" brushRef="#br0" timeOffset="1907">928 382 31,'-9'-10'28,"6"3"1,-3 1-2,2-1-12,7 7-7,-6-1-8,7 2-8,2 1-15,0 3-6,2-2 1,3 3 0</inkml:trace>
  <inkml:trace contextRef="#ctx0" brushRef="#br0" timeOffset="2094">1189 422 28,'9'-4'23,"-4"-4"-4,-1-1-3,0 1-5,-4-3-1,1 1-1,-5-1-2,0 5 1,-7 1-1,-2 7-1,-4 2-1,-2 10 0,-2 1-1,3 8-1,2-1-1,9 4 0,7 0-1,12-4 1,11-5-2,14-3 0,9-5 0,9-6-4,10-1-26,0-5-2,0-6 0,1-2-2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7:03.16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15 22 27,'-5'-1'14,"1"-1"-1,3 1 0,-2-2-2,3 2 0,-2-1-3,3 2-1,-2-2-1,3 2-2,0 0-1,2 2 1,1-2-2,2 2 2,3-3-1,5-1 1,2 1 0,2 1 0,1-4 0,4 3-2,-2 1 1,3 1-1,3 1-1,-3 1 0,0 1-1,3-3 1,-6-1 0,5 0 0,-2-2 0,0 0 0,-3-3 0,0 2 0,-1-1-1,-2 4 1,-2 0-1,-1 1 0,-5 2 1,-2 3-1,-1-2 0,-4 1 1,-1 0-1,0-1 1,-2-3 0,-1 1 0,0-2 1,-1-2-2,0 2 1,0 0-1,-2 0-1,0 2-2,1 1-1,-3 1-1,4 2-2,-3-4-3,5 5-3,-5-3-8,3-1-9,0-1 1,-1-4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2:35.13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246 367 35,'2'-20'24,"1"-1"-3,-1 0-3,-4 0-5,3 4-3,-7 0-3,1 6-2,-4 0-2,2 3 0,-3 4-1,-1-1-1,-1 4 0,-1 1 0,-2 5-1,-2 2 0,-1 8 1,-1 5-1,-4 6 0,0 6 0,3 3 0,-1 1 0,8-3 1,4-7-1,6-6 0,6-8 0,11-14 0,6-14 1,8-9-1,6-10 1,0-4-1,1-6 1,-1-7 0,-4-3 0,-6 2 0,-7 10 0,-6 2-1,-6 7 1,-7 10-1,-3 11 0,-6 12-1,0 13 1,-1 8 0,0 4-1,3 9 1,1 2 0,3 2-1,1 0 1,6-2 0,1 1 1,3-4-1,1-1 0,3-2-1,1-7-1,-1 1-2,-2-5-7,6-2-9,-3-4-9,-2-4-2,1-2 2</inkml:trace>
  <inkml:trace contextRef="#ctx0" brushRef="#br0" timeOffset="828">446 306 29,'-1'-4'23,"1"3"-3,0 1-5,0 1-4,3 3-4,-2 4-3,2 2-1,0 1-1,0 5-1,0-1 0,0 1-1,2-1 1,-1-3-3,3-2-1,-2-3-4,2-4-2,1-4-4,2-2 0,-3-7 1,5-2 0,-3-5 1,4-3 5,-4 0 5,0-2 6,-2 1 5,-1 0 2,0 8 1,-3-1-1,0 9 2,-4 2-4,1 8-1,-5 7-4,1 10 0,-5 9-2,0 13 0,-4 6 1,1 8-1,-4 8 1,2 3-1,-3-2-1,6-4 1,-1-8-3,4-12-3,2-6-8,1-15-13,2-14-6,7-11 1,-1-15-1</inkml:trace>
  <inkml:trace contextRef="#ctx0" brushRef="#br0" timeOffset="1297">721 342 44,'10'-18'28,"-5"6"1,-3 8-13,-1 9-4,-4 7-5,0 5-4,-2 2-1,-1 1-2,1 1 1,-1-3-2,2 0 2,2-6-1,1-4 0,2-7 0,2-2 1,3-8-1,4-2 0,1-9 0,5-2 0,0-1 1,3-1-2,-4 1 1,0 2 0,-3 6 1,-1 5-2,-6 10 2,-3 6-1,-2 10 1,-2 2-1,-1 2 0,1 2 1,0 1-2,2-3 2,2-1-2,2-6 0,1-5-2,5-2-5,-2-6-15,2-3-6,3-3 1,-1-2-1</inkml:trace>
  <inkml:trace contextRef="#ctx0" brushRef="#br0" timeOffset="1703">1071 316 33,'8'-7'25,"-4"-3"2,-1 0-11,0 2-5,-6 4-4,1 4-1,-6 2-3,-1 4 1,-3 8-1,0 2-1,-2 3 0,1 2-1,-3 0 1,4 1-1,1-1 0,4-3-3,4-6 0,2-3 0,4-3 0,4-6 0,5-5 0,1-5 0,3-7 1,0-3 2,1-1 0,-1-2 2,-3 0-1,-1 4 1,-5 3-1,-1 6 1,-5 9-2,-1 3 1,-2 8-1,-3 3-1,2 3 1,1 0-2,1 1 1,2-2 0,2-1 0,3-4-1,0-4 1,2-4 0,1-2 0,1-2 0,-1-2 0,-2-5-1,3-1 0,-1-1 1,-1 0-1,0-1 0,-1 2 0,-1 2 1,0 0 0,-2 7 1,-2 6-1,-1 1 1,-2 3-1,0 3 0,-2 0 0,2 2-1,-1-2 1,1-2-1,2-4 1,1-2-1,1-4 1,3-5 0,1 1 0,2-7 0,1-2 0,2-2 1,0 1 0,-3 1 0,1 0 0,-3 4 0,-2 4 0,-2 7 0,-4 5 0,0 3-1,-3 1 0,2 1 0,-1-1 0,2 0 0,1-3 0,1-1 0,5-6 0,0-2 0,3-2 0,-1-3 1,0-4-1,0 0 0,0 0 0,0-1 1,-3 0-2,0 1 1,0 0 0,0 5 0,0 3-1,-1 2 1,1 7 0,0 0 0,0 6 0,0-2-1,0 3 1,-2-1 0,0-2 0,2-1-1,-1-3 1,-2-1-1,1-2-2,-3-3-9,4 0-14,-3 0-4,2-1 1,0 1 1</inkml:trace>
  <inkml:trace contextRef="#ctx0" brushRef="#br0" timeOffset="2656">1609 312 52,'1'-1'27,"0"4"1,-2 3-11,-1 0-11,1 7-3,-1-2-3,1 1 0,1 0-1,0-2-2,1 0-7,-1-1-16,-1-9-2,2 0 1,-1-4 0</inkml:trace>
  <inkml:trace contextRef="#ctx0" brushRef="#br0" timeOffset="2860">1582 252 41,'-5'-5'31,"1"0"1,1 4-1,3-3-18,4 3-14,2-1-25,3 2-4,3-2-1,4 2-1</inkml:trace>
  <inkml:trace contextRef="#ctx0" brushRef="#br0" timeOffset="3031">1855 296 23,'5'-2'24,"-2"-3"0,0-2-5,4 3-2,-6-7-4,5 6-2,-7-5-2,3 8-1,-6-4-1,-1 6-3,-5 4-1,0 3-2,-2 6 0,-3 1 0,0 6 0,3 2-1,1 0 0,4 0 0,3-1 0,6-2 0,8-3 0,5-4-1,8-6 1,5-2 1,5-4-1,1 0 0,-1-2-2,-3-6-19,-2 1-10,-4 1-1,-6-2-1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3:22.67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0 140 27,'0'-5'15,"0"-2"-3,0 1-1,4-2-1,4-1-3,0-3-1,7 1-2,1-1-1,9-2 0,-1 1-2,4 2 1,-1 1-2,-3 1 1,-2 4-1,-6 0 0,-4 3 0,-3 2 0,-1-1 1,-3 3-1,-3 0 0,-1 4 1,-1 2-1,3 3 0,-3 3 1,0 5-1,0 5 0,-3 7 1,2 8-1,-4 7 1,-4 9 1,3 4-1,-2 7 0,0 6 1,4-2-1,4 1 1,4 2-1,2-4 0,6 3 0,6-2-1,2-6 0,3-3 1,-2-2-1,0-4 1,-3-8-1,0-1 0,-2-7 1,-2 1-1,-3-2 0,-2-4 0,4-3 1,-6-2-1,-2-4 1,1-3 0,-4-9 1,3-4 0,-5-4 1,0-3-1,-2-3 1,0 0 0,-1-3-1,1 2-1,-2 0 0,-1-1 0,0 0 0,-6 1 1,-8-1 0,-6 3 0,-5-2 1,-5 1 0,-5-2-1,1 3 1,3 0-1,5-2-1,5 4 0,6-4-5,7 9-18,5-2-8,1 2-2,6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21:57.55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2 526 53,'1'-8'29,"-2"3"-5,-1 0-6,6 13-3,-4 2-6,3 11-3,1 4-2,0 8-1,-1 2 0,3 6-1,-2-1-1,0 0 0,-1-7 1,0-5-1,0-8 0,0-8 0,0-10 0,3-9 0,0-9 0,0-9 1,-1-7-1,2-8 0,-2-5 0,-1-4-1,1 1 0,0 1 0,3 2 0,2 5 0,3 4-1,4 7 1,2 6 0,3 5-1,-1 10 1,-2 4-1,-2 7 1,-7 9 0,-6 5 0,-5 6-1,-5 3 2,-5 2-1,-4 2 0,-1-5 0,-3 0 1,3-9 0,1-5-1,2-4 1,-1-6 0,3-5 0,2-2-2,-1-4 0,3 1-3,-1-3-7,7 4-15,-2 2-6,4 2-3,1 3 2</inkml:trace>
  <inkml:trace contextRef="#ctx0" brushRef="#br0" timeOffset="578">467 481 39,'6'-7'33,"-2"-1"1,1 3-1,-4-2-16,2 8-6,-8-1-2,3 6-4,-4-3-2,3 1-1,0 2-2,2-4-2,4 3-5,-1-5-24,9-3-2,2-1-2,3-1 1</inkml:trace>
  <inkml:trace contextRef="#ctx0" brushRef="#br0" timeOffset="860">749 376 35,'-1'-8'26,"-2"3"0,-2 1-8,-2 1-8,0 3-3,-2-2-5,3 2 0,0-1-1,0 1 1,2-3 0,2 0 0,2-3 0,2 0 1,-2 0-1,4-2 1,-1-1-2,0 1 1,0-2-1,1 2 0,1-2-1,-2 1 1,0 0 0,0 2 1,-3 2 0,4 3 0,-8 5 1,4 6 0,-6 3 1,3 7 1,-3 4-2,3 8 0,-5 1-1,4 4 0,3-1 0,1-1-1,4-2 0,0-3-1,4-5 1,1-6-1,4-5-1,-3-6-2,4-1-6,-4-6-22,0-4-3,-1-2 0,1 0 0</inkml:trace>
  <inkml:trace contextRef="#ctx0" brushRef="#br0" timeOffset="1313">906 471 51,'0'-8'28,"3"7"2,-6 4-10,-2 4-12,5 8-2,-3 5-2,3 7-1,-1 2 0,4 5 0,1-2-1,3 1 0,-2-1-1,2-3 0,-2-3 0,-1-6 0,-1-4-1,0-5 1,-2-5 0,-1-6 0,-1-6 0,1-2-1,1-5 2,1-5-1,0-4-1,1-8 0,3-6 0,1-6 1,2-6-2,1-4 2,2 2-2,-2 3 1,2 3 0,0 8 0,0 9-1,1 8 1,-2 14-2,1 6 2,1 8-1,-3 5 1,-1 5 0,3 2 0,-5 4 0,-1-2 0,-3-2 1,-6-5 1,-2-1-1,-2-4 0,-8-3 0,0-6 0,-4-3-1,1-3 1,-1 2-1,3-3 0,1 2-3,3 0-4,9 4-10,2 1-14,5 1-1,5 1-1,6-3 1</inkml:trace>
  <inkml:trace contextRef="#ctx0" brushRef="#br0" timeOffset="1859">1205 423 60,'8'-8'34,"1"4"-1,-4-7-11,6 8-4,-6-4-6,5 6-5,-5-3-3,3 3-2,1 0-1,-3 1-1,3 1-3,0-2-2,1 4-5,-7-4-11,6 2-13,-3-1 0,1 0-1,1-2 2</inkml:trace>
  <inkml:trace contextRef="#ctx0" brushRef="#br0" timeOffset="2125">1489 219 39,'2'-3'29,"2"3"2,-1 3-1,-3-2-16,6 10-5,-4 2-3,1 5-2,-3 2 0,2 5 0,2-2-1,3 5 0,-2-6-1,4 1 0,0-4-1,0-3-1,0-3-1,0-6-1,3 0-3,-11-11-16,2 1-11,-3-4-1,0-3-1,-1-1 1</inkml:trace>
  <inkml:trace contextRef="#ctx0" brushRef="#br0" timeOffset="2484">1611 6 33,'10'-5'30,"4"3"2,-1 3-1,4 7-12,-4 4-7,3 14-6,-1 8-3,-1 7-1,1 8 1,-1 8-2,1 1 0,-4-1 0,-1-5 0,0-3-1,-7-7 1,-2-8 0,-7-6 0,-2-9-1,-3-7-2,-6-9-9,0-2-21,-2-4 0,-2-4-3,-1 1 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1:21.98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110 247 21,'1'-5'23,"1"-4"-6,2-2-4,1 2-2,0-2-3,5 4-2,-2-3-2,2 2 0,3-5-1,1 6 0,0-3 0,-2 0 0,-1-6 0,-1 0-1,-8-5 0,-3 3 0,-8 5-2,-3 1 0,-4 6 0,-5 9 0,-3 8-1,-2 9 1,3 12-1,3 3 0,1 1 1,3 1-1,3-1 1,10-8 0,6-4 0,8-10 0,7-9 0,4-7 0,5-4 0,-2-1 0,3-2 1,-4 4-1,-2 0 1,-3 4-1,-4 2 0,0 5-1,-3-1-2,2-1-3,5-3-8,-3-4-9,2 0-3,6-5 0,-3-5 0</inkml:trace>
  <inkml:trace contextRef="#ctx0" brushRef="#br0" timeOffset="454">527 108 35,'6'-13'19,"-2"5"-3,-6 1-5,0 7-3,-7-2-4,0 7-1,-7 8 0,1 6-2,-5 5 0,0-1 0,-2 4 0,3-2 0,2-1 0,5-1-1,4-7 1,4-4-1,6-9 1,5 0-1,5-7 1,4-5-1,1-6 1,1-5-1,4-4 1,-2 5 0,-3-2 0,-2 4 0,-7 2 1,-6 10-1,-4 8-1,-3 8 1,-5 9-1,0-1 0,0 5-1,1-3 1,1 3 0,5-7 0,4-4 0,5-7 0,3-2 0,0-8 1,4 1-3,2-7-2,3 0-7,-3-1-10,-1-2-4,5 0-1,-4 1 1</inkml:trace>
  <inkml:trace contextRef="#ctx0" brushRef="#br0" timeOffset="907">811 0 24,'-6'7'9,"-2"3"0,-1 1 0,-4-1 0,4 0 0,-6-3-1,3 4 0,-2-2-3,3 1-1,-2-1-3,3 1-1,0 0 0,3 1 0,6 0-1,4-3 0,7-3 1,3-2-1,5 3 1,2-1 0,3 1 0,-1-2 0,-1 5 1,-3 4 0,-5-1 0,-2 4 1,-6-2-1,-2 3 1,-4-3 0,0 0 1,-6-4-1,-3-1 1,-1-6-1,-1 1 0,-5-3 0,-2-2-1,1 1-1,-4-4-2,5 4-5,1-2-6,9 2-9,5-1-5,8-5 2</inkml:trace>
  <inkml:trace contextRef="#ctx0" brushRef="#br0" timeOffset="1360">1023 80 27,'-2'-2'21,"-2"4"-8,0 3-3,3 5-4,0-2-2,2 3 1,1 3-2,2 0 2,1-1-1,2-1 0,-1 2-1,3-1 0,0 3-1,3-3-1,-1-1 0,5-2 0,-2-3 0,3-1 0,-3-4-1,-1-3-1,2-2-8,-6 1-16,-2-4 0,1 2-1,-1-3 0</inkml:trace>
  <inkml:trace contextRef="#ctx0" brushRef="#br0" timeOffset="1641">1327 65 39,'0'-3'27,"-4"7"0,-7 18-13,-7 8-5,1 10-4,-11 6-1,-6 7-3,-7 8 2,2 3-3,-4 0 3,5-5-1,9-3-1,-4-6-5,11-6-18,4-8-4,6-9-1,2-8 1</inkml:trace>
  <inkml:trace contextRef="#ctx0" brushRef="#br0" timeOffset="4813">9 1330 39,'11'-15'18,"4"-2"-1,4-1-3,-2-5-3,1 1-4,-2-3 0,-2 4-2,-6-4-1,0 6-3,-8 0 0,-4 4 0,-4 6-1,-4 3 0,-2 7 0,-2 6-1,-2 6 2,2 2-1,0 7 0,5-1-1,1 6 2,3-1 1,4 0-1,5-3 1,2-3-2,6-3 3,1-2-2,3-4 3,0-3-3,2-3 0,-2-4 0,2-1-3,-1 0-10,0 0-14,-1-4-1,4 1 1,-4-1-1</inkml:trace>
  <inkml:trace contextRef="#ctx0" brushRef="#br0" timeOffset="5266">403 1201 6,'3'-16'20,"2"5"1,-7-3 2,-3 5-12,2 4-2,-6 0-4,2 6-1,-4 0 1,0 5-1,-2 1-1,0 5 1,-2-1 0,0 4-3,0 3 3,2 1-1,-1-1-1,4 2 0,3-1-1,4-4 0,4 1-1,5-2 2,6-8-2,3-3 0,4-4 0,0-6 1,0-4 0,1-3-2,-4-4 2,0 1-1,-7-2 1,0 3-2,-3 2 1,-3 5-1,-3 5 1,-3 4 0,1 3 0,-3 5-2,2 4 3,-2 4 0,-1 3 0,3 0 1,-1 0-1,2-3 2,-1 1-2,3-3 1,3-3-4,2-6-5,5-1-8,3-3-10,2-6-3,7-1 1,-1-5 0</inkml:trace>
  <inkml:trace contextRef="#ctx0" brushRef="#br0" timeOffset="5735">692 1157 19,'10'-17'9,"1"6"-3,-4 1 2,-1 2 1,-4 4 2,-4 0 0,2 5 3,-9-1-1,2 7 1,-8-3-3,2 6-2,-4-4-2,0 3-2,0 1-2,1 0 0,4-3-2,1 0 0,5 1 0,2 0-3,5 2 2,3 0-2,1-1 2,3 1-2,2 3 2,5-4 1,0 2-1,3-4 3,-1 1-3,0-4 3,0 2-3,-3-2 3,-4-2-3,-4 6 0,-3-2 0,-4 4 0,-5-3 1,-2 4-1,-2-4 1,0 2 0,-2-3 1,0-3 0,-3-1 0,1-2 0,-3-1 0,-1 1-1,0-3 0,0 2-2,2 1-2,-1-2-3,9 4-5,-4-4-10,12 2-10,6-2 0,4-1 1</inkml:trace>
  <inkml:trace contextRef="#ctx0" brushRef="#br0" timeOffset="6251">879 1171 41,'7'-8'26,"-2"9"-1,-5 2-10,-4 1-6,-2 5-4,0 0-1,-1 2-4,1-1 4,2 1-3,1 0 3,3-3 1,1 3-2,-1-3 2,3 1-3,0 1 3,2-2-4,3-3 2,1-2-5,3-4-1,3 1-2,-2-5-2,5-2-2,-3-6-3,6-1 0,-6-4-1,5 1 1,-3-2 2,0-1 3,0 0 2,-3 2 5,2 4 2,-6 0 4,1 5 2,-6-1 2,1 6-1,-6-1 1,1 8-1,-5 0-1,4 7-1,-7 1-2,0 8-2,-6 6 1,-2 10 2,-4 5-2,3 9 1,-7 9 0,-1 10 1,-2 0-1,-1 7 0,-1-3-3,3-2-1,0-6 0,4-8-2,3-8-3,3-17-11,7-7-16,2-12-1,6-11-2,5-9 2</inkml:trace>
  <inkml:trace contextRef="#ctx0" brushRef="#br0" timeOffset="10658">301 2121 39,'8'-9'19,"0"2"0,-3-6 0,1 3-3,-6-6-3,3 5-2,-7-1-3,1 4-3,-4 5-1,-3 4-2,-4 6-1,-3 6 0,-1 7-2,-2 4 1,-1 6-1,1 0 1,0 4-1,5-4 0,5 0 1,7-4 0,9-5 0,7-6 0,6-7 1,7-6-1,3-6 1,2-4 0,0-10 0,0-2 1,-6-3-1,-5-4 0,-10-1 0,-6-1 0,-7 2 0,-7 0 0,-7 7-1,-4 2-1,-1 8 0,-1 6-3,6 9-7,1 4-15,8 6-3,8 3-2,4 2 1</inkml:trace>
  <inkml:trace contextRef="#ctx0" brushRef="#br0" timeOffset="11080">681 2031 16,'29'-17'23,"-10"0"1,-4 11 1,-8 6-13,-10 5-1,-2 8-2,-12 2-1,1 7-1,-6-1-1,-2 9 0,-1-6-1,1 2 0,0-1-3,4 0 0,2-3-2,4-1 0,3-2-2,3-2-1,8-3 0,2-5 1,4-4-1,4-6 0,6-2 1,1-5 1,4-6 1,6-4 1,0-2 1,3-1-1,-1-3 1,1 3 1,-2 0-1,-4 5 1,-6 0 0,-1 5-1,-6 2 1,-4 5-1,-7 3-1,-4 3 0,-3 4 1,-2 2-2,-4 2 0,0 3 0,-8 1-2,2 1 4,-5 1-2,-1 0 1,-4 1 0,1-3-1,1 0 1,5 1-1,6 0 0,9 0 0,11 0 0,11 2 1,9-1-1,8 3 1,6 0 0,5-1 1,-2-1-1,-1 0-1,-6 6-6,-9-6-26,-6 0 1,-1-3-2,-8-4 0</inkml:trace>
  <inkml:trace contextRef="#ctx0" brushRef="#br0" timeOffset="16955">249 2959 40,'2'-4'18,"-1"-5"1,2-2-3,-2 1-5,-1-4-3,2-2-2,-4 2-1,-1 3-2,-3 1-1,-3 6-1,-4 2 0,-3 7 1,-2 5-1,-2 4 0,-3 4-1,-1 3 0,1 3 1,0 0 0,4 0-1,1 2 0,4-2 1,6 0-1,8-2 0,6 1 1,10-4-1,7-2 1,8-5 0,8-2 0,1-7 0,2-4 0,2-5-1,-6-6-2,-1 1-3,-8-5-6,-4-2-7,-8 2-10,-4-2 1,-6 1 0</inkml:trace>
  <inkml:trace contextRef="#ctx0" brushRef="#br0" timeOffset="17315">444 2950 34,'7'-12'27,"-4"2"-1,2-2-4,-1 4-6,-4 1-5,5 7-4,-4 3-2,6 7-3,-2 2-1,4 6-1,4 3 1,0 3 0,5-2 1,1 2 0,2-4 0,4-1 0,1-5 0,0-2-1,-4-3-1,0-5-3,-4 3-7,-5-7-14,-2 0-6,-4-1-1,-3-3 0</inkml:trace>
  <inkml:trace contextRef="#ctx0" brushRef="#br0" timeOffset="17580">795 2880 31,'0'-17'27,"-1"4"1,-3 7-1,-3 6-16,-5 2-2,2 6-3,-3 5-2,-6 5 0,-6 5 0,-4 8 0,-7 3 0,-1 3 0,-6 1-1,2 0 1,0-3-4,4-3-6,9-2-13,8-9-12,10-9-1,10-8 0</inkml:trace>
  <inkml:trace contextRef="#ctx0" brushRef="#br0" timeOffset="19737">248 3751 29,'7'-12'27,"-4"-2"-5,3 3 1,-5-6-4,4 5-3,-8-8-4,3 4-1,-6-4-4,3 5-2,-6 0-2,-1 2-2,-2 6 0,-4 4-1,-1 8-1,-3 8 0,-4 5 0,-1 8 1,-1 5-1,2 1 1,3 4-1,2-4 1,5 0 0,5-3-1,5-5 1,6-4 0,6-2 0,4-3-2,7 0 2,3-6 0,6 1-1,1-2 0,5-1-4,-2-6-4,5 0-11,0-4-10,-1-5-1,1-3 1</inkml:trace>
  <inkml:trace contextRef="#ctx0" brushRef="#br0" timeOffset="20128">447 3661 14,'-3'-4'25,"0"0"2,3 4 3,2 5-13,1-4-2,7 9-2,-1 1-4,9 5-1,-2 2-2,4 5-2,2 3-1,-2 0-1,2 3-1,2-3-1,-4-1-1,-2-4-2,-2-2-5,-3-5-3,3-2-12,-4-7-9,-1-6 0,-2-4 1</inkml:trace>
  <inkml:trace contextRef="#ctx0" brushRef="#br0" timeOffset="20378">802 3629 42,'-8'-12'28,"-3"10"3,-8 8-2,-9 5-20,3 14-2,-6 7-3,-1 7-2,-3 4 0,-1 4-1,-1 3 0,0-3-2,2 5-6,0-6-16,3-3-5,3-4-3,0-8 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6:12.30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0 195 27,'0'0'25,"0"0"-5,0 0-3,0 0-5,0 0-3,0 0-1,0 0-2,44-53 0,-44 53 0,0 0 0,0 0-1,58-56-1,-58 56-3,47-44 0,-47 44-2,43-31 2,-43 31 0,0 0-1,41-11 1,-41 11 0,0 0 2,0 53-1,0-53 1,-14 53-2,6-26-2,1 4 1,1 3 0,2-1-1,0 1 0,4 0 0,2-1-2,-2-1-2,3 3-2,-6-9-4,7-1-8,-6-12-8,0 0-5,0-3 2</inkml:trace>
  <inkml:trace contextRef="#ctx0" brushRef="#br0" timeOffset="375">22 519 43,'-4'-1'31,"7"1"-3,8-8-9,12 5-5,2-8-4,9 1-5,1-2 0,3-1-4,-2 7-6,-8-3-26,-3 3 0,-5 5-2,-8-3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6:18.24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12 220 19,'-5'-5'24,"4"1"1,-2 3-12,0-3 0,4 3 0,1-5-2,4 0-1,0-7-2,7 2 0,-2-5-1,8 0-1,1-6-2,2 1-1,2-1-1,-1 5-1,-2 0 0,0 3 1,-6 3-1,-3 4-1,-5 1 0,-3 6 1,-2 4-1,-2 5-1,-3 6 1,1 2 0,1 7 0,-2 6 0,-2 7 0,0 5 0,-1 5 0,-1-1 0,0 4 1,-1 1-3,1 1 3,0-9 0,3-4 0,1-7 0,-1-7-1,3-7 1,1-4-1,-1-8 2,0-4-2,-4-5-1,1-3 1,-2-3 0,-1 4-1,-1-4 1,-4 2 0,2 2 0,0-1 0,-2 3 1,1 1 0,1 2 0,0-2 0,3 1 0,1 2 0,3 1 0,3-1-1,6 0 1,8 1-1,5-2 1,9 0-1,6-3 0,4-2 0,2 1-2,2-2 2,-3 1-4,-6 3 0,-10-5-10,-4 8-19,-9 3 0,-4 5-1,-7 0 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6:25.38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96 103 20,'-9'-2'26,"0"-5"-1,2 2 2,5 0-16,3-3-1,7 3-2,2-4-1,8 2-2,0-5-1,7 0 1,1 0-1,3 2-1,0 3 0,-2 4-1,-6 7 0,-3 7-1,-6 8-1,-6 7 1,-7 5-1,-3 8 1,-5-2-1,-1 2 1,-3-3-1,-1-4 1,-2-2-1,-2-2 1,0-4-1,-7-2-1,0 0 1,0-1 0,-3 1-1,0 2 0,1-3 0,5-3 0,4-1 1,6-5 0,8-5 0,7-6 1,7-7 0,9-4 1,5-3 1,9 0-1,3 1 0,4 2 0,0 2-1,1 6 1,-1 3-2,-5 2 1,-2 3-1,-2-1 0,-5 2 1,-3-3-1,-3 0 1,-1 0-2,-6-1-1,-5-3-5,4 3-25,-3-1-1,-2-4-1,-1-2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6:34.66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120 110 12,'3'0'20,"-6"-3"1,-1-2-13,2 5 1,-1-2 0,2 1 1,-1-3-2,2 2-2,0-4-1,5 2 0,-1-4 0,4 1-1,-1-3-1,6-2 0,1-1 0,3 2 0,0 1-2,0 3 1,2 3-1,-3 3-1,2 4 1,-3 3-1,-4 3 0,-2 1 0,-3 1 1,-1 2-1,-2 0 1,-5 2 0,-2 0-1,-2 2 1,-3-2-1,-1 2 1,-1-2 0,-2 2 0,-3-3-1,0 2 1,-1 0-1,-2 1 1,1 0-1,-1 2 0,-1-1 1,3 0-1,0-1 0,4 0 0,2-6 0,3-1 0,2-4 0,3-1 0,1-4 0,2 1 1,-1 0-1,0-1 0,1 1 0,0 1 0,-1 1-1,1 2 1,1-2 0,0 1 0,3 0 0,2-1 0,4-3 1,5-2 0,4-2 0,3 1 0,4-4 1,5 1 0,1-2 1,4 2-1,-3 0 0,1 0 0,-6 0-1,-3 4 2,-4-1-3,-5 0 1,-5 2-1,-1 3 0,-6-1 1,-1 4-1,-1-1 0,-1 1 0,-1-2 1,0 1-1,3 0-2,-4-4-4,5 4-13,-4-4-12,0-1-2,0-1 1,-3-2-1</inkml:trace>
  <inkml:trace contextRef="#ctx0" brushRef="#br0" timeOffset="5484">105 927 30,'-2'-8'25,"3"0"-5,3 1 0,-2-3-5,4 3-2,-2-1-4,6 2-1,3-2-3,5 3-1,1-1-1,3 3-1,0 0-1,-1 0 0,2 2 0,-3 2-1,-3-1 0,-2 3 1,-4 1-1,-3 2 1,-2 2-1,-5 2 1,-4 4-1,-4 1 1,-3 6 0,-4 1 0,-5 2 0,-2 0-1,-2-1 1,-4 3-1,0-2 1,-5 2-1,2-3 0,2 1 0,3 1 0,0-3 0,4-1 0,4-5 0,8-2 0,2-3 0,6-5-1,5-4 1,3-5 0,6-3 1,2-2-1,2 1 0,4 1 0,-2 3 1,2 2-1,-2 3 0,-1 6 0,2-1 0,1 1 1,-2-1 1,3-3-1,2-2 0,1-1 1,2-2-1,-2-4 0,3 2 1,0-1-1,0 1-1,3 0 0,-4 3 1,-1 0-1,-3 0 0,-2-1 0,-5 2 0,-4-1 1,-4 0-1,-4 2 0,-1 0-1,-2 0 0,0 2-1,2-2-1,-3-2-6,5 7-8,-2-7-15,-1-3-2,-3 3 2,-2-2-1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4:43.52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8 271 18,'-2'-3'23,"1"2"-1,1 1-6,-2-3-3,4 2-2,-4-2-3,5 2 0,-3-1-3,0 1-1,2 2-5,-4-1-24,2 0-2,0 1-1,-3-2 1</inkml:trace>
  <inkml:trace contextRef="#ctx0" brushRef="#br0" timeOffset="906">4 0 26,'-6'13'10,"6"0"0,3 4 0,0-4 0,6 4 1,-1-3 3,8 6-1,-3-4-1,11 7 1,0-1-1,13 7-4,-1 1 0,7 5 0,4-3-3,2 1 0,-4-3-3,-4-4 1,-7-4-2,-6-4 2,-8-5-2,-7-4-1,-4-3 0,-7-4-2,-2-1-4,-6-8-7,5-1-20,-4-5 1,1-3-2,-2-3 1</inkml:trace>
  <inkml:trace contextRef="#ctx0" brushRef="#br0" timeOffset="1219">468 138 14,'-4'-21'26,"0"6"-1,-2 4-7,-4 2-3,1 9-3,-7 5-2,0 10-2,-7-1-2,2 8 0,-5 1-1,2 5-1,-4-2 1,2 4-3,-1-1 1,2 0-1,2-3-1,1-1-1,2-1-3,1-5 0,8 1-11,-1-8-13,6-2-5,3-2 1,4-5-1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4:45.24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65 11 36,'1'-6'30,"1"1"0,5 4 0,6 7-19,1 0-2,7 7-2,0 2-2,6 5-1,2 2 0,2 2-2,-1 1 1,3 3-1,-2-3-1,0-1 0,-1-3-2,-4-2-2,1-2-6,-7-10-8,-5-3-14,0-7-2,-8-8 1,-1-6 0</inkml:trace>
  <inkml:trace contextRef="#ctx0" brushRef="#br0" timeOffset="234">466 24 19,'-12'-12'26,"-2"7"1,-2 0 2,-5 9-14,4 10-2,-7 0-2,1 15-1,-7 3-3,2 7 0,-7 4-1,0 2-2,-1-1-1,-3-3-3,5-1-9,2-8-23,3-9 0,6-6-2,5-9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7:11.16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140 125 32,'1'-8'17,"2"-2"-2,0-3-1,2-1 0,-2-3-2,3 5-2,-5-5-1,2 6-3,-4 3-1,-3 6-1,-4 5-2,-1 9-1,-2 4 0,-3 8 0,-3 9-1,1 6 1,-1 3-1,0 3 0,2-2 0,2 1 1,0-2-1,7-4 0,3-8 0,6-6 0,3-4 0,7-10 1,6-6-1,6-8 2,2-9 0,1-8 1,-1-9 1,3-5-1,-7-10 1,-2 0 0,-8-5 0,-4 3-1,-9 1-2,-5 5 0,-4 8-1,-5 8 0,1 9 0,-5 4-1,7 10-2,1 3-4,6 10-5,1-1-12,6 4-8,3-2 0,2 1 0</inkml:trace>
  <inkml:trace contextRef="#ctx0" brushRef="#br0" timeOffset="500">410 55 30,'0'-6'25,"-4"-2"1,1 4-9,-4 6-4,-2 1-3,1 8-3,-2 2-1,-1 7 0,-2 2-2,6 8 1,-6 0 0,6 7 0,-1-3-1,5 4 0,3-4-1,2 1-1,2-6-1,5-4 0,5-6-1,0-3 1,0-9-1,1 0 1,-3-4-1,-1-2 0,-2-1-1,-5-1-2,0 2-9,-7-1-20,2-1 1,0 0-2,1-3 1</inkml:trace>
  <inkml:trace contextRef="#ctx0" brushRef="#br0" timeOffset="875">485 184 36,'4'-13'27,"2"4"-5,-1-2-3,3 8-3,-8-2-2,6 10-3,-9 5-2,2 8-2,-6 1-2,4 6 0,-1 0-3,4 0 1,1 1-2,1-3 1,2-5-1,1-2-1,1-5 1,-2-2 0,-1-2 0,-3-2-1,0-3 0,-2-2-1,1 0-2,-3-5-4,7 3-12,-4-6-14,4-1 1,-2-2-2,2-2 1</inkml:trace>
  <inkml:trace contextRef="#ctx0" brushRef="#br0" timeOffset="1203">594 33 40,'5'-7'21,"-4"-4"1,5 4-1,-6-1-4,6 8-3,-3 3-4,4 9-2,-4 4-2,3 10-3,2 8 0,0 7-2,3 2 1,-1 3 0,0-3-2,0-5 1,-2 0 0,-2-6-1,-3-4 1,-5-4 0,-2-5-1,-5 0 0,-4 2-3,-2-8-7,3 3-18,-4-3-4,1-4 0,2-2-1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7:21.44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140 141 31,'4'-12'12,"2"-3"-2,2 0 0,1 0-2,-1 0-1,0 4 2,-4 0-2,0 5 0,-4-1 1,0 6-1,-4-2-1,-1 5 1,-2-2-3,-2 6 0,-3 3-1,-1 9 0,-4 5-1,-3 8-1,1 4 0,-2 8 0,3 4 0,-1 1-1,6-3 1,3-1-1,7-4 1,4-2-1,6-4 1,7-7-1,2-7 1,6-2 0,3-8 0,4-6 0,-3-8 1,2-7 0,-3-12 0,1-5 1,-4-12 0,-3-5 1,-3-8-1,-4-5-1,-5-3 0,-5 5 0,-4 5-2,-5 7 1,-7 13-1,-6 10 0,-2 14 0,-2 8 0,2 7-1,0 6 0,7 2-2,2-2-3,13 5-8,3-8-15,7-2-3,2-3-1,3 1 1</inkml:trace>
  <inkml:trace contextRef="#ctx0" brushRef="#br0" timeOffset="625">485 65 23,'7'-13'26,"-4"-4"-1,-1 6-7,-1 8-4,-6 3-5,0 9-1,-4 5-3,-3 5-1,-1 2 0,1 4 0,-1 0 0,0 6 0,3-4 0,2 7 0,0-1-1,5 4-1,1-2 1,1 1-2,2-1 0,2-3 0,1-4 0,5-7-1,-2-5 0,2-4 0,2-7 0,-2-3-2,2 0-3,-3-7-10,2 3-16,-3-1 1,-1-1-3,-1-1 2</inkml:trace>
  <inkml:trace contextRef="#ctx0" brushRef="#br0" timeOffset="1000">624 207 46,'7'-15'26,"-2"4"-4,-2-2-6,1 8-3,-6 2-4,1 9-3,-5 4-2,0 4-1,-2 3-1,0 2-1,1 1 1,1 1-1,3-1 1,4-2-1,1-2 1,1-1-1,0-2 0,3-2-1,-3-1 1,3-1-1,-2-3-1,-2-3-3,1 1-3,-5-6-9,5 0-13,0-1-2,0-5 1,2-1 1</inkml:trace>
  <inkml:trace contextRef="#ctx0" brushRef="#br0" timeOffset="1343">707 0 36,'-3'0'13,"2"2"-1,2 6 1,2 0 0,2 5-3,2 0 0,3 8-1,-1-1-2,6 4 0,-3 0-3,0 5 0,1-2-2,0 3 0,-2-3-1,-2 3 0,-2-5 0,-1 1-1,-5-3 1,0-2 0,-5-2 0,-4-4 0,-2-3-1,-5-1 0,1-2-2,-4-3-3,6-1-9,-4-3-14,7-3-2,5-1 1,4-2 0</inkml:trace>
  <inkml:trace contextRef="#ctx0" brushRef="#br0" timeOffset="1797">994 414 16,'-2'-6'19,"3"4"1,0-3-11,0 4-2,1 0-2,0-1 1,3 0 1,-1-1-1,3 1 0,1-5 1,4-1 0,-2-6-2,2 2 1,-2-4-2,-1 2 0,-3-5-2,-3 4-1,-4-1 0,-4 7 0,-4 3-1,-2 4 0,-1 3 0,-3 3 0,-1 4 0,3 2 0,1 4 0,3 1 0,2 1 0,1 0 0,2-2 0,5 4-1,2-4 1,3 3 0,1-3 0,2-2 0,1-1 0,3-2 0,1-4 0,3-1 0,-1-2-3,-1-5-4,1-1-20,-2 0-1,-4-2 1,-1 1 0</inkml:trace>
  <inkml:trace contextRef="#ctx0" brushRef="#br0" timeOffset="2265">1138 263 22,'3'2'20,"-4"2"-8,1-2 0,4 6-1,-2-1 1,4 4 0,-2-1-2,6 4-1,-4-3-1,5 2-2,-2-1-1,2 1-1,-2-2-2,0 0-1,1-4-1,-1-1-1,0-1-2,-1-4-1,2 0-2,-4-5-5,4 0-4,-7-7-5,4-1-8,-2-1 2,-2-5 1</inkml:trace>
  <inkml:trace contextRef="#ctx0" brushRef="#br0" timeOffset="2531">1296 243 38,'-5'0'20,"-2"4"-3,3 4-2,-7 6-5,4 7-4,-6 3-2,1 4-1,-4 5-1,6-2-2,-3 2 1,1-1-2,3-4-2,0-5-9,1-7-14,5-1 2,2-11-1,2-3 0</inkml:trace>
  <inkml:trace contextRef="#ctx0" brushRef="#br0" timeOffset="2781">1431 304 3,'3'9'19,"-10"1"1,0 8 0,-2 4-15,-3 4 0,2 5 2,-5 4 1,4 4-1,-3-2-1,5 0-1,0 1 0,1-3 0,-1-3-2,4-2-1,0-7 0,3-5-1,-1-4-1,2-6 0,-1-8-1,2-9-1,2-7-2,-3-10-2,3-8-1,-1-10-1,4-3 1,-2-7-1,3 1 2,0 1 3,4 4 3,1 7 3,3 4 2,2 7 3,3 2-1,3 8 0,0 3 0,0 4-1,-5 2-1,1 5-2,-7 7-1,-4 6 0,-4 5-1,1 1 0,-2 7 0,1 0 0,2 5 0,2 0 0,1-2 0,2 1 0,-2-2 1,-4 1 0,-4-3 0,-3 2 0,-6-6 0,-4-1 0,-4-4 0,-2-2 0,-2-5-1,1-3 0,2-5 0,3-5-2,6 1-4,1-5-10,9 1-13,6 2-2,1 1 0,7 5 0</inkml:trace>
  <inkml:trace contextRef="#ctx0" brushRef="#br0" timeOffset="3406">1672 445 38,'5'-2'29,"-3"1"2,-4-3-8,2 5-4,-6-5-5,4 4-5,-2-3-2,0 2-6,2 2-14,0-2-17,-1 1-3,0-3-1,1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7:33.63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42 163 33,'-3'-3'19,"1"0"-1,0-5-1,3 1-2,0-5-2,5-2-2,-3-4-2,7 2 0,-1-4-3,4 5 0,1 0-1,4 1-2,-1 7-1,3 1 0,2 3 0,1 3-1,-3 2-1,-1 1 1,-1 2-1,-4 0 0,-2 3 1,-6 2-1,-8 3 1,-5 6 0,-6 2-1,-4 5 1,-5 3-1,-3 0 1,-1 3-1,-1 2 1,0-2-1,4 0 0,1-3 0,1-3 0,5-2 1,3-4-1,1-4 0,5-6-1,4-3 1,5-5 0,3-2 0,4-2 0,3 0 0,4 1 0,3 1 0,3 0 0,3 0 1,3 2-1,4-2 0,5-1 0,5-2 1,2-5-1,1-1 1,1-2-1,-4-3 0,-4-1-2,-3 6-11,-11 3-19,-9 6-1,-10 2-1,-7 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27:23.35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6 19 31,'-3'-1'14,"3"0"-4,-3 0-1,2 1-2,-1 1-1,1 3-3,2-2 0,-1 1 0,1-1 0,4 2 0,-1-2 1,4-1 0,2-2 1,5 0 1,2-4-1,8 3 0,5-1 0,7 1-2,6-1 0,7 3-1,4 0-1,7 3 0,1-1-1,3-2 1,0 0 0,1-1 1,1-3 0,-1 2-1,-5-3 1,-2 1 0,0 0-1,0 3 1,-2 1-1,1 1-1,1 2 1,0-1-1,3 2 1,3-2-1,5-1 1,-3-1-1,-3 0 1,-2-2-1,-4 1 1,-1 2 0,-6 1-1,-5 0 1,-6 3-1,-4 0 0,-3 3 0,-2 0 1,-2-2-1,0 2 0,2-5 0,4 3 1,-1-5-1,3-1 0,1-1 0,1 0 0,3-4 1,0 1-1,-3-2 0,1 2 1,-6-2 0,-2 2-1,-5-2 1,-4 2 0,-4 3 0,-2-1-1,-4 1 1,-1 2 0,0 1-1,0 0 2,2-1-1,1 1 0,0 0 0,0-5 0,-1 2 1,-1 0 0,-4-1 0,0 0-1,-4 1 1,-1 0-1,-3-1 0,-2 2 0,0 2-1,-1-2 0,1 0 0,-1 1-1,0 0-1,-1-2-2,4 6-16,-7-5-14,1-1-2,-2-2-1,-3-4 0</inkml:trace>
  <inkml:trace contextRef="#ctx0" brushRef="#br0" timeOffset="7359">2588 1179 33,'-2'-1'10,"1"1"0,-1-2-3,2 1 0,0 0-3,2 1 0,1 0-2,0 1 1,1 0-1,1-1 1,2 2 0,-3 1 1,1-5 1,2 4 0,-1-4-1,3 2 1,0-1-1,1 1-1,5 0 0,0 4-1,4-2 0,4-1 0,2 3 0,3-4-1,0 1 1,3-1 0,-2-2 0,3 0 0,-4-3-1,2 2 1,-2 1-1,0 2 0,3 0 0,0 2 0,0 1 0,2 1-1,-1-1 1,1-2-1,-1 0 1,1-1-1,1-4 1,5 0-1,4-4 1,4 1-1,-3-1 1,2 1-1,1 0 1,2 2-1,-3 2 1,-4 3-1,-8 1 1,-1 1-1,-1-1 0,-2 2 1,-1-3-1,-1 0 1,-1-1-1,2-1 0,1-2 0,1 0 0,0 1 1,-3 2-1,0-1 0,0 4 0,-4-1 1,-5 1-1,-1 1 0,-5 1 0,-2-1 0,-1-1 1,-3-3-1,-2 0 0,-1-2 0,-1 1 1,4-3-1,-1 1 0,2-1 0,-2 2 1,1 1-2,-1 0 2,-2 1-1,-1-1 0,-1 4 0,-2-2 0,-2 1 0,-1 0 0,0-1 0,-4 1 0,1 0 1,0 0-1,0 0 0,-1 0 0,0 0-1,1 0-2,1 5-5,-2-4-16,4 4-7,0-2-3,1-1 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31.78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86 307 28,'3'-3'22,"-5"5"-5,1 3-3,2 6-3,-3 1-3,3 8-2,-1 3-1,0 2-1,0 3-1,2-2-1,-2-1 0,2-1-1,-2-6 1,0-2-1,-1-6 1,-1-3 0,-1-4 0,-1-6-1,-2-3 1,-1-4-1,2-3 0,-2-4 0,-1-4-1,-1-5 1,1-6-1,-1-9 0,3-5 0,0-4 0,3-2 0,4-1-1,5 4 1,3 2-1,6 9 0,4 11 1,2 9 0,3 9-1,1 10 1,0 9-1,0 11 2,-1 7 0,-4 9 0,1 4 0,-4 3 1,-3 1 0,-3-3 0,-1 0 1,-7-6-1,-2-4 1,-10-9-1,-3-3 0,-11-6 0,-5-3 0,-9-5-1,0-4 0,-3-3 0,1-3-2,8-4-1,5-1-3,13 1-6,10-3-12,15 2-7,10 2-2,6 1 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32.43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1 196 3,'2'5'17,"-5"-3"0,3 1-9,1 1-3,4-2 0,-1 0 0,2-4 1,3-1 0,3-7 2,0-3 1,-3-6-1,4 0 0,-4-4-1,2 1-1,-6-3-1,-2 4-1,-2 1-2,-3 3 0,-2 6-1,-4 2-1,-2 8 1,-1 5-1,-1 8-1,2 5 1,2 6 0,0 5 0,4 3-1,3 1 1,6 1 0,5-3 1,5-8-1,4-5 0,3-8 1,0-7 0,1-7-1,-2-5 0,-3-3-2,-2-6-1,-5 1 0,-5 0-1,0 6 0,-4-2 0,-1 5-1,-2 2 1,2 5 0,-2 3 2,1 4 1,-1 3 0,1 2 0,0 3 2,-1-1 0,0 2 1,-3 0 1,3 0-1,-2-3 0,0-1 1,0-3 0,2-5 0,-1-5 0,3-4-1,0-7 1,3-3 1,-1-6-1,5 1 0,0-3-1,2 2 0,2 2 0,3 6-1,-3 0 0,6 5 0,-1 6-2,-2 3 0,1 1-2,-4 0-3,3 3-6,-2 0-15,-4-1-2,-3 1 1,1-2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33.20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200 192 45,'7'-33'21,"-2"0"0,-2 0-4,-6 3-3,1 7-5,-6 4-3,1 6-3,-6 6-1,2 7-2,1 7 1,-3 7-2,4 8 1,0 8-1,5 6 1,-1 9 0,5 6 0,2 2 0,1 1 0,1-2-1,0 0 0,1-11-1,1-5 0,-3-13-2,0-8 0,-2-13-1,1-3 0,-5-11 0,0-5 1,-3-4 0,-3-1-1,-7 2 1,1 1 1,-4 4 1,2 5-1,-3 5 1,4 3 0,1 5 1,6 2 0,3 2 2,9-2 1,5-1 0,7-4 1,8-3 0,2-1-1,5-3 0,-1 0-1,0-1-2,-2 2-4,-4 2-3,-3 3 0,-4 2 0,-5 2 0,-2 1 0,0 1 1,-2-2 3,1 2 2,-1-4 3,2 1 0,3-3 1,0-1 0,2-1 0,-2-4 1,2 1 0,-4-4 1,3 2 0,-5-3 2,-2 0 1,-3-3 0,-3 3 2,-3-2-1,0 4-1,-7 2-2,1 4 0,-1 5-2,-5 4-1,0 6 0,1 6-2,5 2 0,0 4 0,5 1 0,1 2 0,8-4 0,4-3 0,5-6 0,4-3 0,1-4 0,4-8-3,2-3-15,-1-2-8,-2-5 1,0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34.06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83 0 35,'-18'22'14,"-1"3"0,3 1 0,1-3-1,7 1-2,0-5-2,10-3-3,6-5-2,6-3-3,6-2-3,5-6-9,5-4-15,2 2 0,-1-6 1,5 1-1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34.29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74 0 24,'-7'5'26,"-1"7"-7,4 9 0,-6 2-3,3 7-2,-5 2-2,5 7-4,-3-2-2,4 2-4,4-5-2,-3-4-4,9-1-9,-4-9-11,3-7-6,2-4 0,-2-8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34.49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18 56 64,'-14'-6'23,"9"2"-4,6-3-3,12 3-4,9-6-6,12 3-6,8 2-6,3 1-22,3 0-1,1 1 0,-8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36.20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223 279 26,'3'-26'24,"-5"0"-5,-2-11-3,4 3-4,-9-5-3,0 4-2,-5 3-3,-1 6 0,-5 10-2,-3 9-1,-1 7 0,0 12 0,1 8 0,3 9 0,4 8-1,4 7 1,5 6-1,5 1 0,4 4-1,4 0 1,3-4-1,1 0 1,6-7-1,0-6 0,4-10 1,-1-10 0,3-6 0,3-11 1,2-6-1,2-9-4,1-4-12,-1-3-11,-7-2 1,2 1-1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36.59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43 29 32,'-5'3'24,"-1"0"-8,1 4 0,-1-1-5,3 7-2,-4 0-4,4 7 0,-1-2-3,2 6 0,0-3 0,4 2-1,0-4 0,4-3 1,2-6-1,2-6 0,2-7 1,4-6-1,1-7 1,-1-6-1,2-6 1,-1-3-2,-5 0 1,-1 2 0,-3 3 0,-5 8-2,0 6 1,-6 8 0,1 12-1,-2 8 1,2 4-1,-1 4 0,3 3 1,2-1-1,1-1 2,5-3-1,3-6 0,1-5 1,4-3-2,-1-5-3,5 0-11,-2-5-13,-2-2 0,2-3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37.04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100 41 34,'-1'-10'13,"0"-1"1,-2 6 0,-1-4 0,-1 6-2,-2-1-1,-2 8-3,0 3-1,-2 8-3,-3 5-2,4 3 0,0 4-2,2 1 0,2 0 0,4 0 1,5-5-1,6-5 0,1-6 0,4-3 1,5-6 0,0-3-1,1-4 0,-1-4-3,2 2-8,-4-3-16,-4-1-2,0 2 1,-1-3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37.68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102 0 29,'-1'-4'14,"1"7"-1,-3 4-4,-1 7 0,0 10-2,-2 2 2,2 9-2,-4 1 0,4 9 1,-4-3-2,1 4 0,0-5-1,-2-3-3,0-5-1,1-4-1,1-7-2,-1-9-3,5-3-2,1-10-2,5-1 1,0-10-1,6 0-1,1-8 2,6 0 2,3-5 3,5-1 2,1 1 0,-1 3 2,1 2-1,-3 2 1,-3 4 0,-4 4 0,-6 7 0,-8 5 0,-2 3 0,-5 4 0,-3 1 1,-4 2 1,1 0 0,0 2 1,-1-1 2,-1-3 0,4 3-1,0-5 1,3 2-1,-1-3-1,5 0-2,-1 0 0,4 2-1,6-1-1,1 1 0,4 0 0,3 1 0,4-1 0,3 1 1,4-1-1,0-3-2,2-1-2,-1-9-5,2 2-7,-2-4-11,-5-5 2,0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5:26:11.98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111 29 38,'-15'-4'15,"1"0"0,0-1-2,2 2 1,-1-3-4,4 3-1,-1 0-2,4 3 0,-4-1-2,5 2-1,2 0-2,6 5 1,8-3-1,9 2 1,11-2 0,9 1 0,8-4 0,6 1 0,5-5 0,-2 1 0,-3 1-1,-8-3 1,-7 1-2,-10 0-1,-10 3 1,-10 0 0,-9 1 0,-9 2-1,-10 2 1,-4-3-1,-3 2 1,-5-2-1,-3-1 0,3 1 0,-1 2 0,4-3 0,5 1 0,4-1 0,4 2 0,2-1 0,4 0 0,6 3 0,0-3 0,3 0 0,0-1 0,2 0 0,2 0 0,4 0 0,2 0 0,6 3 0,2-2 0,4 4-1,3 0-2,-2 0-2,6 4-8,-10-4-19,-4-2 0,-2-3-2,-10-5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38.24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95 86 18,'2'-19'21,"2"5"-3,-2-2-4,-3 1-3,1 5-2,-5 2-5,-2 7 0,-3 3-1,0 7-1,-5 3 1,2 6-1,0 2-1,0 2-1,4-1 1,3 2-1,5-2 1,5-1 0,4-5-1,8-5 1,0-3-1,5-4 1,1-6 0,0-5 0,-1-4 0,-1-5 1,-3 0-1,-4-3 1,-6-2-1,-5-1 0,-5 2 0,-5 2 0,-6 4 0,-2 2-1,-1 5 0,0 1 0,0 6-1,3 5 0,5 4-3,2-2-5,9 7-8,2-2-10,2-2 1,5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10-10-19T16:00:38.68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51 66 21,'9'-9'24,"1"0"-5,-1 4-2,-4-3-3,0 2-4,-5 2-2,-1 1-2,-3 4-2,-2 3-1,-6-1-1,3 4-1,-1 3-1,-3 8 1,1 2-1,2 3 0,4 2-1,1 2 1,5 2 0,4-4 0,4-5 1,9-6 0,2-8 1,7-7 1,-1-11 2,4-5 0,-4-9 0,0-2 1,-6-3-1,-7 3 0,-6-3 0,-9 6-3,-5 2-1,-7 4-1,-4 10 0,-4 6-1,-2 5-1,0 6-3,5 8-4,-1 2-13,5 4-10,9-2-2,2 0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BFAAD6C-7797-4AE4-A291-439E2E9CE064}" type="datetimeFigureOut">
              <a:rPr lang="en-US"/>
              <a:pPr>
                <a:defRPr/>
              </a:pPr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285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4375" y="4487863"/>
            <a:ext cx="5721350" cy="425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0F1CFE6-CDB6-4CCD-87CA-5B16B33C45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5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-c.dk/people/pagh/papers/linear-jour.pdf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0DE1DB-392A-473D-B9CA-C82E179F787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15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AC37FD-DF94-46E0-910E-3531B61F0F6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86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10E5CB-4ACA-4DB8-B7A5-00F59AADB539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3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A99449-5D61-4F24-ACD5-ACF3BAF3EA32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2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5FF613-8E31-4982-8B16-12D103ECD7DD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2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7CA48F-7ECC-4179-A73B-75D0CC7E85A4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7CA48F-7ECC-4179-A73B-75D0CC7E85A4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7CA48F-7ECC-4179-A73B-75D0CC7E85A4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34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8662E0-C5C0-422D-9E8A-7AF0A0F71397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45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F1CFE6-CDB6-4CCD-87CA-5B16B33C45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47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04F1E3-D368-4558-82B5-FAE7E2777218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99AF4E-209F-49E3-8FA3-3C41117BBE9B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17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704C21-3127-48E7-8EC5-AF156B65D4D4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89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8D3828-44F1-4C3D-8301-7DD76531F034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7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8A942D0-60BC-49A6-991C-FF2AC8361879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5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Some</a:t>
            </a:r>
            <a:r>
              <a:rPr lang="en-US" baseline="0" dirty="0" smtClean="0"/>
              <a:t> values of A work better than others (want to mix bits); Some values of m are easier to work with than others (want to make floor/ceiling computations easy).</a:t>
            </a: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A47271-0ED1-450B-BCC3-02B734E28370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7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75A829-6283-403F-A44C-E3D1850CECBD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83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EAF5AB-116C-4F15-92B7-60306E01F0CE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9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F5BF9A-9CC9-431A-88F9-35A3F0BE0CB8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7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D8A53C-F0D7-4FE8-BE99-5190F0C7BD68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68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F1CFE6-CDB6-4CCD-87CA-5B16B33C451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5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AC37FD-DF94-46E0-910E-3531B61F0F6E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866C63-2224-4DA8-A4CB-D4BF901FD37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6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F1CFE6-CDB6-4CCD-87CA-5B16B33C451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08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F1CFE6-CDB6-4CCD-87CA-5B16B33C451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522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F1CFE6-CDB6-4CCD-87CA-5B16B33C451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9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E72360-0BAE-40A3-B36C-85353D7C55B9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10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F1CFE6-CDB6-4CCD-87CA-5B16B33C451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26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E381CC-CF0C-4A23-96AA-BCCA5A90EC33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354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9DB8BB-7128-4984-AAD1-88B217DDB1CD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8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EA3373-E65E-4749-80A3-0FCFC7DBAFEF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675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C838F3-3AEE-4CB3-A1C2-393DFEEA7650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08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AE0755-C1AF-4448-8075-8C9AB380F6A5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BCFF0C-99D7-4F4C-A6F6-A303DFE6F739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44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40FFAB-2B6D-4FE6-8BD8-C80DF2546563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15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282DDC-5E89-4653-A8F9-45B83E9715A0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50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335F1E-46C7-4B24-8B17-41A5FF441EA2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091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9DEBC4-01E0-4D2B-B585-D8A8E3900553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33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282DDC-5E89-4653-A8F9-45B83E9715A0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394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AE0755-C1AF-4448-8075-8C9AB380F6A5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47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2CD2C8-765B-4791-AD91-B161C6B5A340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331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A60E9E-4372-4CEB-9733-E508B28CBF7F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12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8B0B8D-D65C-418D-9EE2-4029B3F24C65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842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F1CFE6-CDB6-4CCD-87CA-5B16B33C451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5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282DDC-5E89-4653-A8F9-45B83E971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05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Linear probing.</a:t>
            </a:r>
            <a:r>
              <a:rPr lang="en-US" dirty="0" smtClean="0"/>
              <a:t> The relevance of moments to linear probing was only recognized in a recent breakthrough </a:t>
            </a:r>
            <a:r>
              <a:rPr lang="en-US" dirty="0" smtClean="0">
                <a:hlinkClick r:id="rId3"/>
              </a:rPr>
              <a:t>paper</a:t>
            </a:r>
            <a:r>
              <a:rPr lang="en-US" dirty="0" smtClean="0"/>
              <a:t> [</a:t>
            </a:r>
            <a:r>
              <a:rPr lang="en-US" dirty="0" err="1" smtClean="0"/>
              <a:t>Pagh</a:t>
            </a:r>
            <a:r>
              <a:rPr lang="en-US" dirty="0" smtClean="0"/>
              <a:t>, </a:t>
            </a:r>
            <a:r>
              <a:rPr lang="en-US" dirty="0" err="1" smtClean="0"/>
              <a:t>Pagh</a:t>
            </a:r>
            <a:r>
              <a:rPr lang="en-US" dirty="0" smtClean="0"/>
              <a:t>, </a:t>
            </a:r>
            <a:r>
              <a:rPr lang="en-US" dirty="0" err="1" smtClean="0"/>
              <a:t>Ruzic</a:t>
            </a:r>
            <a:r>
              <a:rPr lang="en-US" dirty="0" smtClean="0"/>
              <a:t> STOC'07]. I will show the analysis for b=3n to ease notation; it is easy to extend to any load.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true data-structures style, we consider a perfect binary tree spanning the array A[1..b]. A node on level </a:t>
            </a:r>
            <a:r>
              <a:rPr lang="en-US" i="1" dirty="0" smtClean="0"/>
              <a:t>k</a:t>
            </a:r>
            <a:r>
              <a:rPr lang="en-US" dirty="0" smtClean="0"/>
              <a:t> has 2</a:t>
            </a:r>
            <a:r>
              <a:rPr lang="en-US" baseline="30000" dirty="0" smtClean="0"/>
              <a:t>k</a:t>
            </a:r>
            <a:r>
              <a:rPr lang="en-US" dirty="0" smtClean="0"/>
              <a:t> array positions under it, and (1/3)·2</a:t>
            </a:r>
            <a:r>
              <a:rPr lang="en-US" baseline="30000" dirty="0" smtClean="0"/>
              <a:t>k</a:t>
            </a:r>
            <a:r>
              <a:rPr lang="en-US" dirty="0" smtClean="0"/>
              <a:t> items were originally hashed to them in expectation. (Here I am counting the original location h(x) of </a:t>
            </a:r>
            <a:r>
              <a:rPr lang="en-US" i="1" dirty="0" smtClean="0"/>
              <a:t>x</a:t>
            </a:r>
            <a:r>
              <a:rPr lang="en-US" dirty="0" smtClean="0"/>
              <a:t>, not where </a:t>
            </a:r>
            <a:r>
              <a:rPr lang="en-US" i="1" dirty="0" smtClean="0"/>
              <a:t>x</a:t>
            </a:r>
            <a:r>
              <a:rPr lang="en-US" dirty="0" smtClean="0"/>
              <a:t> really appears, which may be h(x)+1, h(x)+2, ...). Call the node "dangerous" if at least (2/3)·2</a:t>
            </a:r>
            <a:r>
              <a:rPr lang="en-US" baseline="30000" dirty="0" smtClean="0"/>
              <a:t>k</a:t>
            </a:r>
            <a:r>
              <a:rPr lang="en-US" dirty="0" smtClean="0"/>
              <a:t> elements hashed to it.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 say that we are dealing with element </a:t>
            </a:r>
            <a:r>
              <a:rPr lang="en-US" i="1" dirty="0" smtClean="0"/>
              <a:t>q</a:t>
            </a:r>
            <a:r>
              <a:rPr lang="en-US" dirty="0" smtClean="0"/>
              <a:t> (a query or an update). We must bound the contiguous </a:t>
            </a:r>
            <a:r>
              <a:rPr lang="en-US" i="1" dirty="0" smtClean="0"/>
              <a:t>run</a:t>
            </a:r>
            <a:r>
              <a:rPr lang="en-US" dirty="0" smtClean="0"/>
              <a:t> of elements that contain the position h(q). The key observation is that, if this run contains between 2</a:t>
            </a:r>
            <a:r>
              <a:rPr lang="en-US" baseline="30000" dirty="0" smtClean="0"/>
              <a:t>k</a:t>
            </a:r>
            <a:r>
              <a:rPr lang="en-US" dirty="0" smtClean="0"/>
              <a:t> and 2</a:t>
            </a:r>
            <a:r>
              <a:rPr lang="en-US" baseline="30000" dirty="0" smtClean="0"/>
              <a:t>k+1</a:t>
            </a:r>
            <a:r>
              <a:rPr lang="en-US" dirty="0" smtClean="0"/>
              <a:t> elements, either the ancestor of h(q) at level k-2 is dangerous, or one of its siblings in an O(1) neighborhood is dangerous.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Let's say this run goes from A[</a:t>
            </a:r>
            <a:r>
              <a:rPr lang="en-US" dirty="0" err="1" smtClean="0"/>
              <a:t>i</a:t>
            </a:r>
            <a:r>
              <a:rPr lang="en-US" dirty="0" smtClean="0"/>
              <a:t>] to A[j], </a:t>
            </a:r>
            <a:r>
              <a:rPr lang="en-US" dirty="0" err="1" smtClean="0"/>
              <a:t>i≤h</a:t>
            </a:r>
            <a:r>
              <a:rPr lang="en-US" dirty="0" smtClean="0"/>
              <a:t>(q)≤j. The interval [</a:t>
            </a:r>
            <a:r>
              <a:rPr lang="en-US" dirty="0" err="1" smtClean="0"/>
              <a:t>i,j</a:t>
            </a:r>
            <a:r>
              <a:rPr lang="en-US" dirty="0" smtClean="0"/>
              <a:t>] is spanned by 4—9 nodes on level k-2. Assume for contradiction that none are dangerous. The first node, which is not completely contained in the interval, contributes less than (2/3)·2</a:t>
            </a:r>
            <a:r>
              <a:rPr lang="en-US" baseline="30000" dirty="0" smtClean="0"/>
              <a:t>k-2</a:t>
            </a:r>
            <a:r>
              <a:rPr lang="en-US" dirty="0" smtClean="0"/>
              <a:t> elements to the run (it the most extreme case, this many elements hashed to the last location of that node). But the next nodes all have more than 2</a:t>
            </a:r>
            <a:r>
              <a:rPr lang="en-US" baseline="30000" dirty="0" smtClean="0"/>
              <a:t>k-2</a:t>
            </a:r>
            <a:r>
              <a:rPr lang="en-US" dirty="0" smtClean="0"/>
              <a:t>/3 free locations in their </a:t>
            </a:r>
            <a:r>
              <a:rPr lang="en-US" dirty="0" err="1" smtClean="0"/>
              <a:t>subtree</a:t>
            </a:r>
            <a:r>
              <a:rPr lang="en-US" dirty="0" smtClean="0"/>
              <a:t>, so 2 more nodes absorb all excess elements. Thus, the run cannot go on for 4 nodes, contradiction.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Now, the expected running time of an operation is clearly:</a:t>
            </a:r>
            <a:br>
              <a:rPr lang="en-US" dirty="0" smtClean="0"/>
            </a:br>
            <a:r>
              <a:rPr lang="en-US" dirty="0" err="1" smtClean="0"/>
              <a:t>Σ</a:t>
            </a:r>
            <a:r>
              <a:rPr lang="en-US" baseline="-25000" dirty="0" err="1" smtClean="0"/>
              <a:t>k</a:t>
            </a:r>
            <a:r>
              <a:rPr lang="en-US" dirty="0" smtClean="0"/>
              <a:t> O(2</a:t>
            </a:r>
            <a:r>
              <a:rPr lang="en-US" baseline="30000" dirty="0" smtClean="0"/>
              <a:t>k</a:t>
            </a:r>
            <a:r>
              <a:rPr lang="en-US" dirty="0" smtClean="0"/>
              <a:t>)·Pr[h(q) is in a run of 2</a:t>
            </a:r>
            <a:r>
              <a:rPr lang="en-US" baseline="30000" dirty="0" smtClean="0"/>
              <a:t>k</a:t>
            </a:r>
            <a:r>
              <a:rPr lang="en-US" dirty="0" smtClean="0"/>
              <a:t> to 2</a:t>
            </a:r>
            <a:r>
              <a:rPr lang="en-US" baseline="30000" dirty="0" smtClean="0"/>
              <a:t>k+1</a:t>
            </a:r>
            <a:r>
              <a:rPr lang="en-US" dirty="0" smtClean="0"/>
              <a:t> elements].</a:t>
            </a:r>
            <a:br>
              <a:rPr lang="en-US" dirty="0" smtClean="0"/>
            </a:br>
            <a:r>
              <a:rPr lang="en-US" dirty="0" smtClean="0"/>
              <a:t>As argued above, this probability is at most O(1) times the probability that a designated node at level k-2 is dangerous.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rest is a simple balls-in-bins analysis: we want the probability that a bin, of expected size μ=2</a:t>
            </a:r>
            <a:r>
              <a:rPr lang="en-US" baseline="30000" dirty="0" smtClean="0"/>
              <a:t>k-2</a:t>
            </a:r>
            <a:r>
              <a:rPr lang="en-US" dirty="0" smtClean="0"/>
              <a:t>/3, actually contains 2μ elements. Last time, we showed that </a:t>
            </a:r>
            <a:r>
              <a:rPr lang="en-US" dirty="0" err="1" smtClean="0"/>
              <a:t>Chebyshev</a:t>
            </a:r>
            <a:r>
              <a:rPr lang="en-US" dirty="0" smtClean="0"/>
              <a:t> bounds this probability by O(1/μ). Unfortunately, this is not enough, since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k</a:t>
            </a:r>
            <a:r>
              <a:rPr lang="en-US" dirty="0" smtClean="0"/>
              <a:t> 2</a:t>
            </a:r>
            <a:r>
              <a:rPr lang="en-US" baseline="30000" dirty="0" smtClean="0"/>
              <a:t>k</a:t>
            </a:r>
            <a:r>
              <a:rPr lang="en-US" dirty="0" smtClean="0"/>
              <a:t>·O(1/2</a:t>
            </a:r>
            <a:r>
              <a:rPr lang="en-US" baseline="30000" dirty="0" smtClean="0"/>
              <a:t>k-2</a:t>
            </a:r>
            <a:r>
              <a:rPr lang="en-US" dirty="0" smtClean="0"/>
              <a:t>) = O(</a:t>
            </a:r>
            <a:r>
              <a:rPr lang="en-US" dirty="0" err="1" smtClean="0"/>
              <a:t>lg</a:t>
            </a:r>
            <a:r>
              <a:rPr lang="en-US" dirty="0" smtClean="0"/>
              <a:t> n).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However, if we go to the 4th moment, we obtain a probability bound of O(1/μ</a:t>
            </a:r>
            <a:r>
              <a:rPr lang="en-US" baseline="30000" dirty="0" smtClean="0"/>
              <a:t>2</a:t>
            </a:r>
            <a:r>
              <a:rPr lang="en-US" dirty="0" smtClean="0"/>
              <a:t>). In this case, the running time is Σ</a:t>
            </a:r>
            <a:r>
              <a:rPr lang="en-US" baseline="-25000" dirty="0" smtClean="0"/>
              <a:t>k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·O(1/2</a:t>
            </a:r>
            <a:r>
              <a:rPr lang="en-US" baseline="30000" dirty="0" smtClean="0"/>
              <a:t>2(k-2)</a:t>
            </a:r>
            <a:r>
              <a:rPr lang="en-US" dirty="0" smtClean="0"/>
              <a:t>) = Σ O(2</a:t>
            </a:r>
            <a:r>
              <a:rPr lang="en-US" baseline="30000" dirty="0" smtClean="0"/>
              <a:t>-k</a:t>
            </a:r>
            <a:r>
              <a:rPr lang="en-US" dirty="0" smtClean="0"/>
              <a:t>) = O(1). So the 4th moment is enough to make this series decay geometrically.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F1CFE6-CDB6-4CCD-87CA-5B16B33C451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419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F1CFE6-CDB6-4CCD-87CA-5B16B33C451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950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9A8C97-31C3-4C4A-A22F-2F84115272BA}" type="slidenum">
              <a:rPr lang="en-US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2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AC37FD-DF94-46E0-910E-3531B61F0F6E}" type="slidenum">
              <a:rPr lang="en-US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10E5CB-4ACA-4DB8-B7A5-00F59AADB539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366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9A8C97-31C3-4C4A-A22F-2F84115272BA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83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F1CFE6-CDB6-4CCD-87CA-5B16B33C451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081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F1CFE6-CDB6-4CCD-87CA-5B16B33C451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438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F1CFE6-CDB6-4CCD-87CA-5B16B33C451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8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B8CFA6-AB88-4BD3-98A4-0B3E552B6D25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42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9A8C97-31C3-4C4A-A22F-2F84115272BA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8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9A8C97-31C3-4C4A-A22F-2F84115272B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58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174E84-EBE3-4EA2-8D85-7317C5A1775A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u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u="none" smtClean="0">
                <a:solidFill>
                  <a:srgbClr val="3333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/>
              <a:t>Intro </a:t>
            </a:r>
            <a:fld id="{C32B20D5-EFCF-4DC5-8DDF-44D7BA24F503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/>
              <a:t>Comp 550, Spring 2010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C731A937-F8B8-40E9-AAA1-7CAE27BA9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4413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0CE075C7-0824-408B-B05C-E5E78B649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Intro </a:t>
            </a:r>
            <a:fld id="{DFAFDEA1-90C2-4294-B94A-20EE7032AD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BC444473-AE96-4248-959A-7E81398BF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2F9B58C2-67CB-4562-A4DD-C56D89951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1B85A1B7-B8DC-469A-B980-7EA38E3A1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BAF93E3C-CE74-4F31-8400-83D6371EC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FABE809B-59EA-4765-9742-C3025A67B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1E97EB97-1669-43B1-86D1-F2B163A16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21B861D0-F835-4526-8D06-0D1860820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 dirty="0" smtClean="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18263"/>
            <a:ext cx="91440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u="none" smtClean="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en-US"/>
              <a:t>Intro </a:t>
            </a:r>
            <a:fld id="{216B244B-0606-48CE-A2E7-56962C4FE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0" y="6456363"/>
            <a:ext cx="12811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u="none">
                <a:solidFill>
                  <a:schemeClr val="hlink"/>
                </a:solidFill>
              </a:rPr>
              <a:t>hashtables - </a:t>
            </a:r>
            <a:fld id="{957978D8-33A0-468A-9F5F-5BE0D5163E7A}" type="slidenum">
              <a:rPr lang="en-US" sz="1400" u="none">
                <a:solidFill>
                  <a:schemeClr val="hlink"/>
                </a:solidFill>
              </a:rPr>
              <a:pPr>
                <a:defRPr/>
              </a:pPr>
              <a:t>‹#›</a:t>
            </a:fld>
            <a:endParaRPr lang="en-US" sz="1400" u="none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customXml" Target="../ink/ink10.xml"/><Relationship Id="rId18" Type="http://schemas.openxmlformats.org/officeDocument/2006/relationships/image" Target="../media/image16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3.emf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12.emf"/><Relationship Id="rId19" Type="http://schemas.openxmlformats.org/officeDocument/2006/relationships/customXml" Target="../ink/ink13.xml"/><Relationship Id="rId4" Type="http://schemas.openxmlformats.org/officeDocument/2006/relationships/image" Target="../media/image9.emf"/><Relationship Id="rId9" Type="http://schemas.openxmlformats.org/officeDocument/2006/relationships/customXml" Target="../ink/ink8.xml"/><Relationship Id="rId1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customXml" Target="../ink/ink14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7.png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customXml" Target="../ink/ink15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customXml" Target="../ink/ink18.xml"/><Relationship Id="rId4" Type="http://schemas.openxmlformats.org/officeDocument/2006/relationships/image" Target="../media/image29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customXml" Target="../ink/ink21.xml"/><Relationship Id="rId4" Type="http://schemas.openxmlformats.org/officeDocument/2006/relationships/image" Target="../media/image32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customXml" Target="../ink/ink23.xml"/><Relationship Id="rId4" Type="http://schemas.openxmlformats.org/officeDocument/2006/relationships/image" Target="../media/image34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customXml" Target="../ink/ink26.xml"/><Relationship Id="rId4" Type="http://schemas.openxmlformats.org/officeDocument/2006/relationships/image" Target="../media/image3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customXml" Target="../ink/ink28.xml"/><Relationship Id="rId4" Type="http://schemas.openxmlformats.org/officeDocument/2006/relationships/image" Target="../media/image39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46.emf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43.emf"/><Relationship Id="rId12" Type="http://schemas.openxmlformats.org/officeDocument/2006/relationships/customXml" Target="../ink/ink32.xml"/><Relationship Id="rId17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34.xml"/><Relationship Id="rId1" Type="http://schemas.openxmlformats.org/officeDocument/2006/relationships/vmlDrawing" Target="../drawings/vmlDrawing8.vml"/><Relationship Id="rId6" Type="http://schemas.openxmlformats.org/officeDocument/2006/relationships/customXml" Target="../ink/ink29.xml"/><Relationship Id="rId11" Type="http://schemas.openxmlformats.org/officeDocument/2006/relationships/image" Target="../media/image45.emf"/><Relationship Id="rId5" Type="http://schemas.openxmlformats.org/officeDocument/2006/relationships/image" Target="../media/image14.wmf"/><Relationship Id="rId15" Type="http://schemas.openxmlformats.org/officeDocument/2006/relationships/image" Target="../media/image47.emf"/><Relationship Id="rId10" Type="http://schemas.openxmlformats.org/officeDocument/2006/relationships/customXml" Target="../ink/ink31.xml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4.emf"/><Relationship Id="rId14" Type="http://schemas.openxmlformats.org/officeDocument/2006/relationships/customXml" Target="../ink/ink3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7.png"/><Relationship Id="rId7" Type="http://schemas.openxmlformats.org/officeDocument/2006/relationships/customXml" Target="../ink/ink36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customXml" Target="../ink/ink35.xml"/><Relationship Id="rId10" Type="http://schemas.openxmlformats.org/officeDocument/2006/relationships/image" Target="../media/image49.emf"/><Relationship Id="rId4" Type="http://schemas.openxmlformats.org/officeDocument/2006/relationships/image" Target="../media/image8.png"/><Relationship Id="rId9" Type="http://schemas.openxmlformats.org/officeDocument/2006/relationships/customXml" Target="../ink/ink3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infoweekly.blogspot.com/2010/02/cuckoo-hashing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.emf"/><Relationship Id="rId21" Type="http://schemas.openxmlformats.org/officeDocument/2006/relationships/customXml" Target="../ink/ink46.xml"/><Relationship Id="rId42" Type="http://schemas.openxmlformats.org/officeDocument/2006/relationships/image" Target="../media/image65.emf"/><Relationship Id="rId47" Type="http://schemas.openxmlformats.org/officeDocument/2006/relationships/customXml" Target="../ink/ink59.xml"/><Relationship Id="rId63" Type="http://schemas.openxmlformats.org/officeDocument/2006/relationships/customXml" Target="../ink/ink67.xml"/><Relationship Id="rId68" Type="http://schemas.openxmlformats.org/officeDocument/2006/relationships/image" Target="../media/image78.emf"/><Relationship Id="rId84" Type="http://schemas.openxmlformats.org/officeDocument/2006/relationships/image" Target="../media/image86.emf"/><Relationship Id="rId89" Type="http://schemas.openxmlformats.org/officeDocument/2006/relationships/customXml" Target="../ink/ink80.xml"/><Relationship Id="rId112" Type="http://schemas.openxmlformats.org/officeDocument/2006/relationships/image" Target="../media/image100.emf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52.emf"/><Relationship Id="rId29" Type="http://schemas.openxmlformats.org/officeDocument/2006/relationships/customXml" Target="../ink/ink50.xml"/><Relationship Id="rId107" Type="http://schemas.openxmlformats.org/officeDocument/2006/relationships/customXml" Target="../ink/ink89.xml"/><Relationship Id="rId11" Type="http://schemas.openxmlformats.org/officeDocument/2006/relationships/customXml" Target="../ink/ink41.xml"/><Relationship Id="rId24" Type="http://schemas.openxmlformats.org/officeDocument/2006/relationships/image" Target="../media/image56.emf"/><Relationship Id="rId32" Type="http://schemas.openxmlformats.org/officeDocument/2006/relationships/image" Target="../media/image60.emf"/><Relationship Id="rId37" Type="http://schemas.openxmlformats.org/officeDocument/2006/relationships/customXml" Target="../ink/ink54.xml"/><Relationship Id="rId40" Type="http://schemas.openxmlformats.org/officeDocument/2006/relationships/image" Target="../media/image64.emf"/><Relationship Id="rId45" Type="http://schemas.openxmlformats.org/officeDocument/2006/relationships/customXml" Target="../ink/ink58.xml"/><Relationship Id="rId53" Type="http://schemas.openxmlformats.org/officeDocument/2006/relationships/customXml" Target="../ink/ink62.xml"/><Relationship Id="rId58" Type="http://schemas.openxmlformats.org/officeDocument/2006/relationships/image" Target="../media/image73.emf"/><Relationship Id="rId66" Type="http://schemas.openxmlformats.org/officeDocument/2006/relationships/image" Target="../media/image77.emf"/><Relationship Id="rId74" Type="http://schemas.openxmlformats.org/officeDocument/2006/relationships/image" Target="../media/image81.emf"/><Relationship Id="rId79" Type="http://schemas.openxmlformats.org/officeDocument/2006/relationships/customXml" Target="../ink/ink75.xml"/><Relationship Id="rId87" Type="http://schemas.openxmlformats.org/officeDocument/2006/relationships/customXml" Target="../ink/ink79.xml"/><Relationship Id="rId102" Type="http://schemas.openxmlformats.org/officeDocument/2006/relationships/image" Target="../media/image95.emf"/><Relationship Id="rId110" Type="http://schemas.openxmlformats.org/officeDocument/2006/relationships/image" Target="../media/image99.emf"/><Relationship Id="rId5" Type="http://schemas.openxmlformats.org/officeDocument/2006/relationships/customXml" Target="../ink/ink38.xml"/><Relationship Id="rId61" Type="http://schemas.openxmlformats.org/officeDocument/2006/relationships/customXml" Target="../ink/ink66.xml"/><Relationship Id="rId82" Type="http://schemas.openxmlformats.org/officeDocument/2006/relationships/image" Target="../media/image85.emf"/><Relationship Id="rId90" Type="http://schemas.openxmlformats.org/officeDocument/2006/relationships/image" Target="../media/image89.emf"/><Relationship Id="rId95" Type="http://schemas.openxmlformats.org/officeDocument/2006/relationships/customXml" Target="../ink/ink83.xml"/><Relationship Id="rId19" Type="http://schemas.openxmlformats.org/officeDocument/2006/relationships/customXml" Target="../ink/ink45.xml"/><Relationship Id="rId14" Type="http://schemas.openxmlformats.org/officeDocument/2006/relationships/image" Target="../media/image51.emf"/><Relationship Id="rId22" Type="http://schemas.openxmlformats.org/officeDocument/2006/relationships/image" Target="../media/image55.emf"/><Relationship Id="rId27" Type="http://schemas.openxmlformats.org/officeDocument/2006/relationships/customXml" Target="../ink/ink49.xml"/><Relationship Id="rId30" Type="http://schemas.openxmlformats.org/officeDocument/2006/relationships/image" Target="../media/image59.emf"/><Relationship Id="rId35" Type="http://schemas.openxmlformats.org/officeDocument/2006/relationships/customXml" Target="../ink/ink53.xml"/><Relationship Id="rId43" Type="http://schemas.openxmlformats.org/officeDocument/2006/relationships/customXml" Target="../ink/ink57.xml"/><Relationship Id="rId48" Type="http://schemas.openxmlformats.org/officeDocument/2006/relationships/image" Target="../media/image68.emf"/><Relationship Id="rId56" Type="http://schemas.openxmlformats.org/officeDocument/2006/relationships/image" Target="../media/image72.emf"/><Relationship Id="rId64" Type="http://schemas.openxmlformats.org/officeDocument/2006/relationships/image" Target="../media/image76.emf"/><Relationship Id="rId69" Type="http://schemas.openxmlformats.org/officeDocument/2006/relationships/customXml" Target="../ink/ink70.xml"/><Relationship Id="rId77" Type="http://schemas.openxmlformats.org/officeDocument/2006/relationships/customXml" Target="../ink/ink74.xml"/><Relationship Id="rId100" Type="http://schemas.openxmlformats.org/officeDocument/2006/relationships/image" Target="../media/image94.emf"/><Relationship Id="rId105" Type="http://schemas.openxmlformats.org/officeDocument/2006/relationships/customXml" Target="../ink/ink88.xml"/><Relationship Id="rId8" Type="http://schemas.openxmlformats.org/officeDocument/2006/relationships/image" Target="../media/image28.emf"/><Relationship Id="rId51" Type="http://schemas.openxmlformats.org/officeDocument/2006/relationships/customXml" Target="../ink/ink61.xml"/><Relationship Id="rId72" Type="http://schemas.openxmlformats.org/officeDocument/2006/relationships/image" Target="../media/image80.emf"/><Relationship Id="rId80" Type="http://schemas.openxmlformats.org/officeDocument/2006/relationships/image" Target="../media/image84.emf"/><Relationship Id="rId85" Type="http://schemas.openxmlformats.org/officeDocument/2006/relationships/customXml" Target="../ink/ink78.xml"/><Relationship Id="rId93" Type="http://schemas.openxmlformats.org/officeDocument/2006/relationships/customXml" Target="../ink/ink82.xml"/><Relationship Id="rId98" Type="http://schemas.openxmlformats.org/officeDocument/2006/relationships/image" Target="../media/image93.emf"/><Relationship Id="rId3" Type="http://schemas.openxmlformats.org/officeDocument/2006/relationships/image" Target="../media/image7.png"/><Relationship Id="rId12" Type="http://schemas.openxmlformats.org/officeDocument/2006/relationships/image" Target="../media/image50.emf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38" Type="http://schemas.openxmlformats.org/officeDocument/2006/relationships/image" Target="../media/image63.emf"/><Relationship Id="rId46" Type="http://schemas.openxmlformats.org/officeDocument/2006/relationships/image" Target="../media/image67.emf"/><Relationship Id="rId59" Type="http://schemas.openxmlformats.org/officeDocument/2006/relationships/customXml" Target="../ink/ink65.xml"/><Relationship Id="rId67" Type="http://schemas.openxmlformats.org/officeDocument/2006/relationships/customXml" Target="../ink/ink69.xml"/><Relationship Id="rId103" Type="http://schemas.openxmlformats.org/officeDocument/2006/relationships/customXml" Target="../ink/ink87.xml"/><Relationship Id="rId108" Type="http://schemas.openxmlformats.org/officeDocument/2006/relationships/image" Target="../media/image98.emf"/><Relationship Id="rId20" Type="http://schemas.openxmlformats.org/officeDocument/2006/relationships/image" Target="../media/image54.emf"/><Relationship Id="rId41" Type="http://schemas.openxmlformats.org/officeDocument/2006/relationships/customXml" Target="../ink/ink56.xml"/><Relationship Id="rId54" Type="http://schemas.openxmlformats.org/officeDocument/2006/relationships/image" Target="../media/image71.emf"/><Relationship Id="rId62" Type="http://schemas.openxmlformats.org/officeDocument/2006/relationships/image" Target="../media/image75.emf"/><Relationship Id="rId70" Type="http://schemas.openxmlformats.org/officeDocument/2006/relationships/image" Target="../media/image79.emf"/><Relationship Id="rId75" Type="http://schemas.openxmlformats.org/officeDocument/2006/relationships/customXml" Target="../ink/ink73.xml"/><Relationship Id="rId83" Type="http://schemas.openxmlformats.org/officeDocument/2006/relationships/customXml" Target="../ink/ink77.xml"/><Relationship Id="rId88" Type="http://schemas.openxmlformats.org/officeDocument/2006/relationships/image" Target="../media/image88.emf"/><Relationship Id="rId91" Type="http://schemas.openxmlformats.org/officeDocument/2006/relationships/customXml" Target="../ink/ink81.xml"/><Relationship Id="rId96" Type="http://schemas.openxmlformats.org/officeDocument/2006/relationships/image" Target="../media/image92.emf"/><Relationship Id="rId111" Type="http://schemas.openxmlformats.org/officeDocument/2006/relationships/customXml" Target="../ink/ink9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58.emf"/><Relationship Id="rId36" Type="http://schemas.openxmlformats.org/officeDocument/2006/relationships/image" Target="../media/image62.emf"/><Relationship Id="rId49" Type="http://schemas.openxmlformats.org/officeDocument/2006/relationships/customXml" Target="../ink/ink60.xml"/><Relationship Id="rId57" Type="http://schemas.openxmlformats.org/officeDocument/2006/relationships/customXml" Target="../ink/ink64.xml"/><Relationship Id="rId106" Type="http://schemas.openxmlformats.org/officeDocument/2006/relationships/image" Target="../media/image97.emf"/><Relationship Id="rId10" Type="http://schemas.openxmlformats.org/officeDocument/2006/relationships/image" Target="../media/image49.emf"/><Relationship Id="rId31" Type="http://schemas.openxmlformats.org/officeDocument/2006/relationships/customXml" Target="../ink/ink51.xml"/><Relationship Id="rId44" Type="http://schemas.openxmlformats.org/officeDocument/2006/relationships/image" Target="../media/image66.emf"/><Relationship Id="rId52" Type="http://schemas.openxmlformats.org/officeDocument/2006/relationships/image" Target="../media/image70.emf"/><Relationship Id="rId60" Type="http://schemas.openxmlformats.org/officeDocument/2006/relationships/image" Target="../media/image74.emf"/><Relationship Id="rId65" Type="http://schemas.openxmlformats.org/officeDocument/2006/relationships/customXml" Target="../ink/ink68.xml"/><Relationship Id="rId73" Type="http://schemas.openxmlformats.org/officeDocument/2006/relationships/customXml" Target="../ink/ink72.xml"/><Relationship Id="rId78" Type="http://schemas.openxmlformats.org/officeDocument/2006/relationships/image" Target="../media/image83.emf"/><Relationship Id="rId81" Type="http://schemas.openxmlformats.org/officeDocument/2006/relationships/customXml" Target="../ink/ink76.xml"/><Relationship Id="rId86" Type="http://schemas.openxmlformats.org/officeDocument/2006/relationships/image" Target="../media/image87.emf"/><Relationship Id="rId94" Type="http://schemas.openxmlformats.org/officeDocument/2006/relationships/image" Target="../media/image91.emf"/><Relationship Id="rId99" Type="http://schemas.openxmlformats.org/officeDocument/2006/relationships/customXml" Target="../ink/ink85.xml"/><Relationship Id="rId101" Type="http://schemas.openxmlformats.org/officeDocument/2006/relationships/customXml" Target="../ink/ink86.xml"/><Relationship Id="rId4" Type="http://schemas.openxmlformats.org/officeDocument/2006/relationships/image" Target="../media/image8.png"/><Relationship Id="rId9" Type="http://schemas.openxmlformats.org/officeDocument/2006/relationships/customXml" Target="../ink/ink40.xml"/><Relationship Id="rId13" Type="http://schemas.openxmlformats.org/officeDocument/2006/relationships/customXml" Target="../ink/ink42.xml"/><Relationship Id="rId18" Type="http://schemas.openxmlformats.org/officeDocument/2006/relationships/image" Target="../media/image53.emf"/><Relationship Id="rId39" Type="http://schemas.openxmlformats.org/officeDocument/2006/relationships/customXml" Target="../ink/ink55.xml"/><Relationship Id="rId109" Type="http://schemas.openxmlformats.org/officeDocument/2006/relationships/customXml" Target="../ink/ink90.xml"/><Relationship Id="rId34" Type="http://schemas.openxmlformats.org/officeDocument/2006/relationships/image" Target="../media/image61.emf"/><Relationship Id="rId50" Type="http://schemas.openxmlformats.org/officeDocument/2006/relationships/image" Target="../media/image69.emf"/><Relationship Id="rId55" Type="http://schemas.openxmlformats.org/officeDocument/2006/relationships/customXml" Target="../ink/ink63.xml"/><Relationship Id="rId76" Type="http://schemas.openxmlformats.org/officeDocument/2006/relationships/image" Target="../media/image82.emf"/><Relationship Id="rId97" Type="http://schemas.openxmlformats.org/officeDocument/2006/relationships/customXml" Target="../ink/ink84.xml"/><Relationship Id="rId104" Type="http://schemas.openxmlformats.org/officeDocument/2006/relationships/image" Target="../media/image96.emf"/><Relationship Id="rId7" Type="http://schemas.openxmlformats.org/officeDocument/2006/relationships/customXml" Target="../ink/ink39.xml"/><Relationship Id="rId71" Type="http://schemas.openxmlformats.org/officeDocument/2006/relationships/customXml" Target="../ink/ink71.xml"/><Relationship Id="rId92" Type="http://schemas.openxmlformats.org/officeDocument/2006/relationships/image" Target="../media/image90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infoweekly.blogspot.com/2010/02/cuckoo-hashing.htm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t-c.dk/people/pagh/papers/linear-jour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uckoo_hash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Hash Tables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82"/>
          <p:cNvSpPr>
            <a:spLocks noChangeArrowheads="1"/>
          </p:cNvSpPr>
          <p:nvPr/>
        </p:nvSpPr>
        <p:spPr bwMode="auto">
          <a:xfrm>
            <a:off x="7162800" y="37338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 i="1" u="none"/>
              <a:t>k</a:t>
            </a:r>
            <a:r>
              <a:rPr lang="en-US" sz="2000" u="none" baseline="-25000"/>
              <a:t>2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 by Chaining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5029200" y="1447800"/>
            <a:ext cx="838200" cy="457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>
            <a:off x="5029200" y="190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5029200" y="2362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>
            <a:off x="5029200" y="2819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5029200" y="3276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029200" y="3733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5029200" y="4191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5029200" y="4648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029200" y="5105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5029200" y="5562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Text Box 13"/>
          <p:cNvSpPr txBox="1">
            <a:spLocks noChangeArrowheads="1"/>
          </p:cNvSpPr>
          <p:nvPr/>
        </p:nvSpPr>
        <p:spPr bwMode="auto">
          <a:xfrm>
            <a:off x="5867400" y="1524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u="none"/>
              <a:t>0</a:t>
            </a:r>
          </a:p>
        </p:txBody>
      </p:sp>
      <p:sp>
        <p:nvSpPr>
          <p:cNvPr id="14352" name="Text Box 14"/>
          <p:cNvSpPr txBox="1">
            <a:spLocks noChangeArrowheads="1"/>
          </p:cNvSpPr>
          <p:nvPr/>
        </p:nvSpPr>
        <p:spPr bwMode="auto">
          <a:xfrm>
            <a:off x="5867400" y="5562600"/>
            <a:ext cx="622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/>
              <a:t>m</a:t>
            </a:r>
            <a:r>
              <a:rPr lang="en-US" sz="2000" u="none"/>
              <a:t>–1</a:t>
            </a:r>
            <a:endParaRPr lang="en-US" sz="2000" i="1" u="none"/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5029200" y="23622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Rectangle 19"/>
          <p:cNvSpPr>
            <a:spLocks noChangeArrowheads="1"/>
          </p:cNvSpPr>
          <p:nvPr/>
        </p:nvSpPr>
        <p:spPr bwMode="auto">
          <a:xfrm>
            <a:off x="5029200" y="37338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20"/>
          <p:cNvSpPr>
            <a:spLocks noChangeArrowheads="1"/>
          </p:cNvSpPr>
          <p:nvPr/>
        </p:nvSpPr>
        <p:spPr bwMode="auto">
          <a:xfrm>
            <a:off x="5029200" y="46482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Oval 21"/>
          <p:cNvSpPr>
            <a:spLocks noChangeArrowheads="1"/>
          </p:cNvSpPr>
          <p:nvPr/>
        </p:nvSpPr>
        <p:spPr bwMode="auto">
          <a:xfrm>
            <a:off x="228600" y="1371600"/>
            <a:ext cx="3733800" cy="37338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14357" name="Oval 22"/>
          <p:cNvSpPr>
            <a:spLocks noChangeArrowheads="1"/>
          </p:cNvSpPr>
          <p:nvPr/>
        </p:nvSpPr>
        <p:spPr bwMode="auto">
          <a:xfrm>
            <a:off x="685800" y="2971800"/>
            <a:ext cx="2667000" cy="1828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u="none"/>
          </a:p>
        </p:txBody>
      </p:sp>
      <p:sp>
        <p:nvSpPr>
          <p:cNvPr id="14358" name="Text Box 23"/>
          <p:cNvSpPr txBox="1">
            <a:spLocks noChangeArrowheads="1"/>
          </p:cNvSpPr>
          <p:nvPr/>
        </p:nvSpPr>
        <p:spPr bwMode="auto">
          <a:xfrm>
            <a:off x="1028700" y="1905000"/>
            <a:ext cx="2014538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b="1" i="1" u="none"/>
              <a:t>U</a:t>
            </a:r>
          </a:p>
          <a:p>
            <a:pPr algn="ctr"/>
            <a:r>
              <a:rPr lang="en-US" sz="2000" b="1" u="none"/>
              <a:t>(</a:t>
            </a:r>
            <a:r>
              <a:rPr lang="en-US" sz="2000" u="none"/>
              <a:t>universe of keys)</a:t>
            </a:r>
            <a:endParaRPr lang="en-US" sz="2000" b="1" u="none"/>
          </a:p>
        </p:txBody>
      </p:sp>
      <p:sp>
        <p:nvSpPr>
          <p:cNvPr id="14359" name="Text Box 24"/>
          <p:cNvSpPr txBox="1">
            <a:spLocks noChangeArrowheads="1"/>
          </p:cNvSpPr>
          <p:nvPr/>
        </p:nvSpPr>
        <p:spPr bwMode="auto">
          <a:xfrm>
            <a:off x="685800" y="3352800"/>
            <a:ext cx="80645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i="1" u="none"/>
              <a:t>K</a:t>
            </a:r>
          </a:p>
          <a:p>
            <a:pPr algn="ctr"/>
            <a:r>
              <a:rPr lang="en-US" sz="1800" u="none"/>
              <a:t>(actual</a:t>
            </a:r>
          </a:p>
          <a:p>
            <a:pPr algn="ctr"/>
            <a:r>
              <a:rPr lang="en-US" sz="1800" u="none"/>
              <a:t>keys)</a:t>
            </a:r>
          </a:p>
        </p:txBody>
      </p:sp>
      <p:sp>
        <p:nvSpPr>
          <p:cNvPr id="14360" name="Oval 25"/>
          <p:cNvSpPr>
            <a:spLocks noChangeArrowheads="1"/>
          </p:cNvSpPr>
          <p:nvPr/>
        </p:nvSpPr>
        <p:spPr bwMode="auto">
          <a:xfrm>
            <a:off x="18288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Oval 26"/>
          <p:cNvSpPr>
            <a:spLocks noChangeArrowheads="1"/>
          </p:cNvSpPr>
          <p:nvPr/>
        </p:nvSpPr>
        <p:spPr bwMode="auto">
          <a:xfrm>
            <a:off x="2514600" y="3505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Oval 27"/>
          <p:cNvSpPr>
            <a:spLocks noChangeArrowheads="1"/>
          </p:cNvSpPr>
          <p:nvPr/>
        </p:nvSpPr>
        <p:spPr bwMode="auto">
          <a:xfrm>
            <a:off x="1905000" y="3733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Oval 28"/>
          <p:cNvSpPr>
            <a:spLocks noChangeArrowheads="1"/>
          </p:cNvSpPr>
          <p:nvPr/>
        </p:nvSpPr>
        <p:spPr bwMode="auto">
          <a:xfrm>
            <a:off x="2362200" y="3810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Oval 29"/>
          <p:cNvSpPr>
            <a:spLocks noChangeArrowheads="1"/>
          </p:cNvSpPr>
          <p:nvPr/>
        </p:nvSpPr>
        <p:spPr bwMode="auto">
          <a:xfrm>
            <a:off x="2057400" y="4419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Text Box 30"/>
          <p:cNvSpPr txBox="1">
            <a:spLocks noChangeArrowheads="1"/>
          </p:cNvSpPr>
          <p:nvPr/>
        </p:nvSpPr>
        <p:spPr bwMode="auto">
          <a:xfrm>
            <a:off x="1676400" y="29718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1</a:t>
            </a:r>
          </a:p>
        </p:txBody>
      </p:sp>
      <p:sp>
        <p:nvSpPr>
          <p:cNvPr id="14366" name="Text Box 31"/>
          <p:cNvSpPr txBox="1">
            <a:spLocks noChangeArrowheads="1"/>
          </p:cNvSpPr>
          <p:nvPr/>
        </p:nvSpPr>
        <p:spPr bwMode="auto">
          <a:xfrm>
            <a:off x="1600200" y="36576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2</a:t>
            </a:r>
          </a:p>
        </p:txBody>
      </p:sp>
      <p:sp>
        <p:nvSpPr>
          <p:cNvPr id="14367" name="Text Box 32"/>
          <p:cNvSpPr txBox="1">
            <a:spLocks noChangeArrowheads="1"/>
          </p:cNvSpPr>
          <p:nvPr/>
        </p:nvSpPr>
        <p:spPr bwMode="auto">
          <a:xfrm>
            <a:off x="1981200" y="44196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3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2286000" y="38100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5</a:t>
            </a:r>
          </a:p>
        </p:txBody>
      </p:sp>
      <p:sp>
        <p:nvSpPr>
          <p:cNvPr id="14369" name="Text Box 34"/>
          <p:cNvSpPr txBox="1">
            <a:spLocks noChangeArrowheads="1"/>
          </p:cNvSpPr>
          <p:nvPr/>
        </p:nvSpPr>
        <p:spPr bwMode="auto">
          <a:xfrm>
            <a:off x="2438400" y="32004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4</a:t>
            </a:r>
          </a:p>
        </p:txBody>
      </p:sp>
      <p:sp>
        <p:nvSpPr>
          <p:cNvPr id="14370" name="Oval 35"/>
          <p:cNvSpPr>
            <a:spLocks noChangeArrowheads="1"/>
          </p:cNvSpPr>
          <p:nvPr/>
        </p:nvSpPr>
        <p:spPr bwMode="auto">
          <a:xfrm>
            <a:off x="1600200" y="4495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Oval 36"/>
          <p:cNvSpPr>
            <a:spLocks noChangeArrowheads="1"/>
          </p:cNvSpPr>
          <p:nvPr/>
        </p:nvSpPr>
        <p:spPr bwMode="auto">
          <a:xfrm>
            <a:off x="2819400" y="3962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Oval 37"/>
          <p:cNvSpPr>
            <a:spLocks noChangeArrowheads="1"/>
          </p:cNvSpPr>
          <p:nvPr/>
        </p:nvSpPr>
        <p:spPr bwMode="auto">
          <a:xfrm>
            <a:off x="2590800" y="4343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Text Box 38"/>
          <p:cNvSpPr txBox="1">
            <a:spLocks noChangeArrowheads="1"/>
          </p:cNvSpPr>
          <p:nvPr/>
        </p:nvSpPr>
        <p:spPr bwMode="auto">
          <a:xfrm>
            <a:off x="2819400" y="37338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6</a:t>
            </a:r>
          </a:p>
        </p:txBody>
      </p:sp>
      <p:sp>
        <p:nvSpPr>
          <p:cNvPr id="14374" name="Text Box 39"/>
          <p:cNvSpPr txBox="1">
            <a:spLocks noChangeArrowheads="1"/>
          </p:cNvSpPr>
          <p:nvPr/>
        </p:nvSpPr>
        <p:spPr bwMode="auto">
          <a:xfrm>
            <a:off x="2590800" y="41148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7</a:t>
            </a:r>
          </a:p>
        </p:txBody>
      </p:sp>
      <p:sp>
        <p:nvSpPr>
          <p:cNvPr id="14375" name="Text Box 40"/>
          <p:cNvSpPr txBox="1">
            <a:spLocks noChangeArrowheads="1"/>
          </p:cNvSpPr>
          <p:nvPr/>
        </p:nvSpPr>
        <p:spPr bwMode="auto">
          <a:xfrm>
            <a:off x="1371600" y="41910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8</a:t>
            </a:r>
          </a:p>
        </p:txBody>
      </p:sp>
      <p:sp>
        <p:nvSpPr>
          <p:cNvPr id="14376" name="Line 41"/>
          <p:cNvSpPr>
            <a:spLocks noChangeShapeType="1"/>
          </p:cNvSpPr>
          <p:nvPr/>
        </p:nvSpPr>
        <p:spPr bwMode="auto">
          <a:xfrm flipV="1">
            <a:off x="1905000" y="2590800"/>
            <a:ext cx="3124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Line 42"/>
          <p:cNvSpPr>
            <a:spLocks noChangeShapeType="1"/>
          </p:cNvSpPr>
          <p:nvPr/>
        </p:nvSpPr>
        <p:spPr bwMode="auto">
          <a:xfrm flipV="1">
            <a:off x="2590800" y="2667000"/>
            <a:ext cx="2438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Line 43"/>
          <p:cNvSpPr>
            <a:spLocks noChangeShapeType="1"/>
          </p:cNvSpPr>
          <p:nvPr/>
        </p:nvSpPr>
        <p:spPr bwMode="auto">
          <a:xfrm>
            <a:off x="1905000" y="3733800"/>
            <a:ext cx="3124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Line 44"/>
          <p:cNvSpPr>
            <a:spLocks noChangeShapeType="1"/>
          </p:cNvSpPr>
          <p:nvPr/>
        </p:nvSpPr>
        <p:spPr bwMode="auto">
          <a:xfrm>
            <a:off x="2362200" y="38862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Line 45"/>
          <p:cNvSpPr>
            <a:spLocks noChangeShapeType="1"/>
          </p:cNvSpPr>
          <p:nvPr/>
        </p:nvSpPr>
        <p:spPr bwMode="auto">
          <a:xfrm>
            <a:off x="2895600" y="4038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Rectangle 46"/>
          <p:cNvSpPr>
            <a:spLocks noChangeArrowheads="1"/>
          </p:cNvSpPr>
          <p:nvPr/>
        </p:nvSpPr>
        <p:spPr bwMode="auto">
          <a:xfrm>
            <a:off x="5029200" y="51054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Line 47"/>
          <p:cNvSpPr>
            <a:spLocks noChangeShapeType="1"/>
          </p:cNvSpPr>
          <p:nvPr/>
        </p:nvSpPr>
        <p:spPr bwMode="auto">
          <a:xfrm>
            <a:off x="2590800" y="4343400"/>
            <a:ext cx="2438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Line 48"/>
          <p:cNvSpPr>
            <a:spLocks noChangeShapeType="1"/>
          </p:cNvSpPr>
          <p:nvPr/>
        </p:nvSpPr>
        <p:spPr bwMode="auto">
          <a:xfrm>
            <a:off x="2133600" y="4495800"/>
            <a:ext cx="2895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Line 49"/>
          <p:cNvSpPr>
            <a:spLocks noChangeShapeType="1"/>
          </p:cNvSpPr>
          <p:nvPr/>
        </p:nvSpPr>
        <p:spPr bwMode="auto">
          <a:xfrm>
            <a:off x="1676400" y="4495800"/>
            <a:ext cx="3352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Rectangle 54"/>
          <p:cNvSpPr>
            <a:spLocks noChangeArrowheads="1"/>
          </p:cNvSpPr>
          <p:nvPr/>
        </p:nvSpPr>
        <p:spPr bwMode="auto">
          <a:xfrm>
            <a:off x="6096000" y="2362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 i="1" u="none"/>
              <a:t>k</a:t>
            </a:r>
            <a:r>
              <a:rPr lang="en-US" sz="2000" u="none" baseline="-25000"/>
              <a:t>1</a:t>
            </a:r>
            <a:endParaRPr lang="en-US" sz="2000" i="1" u="none"/>
          </a:p>
        </p:txBody>
      </p:sp>
      <p:sp>
        <p:nvSpPr>
          <p:cNvPr id="14386" name="Line 56"/>
          <p:cNvSpPr>
            <a:spLocks noChangeShapeType="1"/>
          </p:cNvSpPr>
          <p:nvPr/>
        </p:nvSpPr>
        <p:spPr bwMode="auto">
          <a:xfrm>
            <a:off x="6477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Rectangle 57"/>
          <p:cNvSpPr>
            <a:spLocks noChangeArrowheads="1"/>
          </p:cNvSpPr>
          <p:nvPr/>
        </p:nvSpPr>
        <p:spPr bwMode="auto">
          <a:xfrm>
            <a:off x="7162800" y="2362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 i="1" u="none"/>
              <a:t>k</a:t>
            </a:r>
            <a:r>
              <a:rPr lang="en-US" sz="2000" u="none" baseline="-25000"/>
              <a:t>4</a:t>
            </a:r>
          </a:p>
        </p:txBody>
      </p:sp>
      <p:sp>
        <p:nvSpPr>
          <p:cNvPr id="14388" name="Line 58"/>
          <p:cNvSpPr>
            <a:spLocks noChangeShapeType="1"/>
          </p:cNvSpPr>
          <p:nvPr/>
        </p:nvSpPr>
        <p:spPr bwMode="auto">
          <a:xfrm>
            <a:off x="7543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9" name="Rectangle 59"/>
          <p:cNvSpPr>
            <a:spLocks noChangeArrowheads="1"/>
          </p:cNvSpPr>
          <p:nvPr/>
        </p:nvSpPr>
        <p:spPr bwMode="auto">
          <a:xfrm>
            <a:off x="6096000" y="37338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 i="1" u="none"/>
              <a:t>k</a:t>
            </a:r>
            <a:r>
              <a:rPr lang="en-US" sz="2000" u="none" baseline="-25000"/>
              <a:t>5</a:t>
            </a:r>
          </a:p>
        </p:txBody>
      </p:sp>
      <p:sp>
        <p:nvSpPr>
          <p:cNvPr id="14390" name="Line 60"/>
          <p:cNvSpPr>
            <a:spLocks noChangeShapeType="1"/>
          </p:cNvSpPr>
          <p:nvPr/>
        </p:nvSpPr>
        <p:spPr bwMode="auto">
          <a:xfrm>
            <a:off x="6477000" y="373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1" name="Line 62"/>
          <p:cNvSpPr>
            <a:spLocks noChangeShapeType="1"/>
          </p:cNvSpPr>
          <p:nvPr/>
        </p:nvSpPr>
        <p:spPr bwMode="auto">
          <a:xfrm>
            <a:off x="7543800" y="373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Rectangle 63"/>
          <p:cNvSpPr>
            <a:spLocks noChangeArrowheads="1"/>
          </p:cNvSpPr>
          <p:nvPr/>
        </p:nvSpPr>
        <p:spPr bwMode="auto">
          <a:xfrm>
            <a:off x="8229600" y="37338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3" name="Line 64"/>
          <p:cNvSpPr>
            <a:spLocks noChangeShapeType="1"/>
          </p:cNvSpPr>
          <p:nvPr/>
        </p:nvSpPr>
        <p:spPr bwMode="auto">
          <a:xfrm>
            <a:off x="8610600" y="373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4" name="Rectangle 65"/>
          <p:cNvSpPr>
            <a:spLocks noChangeArrowheads="1"/>
          </p:cNvSpPr>
          <p:nvPr/>
        </p:nvSpPr>
        <p:spPr bwMode="auto">
          <a:xfrm>
            <a:off x="6096000" y="4648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5" name="Line 66"/>
          <p:cNvSpPr>
            <a:spLocks noChangeShapeType="1"/>
          </p:cNvSpPr>
          <p:nvPr/>
        </p:nvSpPr>
        <p:spPr bwMode="auto">
          <a:xfrm>
            <a:off x="6477000" y="4648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6" name="Rectangle 67"/>
          <p:cNvSpPr>
            <a:spLocks noChangeArrowheads="1"/>
          </p:cNvSpPr>
          <p:nvPr/>
        </p:nvSpPr>
        <p:spPr bwMode="auto">
          <a:xfrm>
            <a:off x="7162800" y="4648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7" name="Line 68"/>
          <p:cNvSpPr>
            <a:spLocks noChangeShapeType="1"/>
          </p:cNvSpPr>
          <p:nvPr/>
        </p:nvSpPr>
        <p:spPr bwMode="auto">
          <a:xfrm>
            <a:off x="7543800" y="4648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8" name="Rectangle 69"/>
          <p:cNvSpPr>
            <a:spLocks noChangeArrowheads="1"/>
          </p:cNvSpPr>
          <p:nvPr/>
        </p:nvSpPr>
        <p:spPr bwMode="auto">
          <a:xfrm>
            <a:off x="6096000" y="5181600"/>
            <a:ext cx="762000" cy="381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9" name="Line 70"/>
          <p:cNvSpPr>
            <a:spLocks noChangeShapeType="1"/>
          </p:cNvSpPr>
          <p:nvPr/>
        </p:nvSpPr>
        <p:spPr bwMode="auto">
          <a:xfrm>
            <a:off x="6477000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0" name="Line 71"/>
          <p:cNvSpPr>
            <a:spLocks noChangeShapeType="1"/>
          </p:cNvSpPr>
          <p:nvPr/>
        </p:nvSpPr>
        <p:spPr bwMode="auto">
          <a:xfrm>
            <a:off x="5638800" y="2590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1" name="Line 72"/>
          <p:cNvSpPr>
            <a:spLocks noChangeShapeType="1"/>
          </p:cNvSpPr>
          <p:nvPr/>
        </p:nvSpPr>
        <p:spPr bwMode="auto">
          <a:xfrm>
            <a:off x="6705600" y="2590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2" name="Line 73"/>
          <p:cNvSpPr>
            <a:spLocks noChangeShapeType="1"/>
          </p:cNvSpPr>
          <p:nvPr/>
        </p:nvSpPr>
        <p:spPr bwMode="auto">
          <a:xfrm>
            <a:off x="5638800" y="3962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3" name="Line 74"/>
          <p:cNvSpPr>
            <a:spLocks noChangeShapeType="1"/>
          </p:cNvSpPr>
          <p:nvPr/>
        </p:nvSpPr>
        <p:spPr bwMode="auto">
          <a:xfrm>
            <a:off x="6705600" y="3962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4" name="Line 75"/>
          <p:cNvSpPr>
            <a:spLocks noChangeShapeType="1"/>
          </p:cNvSpPr>
          <p:nvPr/>
        </p:nvSpPr>
        <p:spPr bwMode="auto">
          <a:xfrm>
            <a:off x="7772400" y="3962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5" name="Line 76"/>
          <p:cNvSpPr>
            <a:spLocks noChangeShapeType="1"/>
          </p:cNvSpPr>
          <p:nvPr/>
        </p:nvSpPr>
        <p:spPr bwMode="auto">
          <a:xfrm>
            <a:off x="5638800" y="4876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6" name="Line 77"/>
          <p:cNvSpPr>
            <a:spLocks noChangeShapeType="1"/>
          </p:cNvSpPr>
          <p:nvPr/>
        </p:nvSpPr>
        <p:spPr bwMode="auto">
          <a:xfrm>
            <a:off x="6781800" y="4876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7" name="Line 78"/>
          <p:cNvSpPr>
            <a:spLocks noChangeShapeType="1"/>
          </p:cNvSpPr>
          <p:nvPr/>
        </p:nvSpPr>
        <p:spPr bwMode="auto">
          <a:xfrm>
            <a:off x="5638800" y="5334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08" name="Rectangle 86"/>
          <p:cNvSpPr>
            <a:spLocks noChangeArrowheads="1"/>
          </p:cNvSpPr>
          <p:nvPr/>
        </p:nvSpPr>
        <p:spPr bwMode="auto">
          <a:xfrm>
            <a:off x="8229600" y="37338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 i="1" u="none"/>
              <a:t>k</a:t>
            </a:r>
            <a:r>
              <a:rPr lang="en-US" sz="2000" u="none" baseline="-25000"/>
              <a:t>6</a:t>
            </a:r>
          </a:p>
        </p:txBody>
      </p:sp>
      <p:sp>
        <p:nvSpPr>
          <p:cNvPr id="14409" name="Line 87"/>
          <p:cNvSpPr>
            <a:spLocks noChangeShapeType="1"/>
          </p:cNvSpPr>
          <p:nvPr/>
        </p:nvSpPr>
        <p:spPr bwMode="auto">
          <a:xfrm>
            <a:off x="8610600" y="373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0" name="Rectangle 88"/>
          <p:cNvSpPr>
            <a:spLocks noChangeArrowheads="1"/>
          </p:cNvSpPr>
          <p:nvPr/>
        </p:nvSpPr>
        <p:spPr bwMode="auto">
          <a:xfrm>
            <a:off x="6096000" y="4648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 i="1" u="none"/>
              <a:t>k</a:t>
            </a:r>
            <a:r>
              <a:rPr lang="en-US" sz="2000" u="none" baseline="-25000"/>
              <a:t>7</a:t>
            </a:r>
          </a:p>
        </p:txBody>
      </p:sp>
      <p:sp>
        <p:nvSpPr>
          <p:cNvPr id="14411" name="Line 89"/>
          <p:cNvSpPr>
            <a:spLocks noChangeShapeType="1"/>
          </p:cNvSpPr>
          <p:nvPr/>
        </p:nvSpPr>
        <p:spPr bwMode="auto">
          <a:xfrm>
            <a:off x="6477000" y="4648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2" name="Rectangle 90"/>
          <p:cNvSpPr>
            <a:spLocks noChangeArrowheads="1"/>
          </p:cNvSpPr>
          <p:nvPr/>
        </p:nvSpPr>
        <p:spPr bwMode="auto">
          <a:xfrm>
            <a:off x="7162800" y="46482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 i="1" u="none"/>
              <a:t>k</a:t>
            </a:r>
            <a:r>
              <a:rPr lang="en-US" sz="2000" u="none" baseline="-25000"/>
              <a:t>3</a:t>
            </a:r>
          </a:p>
        </p:txBody>
      </p:sp>
      <p:sp>
        <p:nvSpPr>
          <p:cNvPr id="14413" name="Line 91"/>
          <p:cNvSpPr>
            <a:spLocks noChangeShapeType="1"/>
          </p:cNvSpPr>
          <p:nvPr/>
        </p:nvSpPr>
        <p:spPr bwMode="auto">
          <a:xfrm>
            <a:off x="7543800" y="4648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4" name="Rectangle 92"/>
          <p:cNvSpPr>
            <a:spLocks noChangeArrowheads="1"/>
          </p:cNvSpPr>
          <p:nvPr/>
        </p:nvSpPr>
        <p:spPr bwMode="auto">
          <a:xfrm>
            <a:off x="6096000" y="5181600"/>
            <a:ext cx="7620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 i="1" u="none"/>
              <a:t>k</a:t>
            </a:r>
            <a:r>
              <a:rPr lang="en-US" sz="2000" u="none" baseline="-25000"/>
              <a:t>8</a:t>
            </a:r>
          </a:p>
        </p:txBody>
      </p:sp>
      <p:sp>
        <p:nvSpPr>
          <p:cNvPr id="14415" name="Line 93"/>
          <p:cNvSpPr>
            <a:spLocks noChangeShapeType="1"/>
          </p:cNvSpPr>
          <p:nvPr/>
        </p:nvSpPr>
        <p:spPr bwMode="auto">
          <a:xfrm>
            <a:off x="6477000" y="5181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6" name="Line 96"/>
          <p:cNvSpPr>
            <a:spLocks noChangeShapeType="1"/>
          </p:cNvSpPr>
          <p:nvPr/>
        </p:nvSpPr>
        <p:spPr bwMode="auto">
          <a:xfrm flipH="1">
            <a:off x="5257800" y="15240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7" name="Line 97"/>
          <p:cNvSpPr>
            <a:spLocks noChangeShapeType="1"/>
          </p:cNvSpPr>
          <p:nvPr/>
        </p:nvSpPr>
        <p:spPr bwMode="auto">
          <a:xfrm flipH="1">
            <a:off x="5257800" y="19812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8" name="Line 98"/>
          <p:cNvSpPr>
            <a:spLocks noChangeShapeType="1"/>
          </p:cNvSpPr>
          <p:nvPr/>
        </p:nvSpPr>
        <p:spPr bwMode="auto">
          <a:xfrm flipH="1">
            <a:off x="5257800" y="28956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19" name="Line 99"/>
          <p:cNvSpPr>
            <a:spLocks noChangeShapeType="1"/>
          </p:cNvSpPr>
          <p:nvPr/>
        </p:nvSpPr>
        <p:spPr bwMode="auto">
          <a:xfrm flipH="1">
            <a:off x="5257800" y="3352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0" name="Line 100"/>
          <p:cNvSpPr>
            <a:spLocks noChangeShapeType="1"/>
          </p:cNvSpPr>
          <p:nvPr/>
        </p:nvSpPr>
        <p:spPr bwMode="auto">
          <a:xfrm flipH="1">
            <a:off x="5257800" y="42672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1" name="Line 101"/>
          <p:cNvSpPr>
            <a:spLocks noChangeShapeType="1"/>
          </p:cNvSpPr>
          <p:nvPr/>
        </p:nvSpPr>
        <p:spPr bwMode="auto">
          <a:xfrm flipH="1">
            <a:off x="5257800" y="5638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2" name="Line 102"/>
          <p:cNvSpPr>
            <a:spLocks noChangeShapeType="1"/>
          </p:cNvSpPr>
          <p:nvPr/>
        </p:nvSpPr>
        <p:spPr bwMode="auto">
          <a:xfrm flipH="1">
            <a:off x="7620000" y="24384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3" name="Line 103"/>
          <p:cNvSpPr>
            <a:spLocks noChangeShapeType="1"/>
          </p:cNvSpPr>
          <p:nvPr/>
        </p:nvSpPr>
        <p:spPr bwMode="auto">
          <a:xfrm flipH="1">
            <a:off x="8686800" y="38100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4" name="Line 104"/>
          <p:cNvSpPr>
            <a:spLocks noChangeShapeType="1"/>
          </p:cNvSpPr>
          <p:nvPr/>
        </p:nvSpPr>
        <p:spPr bwMode="auto">
          <a:xfrm flipH="1">
            <a:off x="7620000" y="47244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25" name="Line 105"/>
          <p:cNvSpPr>
            <a:spLocks noChangeShapeType="1"/>
          </p:cNvSpPr>
          <p:nvPr/>
        </p:nvSpPr>
        <p:spPr bwMode="auto">
          <a:xfrm flipH="1">
            <a:off x="6553200" y="52578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Hashing with Chaining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CC3300"/>
                </a:solidFill>
              </a:rPr>
              <a:t>Dictionary Operations:</a:t>
            </a:r>
          </a:p>
          <a:p>
            <a:r>
              <a:rPr lang="en-US" sz="2800" dirty="0" smtClean="0">
                <a:solidFill>
                  <a:schemeClr val="hlink"/>
                </a:solidFill>
              </a:rPr>
              <a:t>Chained-Hash-Insert (</a:t>
            </a:r>
            <a:r>
              <a:rPr lang="en-US" sz="2800" i="1" dirty="0" smtClean="0">
                <a:solidFill>
                  <a:schemeClr val="hlink"/>
                </a:solidFill>
              </a:rPr>
              <a:t>T, x</a:t>
            </a:r>
            <a:r>
              <a:rPr lang="en-US" sz="2800" dirty="0" smtClean="0">
                <a:solidFill>
                  <a:schemeClr val="hlink"/>
                </a:solidFill>
              </a:rPr>
              <a:t>)</a:t>
            </a:r>
          </a:p>
          <a:p>
            <a:pPr lvl="1"/>
            <a:r>
              <a:rPr lang="en-US" sz="2400" dirty="0" smtClean="0"/>
              <a:t>Insert </a:t>
            </a:r>
            <a:r>
              <a:rPr lang="en-US" sz="2400" i="1" dirty="0" smtClean="0"/>
              <a:t>x</a:t>
            </a:r>
            <a:r>
              <a:rPr lang="en-US" sz="2400" dirty="0" smtClean="0"/>
              <a:t> at the head of list </a:t>
            </a:r>
            <a:r>
              <a:rPr lang="en-US" sz="2400" i="1" dirty="0" smtClean="0"/>
              <a:t>T</a:t>
            </a:r>
            <a:r>
              <a:rPr lang="en-US" sz="2400" dirty="0" smtClean="0"/>
              <a:t>[</a:t>
            </a:r>
            <a:r>
              <a:rPr lang="en-US" sz="2400" i="1" dirty="0" smtClean="0"/>
              <a:t>h</a:t>
            </a:r>
            <a:r>
              <a:rPr lang="en-US" sz="2400" dirty="0" smtClean="0"/>
              <a:t>(</a:t>
            </a:r>
            <a:r>
              <a:rPr lang="en-US" sz="2400" i="1" dirty="0" smtClean="0"/>
              <a:t>key</a:t>
            </a:r>
            <a:r>
              <a:rPr lang="en-US" sz="2400" dirty="0" smtClean="0"/>
              <a:t>[</a:t>
            </a:r>
            <a:r>
              <a:rPr lang="en-US" sz="2400" i="1" dirty="0" smtClean="0"/>
              <a:t>x</a:t>
            </a:r>
            <a:r>
              <a:rPr lang="en-US" sz="2400" dirty="0" smtClean="0"/>
              <a:t>])].</a:t>
            </a:r>
          </a:p>
          <a:p>
            <a:pPr lvl="1"/>
            <a:r>
              <a:rPr lang="en-US" sz="2400" dirty="0" smtClean="0"/>
              <a:t>Worst-case complexity: </a:t>
            </a:r>
            <a:r>
              <a:rPr lang="en-US" sz="2400" i="1" dirty="0" smtClean="0"/>
              <a:t>O</a:t>
            </a:r>
            <a:r>
              <a:rPr lang="en-US" sz="2400" dirty="0" smtClean="0"/>
              <a:t>(1).</a:t>
            </a:r>
          </a:p>
          <a:p>
            <a:r>
              <a:rPr lang="en-US" sz="2800" dirty="0" smtClean="0">
                <a:solidFill>
                  <a:schemeClr val="hlink"/>
                </a:solidFill>
              </a:rPr>
              <a:t>Chained-Hash-Search (</a:t>
            </a:r>
            <a:r>
              <a:rPr lang="en-US" sz="2800" i="1" dirty="0" smtClean="0">
                <a:solidFill>
                  <a:schemeClr val="hlink"/>
                </a:solidFill>
              </a:rPr>
              <a:t>T, k</a:t>
            </a:r>
            <a:r>
              <a:rPr lang="en-US" sz="2800" dirty="0" smtClean="0">
                <a:solidFill>
                  <a:schemeClr val="hlink"/>
                </a:solidFill>
              </a:rPr>
              <a:t>)</a:t>
            </a:r>
          </a:p>
          <a:p>
            <a:pPr lvl="1"/>
            <a:r>
              <a:rPr lang="en-US" sz="2400" dirty="0" smtClean="0"/>
              <a:t>Search an element with key </a:t>
            </a:r>
            <a:r>
              <a:rPr lang="en-US" sz="2400" i="1" dirty="0" smtClean="0"/>
              <a:t>k</a:t>
            </a:r>
            <a:r>
              <a:rPr lang="en-US" sz="2400" dirty="0" smtClean="0"/>
              <a:t> in list </a:t>
            </a:r>
            <a:r>
              <a:rPr lang="en-US" sz="2400" i="1" dirty="0" smtClean="0"/>
              <a:t>T</a:t>
            </a:r>
            <a:r>
              <a:rPr lang="en-US" sz="2400" dirty="0" smtClean="0"/>
              <a:t>[</a:t>
            </a:r>
            <a:r>
              <a:rPr lang="en-US" sz="2400" i="1" dirty="0" smtClean="0"/>
              <a:t>h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)].</a:t>
            </a:r>
          </a:p>
          <a:p>
            <a:pPr lvl="1"/>
            <a:r>
              <a:rPr lang="en-US" sz="2400" dirty="0" smtClean="0"/>
              <a:t>Worst-case complexity: proportional to length of list.</a:t>
            </a:r>
          </a:p>
          <a:p>
            <a:r>
              <a:rPr lang="en-US" sz="2800" dirty="0" smtClean="0">
                <a:solidFill>
                  <a:schemeClr val="hlink"/>
                </a:solidFill>
              </a:rPr>
              <a:t>Chained-Hash-Delete (</a:t>
            </a:r>
            <a:r>
              <a:rPr lang="en-US" sz="2800" i="1" dirty="0" smtClean="0">
                <a:solidFill>
                  <a:schemeClr val="hlink"/>
                </a:solidFill>
              </a:rPr>
              <a:t>T, x</a:t>
            </a:r>
            <a:r>
              <a:rPr lang="en-US" sz="2800" dirty="0" smtClean="0">
                <a:solidFill>
                  <a:schemeClr val="hlink"/>
                </a:solidFill>
              </a:rPr>
              <a:t>)</a:t>
            </a:r>
          </a:p>
          <a:p>
            <a:pPr lvl="1"/>
            <a:r>
              <a:rPr lang="en-US" sz="2400" dirty="0" smtClean="0"/>
              <a:t>Delete </a:t>
            </a:r>
            <a:r>
              <a:rPr lang="en-US" sz="2400" i="1" dirty="0" smtClean="0"/>
              <a:t>x</a:t>
            </a:r>
            <a:r>
              <a:rPr lang="en-US" sz="2400" dirty="0" smtClean="0"/>
              <a:t> from the list </a:t>
            </a:r>
            <a:r>
              <a:rPr lang="en-US" sz="2400" i="1" dirty="0" smtClean="0"/>
              <a:t>T</a:t>
            </a:r>
            <a:r>
              <a:rPr lang="en-US" sz="2400" dirty="0" smtClean="0"/>
              <a:t>[</a:t>
            </a:r>
            <a:r>
              <a:rPr lang="en-US" sz="2400" i="1" dirty="0" smtClean="0"/>
              <a:t>h</a:t>
            </a:r>
            <a:r>
              <a:rPr lang="en-US" sz="2400" dirty="0" smtClean="0"/>
              <a:t>(</a:t>
            </a:r>
            <a:r>
              <a:rPr lang="en-US" sz="2400" i="1" dirty="0" smtClean="0"/>
              <a:t>key</a:t>
            </a:r>
            <a:r>
              <a:rPr lang="en-US" sz="2400" dirty="0" smtClean="0"/>
              <a:t>[</a:t>
            </a:r>
            <a:r>
              <a:rPr lang="en-US" sz="2400" i="1" dirty="0" smtClean="0"/>
              <a:t>x</a:t>
            </a:r>
            <a:r>
              <a:rPr lang="en-US" sz="2400" dirty="0" smtClean="0"/>
              <a:t>])].</a:t>
            </a:r>
          </a:p>
          <a:p>
            <a:pPr lvl="1"/>
            <a:r>
              <a:rPr lang="en-US" sz="2400" dirty="0" smtClean="0"/>
              <a:t>Worst-case complexity: search time + </a:t>
            </a:r>
            <a:r>
              <a:rPr lang="en-US" sz="2400" i="1" dirty="0" smtClean="0"/>
              <a:t>O</a:t>
            </a:r>
            <a:r>
              <a:rPr lang="en-US" sz="2400" dirty="0" smtClean="0"/>
              <a:t>(1).</a:t>
            </a:r>
          </a:p>
          <a:p>
            <a:pPr lvl="2"/>
            <a:r>
              <a:rPr lang="en-US" sz="2000" dirty="0" smtClean="0"/>
              <a:t>Need pointer to preceding element, or a doubly-linked list.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Chained-Hash-Search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800" dirty="0" smtClean="0">
                <a:solidFill>
                  <a:srgbClr val="CC3300"/>
                </a:solidFill>
              </a:rPr>
              <a:t>Worst-case search time:</a:t>
            </a:r>
            <a:r>
              <a:rPr lang="en-US" sz="2800" dirty="0" smtClean="0"/>
              <a:t> time to compute </a:t>
            </a:r>
            <a:r>
              <a:rPr lang="en-US" sz="2800" i="1" dirty="0" smtClean="0"/>
              <a:t>h</a:t>
            </a:r>
            <a:r>
              <a:rPr lang="en-US" sz="2800" dirty="0" smtClean="0"/>
              <a:t>(</a:t>
            </a:r>
            <a:r>
              <a:rPr lang="en-US" sz="2800" i="1" dirty="0" smtClean="0"/>
              <a:t>k</a:t>
            </a:r>
            <a:r>
              <a:rPr lang="en-US" sz="2800" dirty="0" smtClean="0"/>
              <a:t>) + </a:t>
            </a:r>
            <a:r>
              <a:rPr lang="en-US" sz="2800" dirty="0" smtClean="0">
                <a:sym typeface="Symbol" pitchFamily="18" charset="2"/>
              </a:rPr>
              <a:t>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).</a:t>
            </a:r>
          </a:p>
          <a:p>
            <a:pPr>
              <a:lnSpc>
                <a:spcPct val="80000"/>
              </a:lnSpc>
              <a:buNone/>
            </a:pPr>
            <a:endParaRPr lang="en-US" sz="800" dirty="0" smtClean="0"/>
          </a:p>
          <a:p>
            <a:pPr>
              <a:lnSpc>
                <a:spcPct val="80000"/>
              </a:lnSpc>
              <a:buNone/>
            </a:pPr>
            <a:r>
              <a:rPr lang="en-US" sz="2800" dirty="0" smtClean="0">
                <a:solidFill>
                  <a:srgbClr val="CC3300"/>
                </a:solidFill>
              </a:rPr>
              <a:t>Average time:</a:t>
            </a:r>
            <a:r>
              <a:rPr lang="en-US" sz="2800" dirty="0" smtClean="0"/>
              <a:t> </a:t>
            </a:r>
            <a:r>
              <a:rPr lang="en-US" sz="2400" dirty="0" smtClean="0"/>
              <a:t>depends on how </a:t>
            </a:r>
            <a:r>
              <a:rPr lang="en-US" sz="2400" i="1" dirty="0" smtClean="0"/>
              <a:t>h</a:t>
            </a:r>
            <a:r>
              <a:rPr lang="en-US" sz="2400" dirty="0" smtClean="0"/>
              <a:t> distributes keys among slots.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CC3300"/>
                </a:solidFill>
              </a:rPr>
              <a:t>Assume</a:t>
            </a:r>
            <a:r>
              <a:rPr lang="en-US" sz="24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i="1" dirty="0" smtClean="0">
                <a:solidFill>
                  <a:schemeClr val="hlink"/>
                </a:solidFill>
              </a:rPr>
              <a:t>Simple uniform hashing</a:t>
            </a:r>
            <a:r>
              <a:rPr lang="en-US" sz="2400" dirty="0" smtClean="0"/>
              <a:t>.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Any key is equally likely to hash into any of the slots, independent of where any other key hashes to.</a:t>
            </a:r>
          </a:p>
          <a:p>
            <a:pPr lvl="1">
              <a:lnSpc>
                <a:spcPct val="80000"/>
              </a:lnSpc>
            </a:pPr>
            <a:r>
              <a:rPr lang="en-US" sz="2400" i="1" dirty="0" smtClean="0">
                <a:solidFill>
                  <a:schemeClr val="hlink"/>
                </a:solidFill>
              </a:rPr>
              <a:t>O</a:t>
            </a:r>
            <a:r>
              <a:rPr lang="en-US" sz="2400" dirty="0" smtClean="0">
                <a:solidFill>
                  <a:schemeClr val="hlink"/>
                </a:solidFill>
              </a:rPr>
              <a:t>(1) time to compute </a:t>
            </a:r>
            <a:r>
              <a:rPr lang="en-US" sz="2400" i="1" dirty="0" smtClean="0">
                <a:solidFill>
                  <a:schemeClr val="hlink"/>
                </a:solidFill>
              </a:rPr>
              <a:t>h</a:t>
            </a:r>
            <a:r>
              <a:rPr lang="en-US" sz="2400" dirty="0" smtClean="0">
                <a:solidFill>
                  <a:schemeClr val="hlink"/>
                </a:solidFill>
              </a:rPr>
              <a:t>(</a:t>
            </a:r>
            <a:r>
              <a:rPr lang="en-US" sz="2400" i="1" dirty="0" smtClean="0">
                <a:solidFill>
                  <a:schemeClr val="hlink"/>
                </a:solidFill>
              </a:rPr>
              <a:t>k</a:t>
            </a:r>
            <a:r>
              <a:rPr lang="en-US" sz="2400" dirty="0" smtClean="0">
                <a:solidFill>
                  <a:schemeClr val="hlink"/>
                </a:solidFill>
              </a:rPr>
              <a:t>)</a:t>
            </a:r>
            <a:r>
              <a:rPr lang="en-US" sz="2400" dirty="0" smtClean="0"/>
              <a:t>.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CC3300"/>
                </a:solidFill>
              </a:rPr>
              <a:t>Define</a:t>
            </a:r>
            <a:r>
              <a:rPr lang="en-US" sz="2400" dirty="0" smtClean="0">
                <a:solidFill>
                  <a:srgbClr val="CC3300"/>
                </a:solidFill>
              </a:rPr>
              <a:t> Load factor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</a:t>
            </a:r>
            <a:r>
              <a:rPr lang="en-US" sz="2400" dirty="0" smtClean="0">
                <a:solidFill>
                  <a:schemeClr val="hlink"/>
                </a:solidFill>
              </a:rPr>
              <a:t>=</a:t>
            </a:r>
            <a:r>
              <a:rPr lang="en-US" sz="2400" i="1" dirty="0" smtClean="0">
                <a:solidFill>
                  <a:schemeClr val="hlink"/>
                </a:solidFill>
              </a:rPr>
              <a:t>n</a:t>
            </a:r>
            <a:r>
              <a:rPr lang="en-US" sz="2400" dirty="0" smtClean="0">
                <a:solidFill>
                  <a:schemeClr val="hlink"/>
                </a:solidFill>
              </a:rPr>
              <a:t>/</a:t>
            </a:r>
            <a:r>
              <a:rPr lang="en-US" sz="2400" i="1" dirty="0" smtClean="0">
                <a:solidFill>
                  <a:schemeClr val="hlink"/>
                </a:solidFill>
              </a:rPr>
              <a:t>m</a:t>
            </a:r>
            <a:r>
              <a:rPr lang="en-US" sz="2400" dirty="0" smtClean="0"/>
              <a:t> = average # of keys per slot.</a:t>
            </a:r>
          </a:p>
          <a:p>
            <a:pPr lvl="1">
              <a:lnSpc>
                <a:spcPct val="80000"/>
              </a:lnSpc>
            </a:pPr>
            <a:r>
              <a:rPr lang="en-US" sz="2400" i="1" dirty="0" smtClean="0"/>
              <a:t>n</a:t>
            </a:r>
            <a:r>
              <a:rPr lang="en-US" sz="2400" dirty="0" smtClean="0"/>
              <a:t> – number of keys stored in the hash table.</a:t>
            </a:r>
          </a:p>
          <a:p>
            <a:pPr lvl="1">
              <a:lnSpc>
                <a:spcPct val="80000"/>
              </a:lnSpc>
            </a:pPr>
            <a:r>
              <a:rPr lang="en-US" sz="2400" i="1" dirty="0" smtClean="0"/>
              <a:t>m</a:t>
            </a:r>
            <a:r>
              <a:rPr lang="en-US" sz="2400" dirty="0" smtClean="0"/>
              <a:t> – number of slots = # linked lists</a:t>
            </a:r>
            <a:r>
              <a:rPr lang="en-US" sz="2400" i="1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4000" smtClean="0"/>
              <a:t>Expected Cost of an Unsuccessful Search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810625" cy="43434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chemeClr val="hlink"/>
                </a:solidFill>
              </a:rPr>
              <a:t>Assume: </a:t>
            </a:r>
            <a:r>
              <a:rPr lang="en-US" sz="2800" dirty="0" smtClean="0"/>
              <a:t>Any key not already in the table is equally likely to hash to any of the </a:t>
            </a:r>
            <a:r>
              <a:rPr lang="en-US" sz="2800" i="1" dirty="0" smtClean="0"/>
              <a:t>m</a:t>
            </a:r>
            <a:r>
              <a:rPr lang="en-US" sz="2800" dirty="0" smtClean="0"/>
              <a:t> slots.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hlink"/>
                </a:solidFill>
              </a:rPr>
              <a:t>Proof:</a:t>
            </a:r>
            <a:endParaRPr lang="en-US" sz="2800" dirty="0" smtClean="0"/>
          </a:p>
          <a:p>
            <a:r>
              <a:rPr lang="en-US" sz="2800" dirty="0" smtClean="0"/>
              <a:t>We must follow pointers to end of list </a:t>
            </a:r>
            <a:r>
              <a:rPr lang="en-US" sz="2800" i="1" dirty="0" smtClean="0"/>
              <a:t>T</a:t>
            </a:r>
            <a:r>
              <a:rPr lang="en-US" sz="2800" dirty="0" smtClean="0"/>
              <a:t>[</a:t>
            </a:r>
            <a:r>
              <a:rPr lang="en-US" sz="2800" i="1" dirty="0" smtClean="0"/>
              <a:t>h</a:t>
            </a:r>
            <a:r>
              <a:rPr lang="en-US" sz="2800" dirty="0" smtClean="0"/>
              <a:t>(</a:t>
            </a:r>
            <a:r>
              <a:rPr lang="en-US" sz="2800" i="1" dirty="0" smtClean="0"/>
              <a:t>k</a:t>
            </a:r>
            <a:r>
              <a:rPr lang="en-US" sz="2800" dirty="0" smtClean="0"/>
              <a:t>)], which has </a:t>
            </a:r>
            <a:r>
              <a:rPr lang="el-GR" sz="2800" dirty="0" smtClean="0">
                <a:solidFill>
                  <a:schemeClr val="tx1"/>
                </a:solidFill>
              </a:rPr>
              <a:t>α </a:t>
            </a:r>
            <a:r>
              <a:rPr lang="en-US" sz="2800" dirty="0" smtClean="0">
                <a:solidFill>
                  <a:schemeClr val="tx1"/>
                </a:solidFill>
              </a:rPr>
              <a:t>items, </a:t>
            </a:r>
            <a:r>
              <a:rPr lang="en-US" sz="2800" dirty="0" smtClean="0"/>
              <a:t>so we expect 1+</a:t>
            </a:r>
            <a:r>
              <a:rPr lang="el-GR" sz="2800" dirty="0" smtClean="0">
                <a:solidFill>
                  <a:schemeClr val="tx1"/>
                </a:solidFill>
              </a:rPr>
              <a:t>α</a:t>
            </a:r>
            <a:r>
              <a:rPr lang="en-US" sz="2800" dirty="0" smtClean="0">
                <a:solidFill>
                  <a:schemeClr val="tx1"/>
                </a:solidFill>
              </a:rPr>
              <a:t> pointer accesses.</a:t>
            </a:r>
          </a:p>
          <a:p>
            <a:r>
              <a:rPr lang="en-US" sz="2800" dirty="0" smtClean="0"/>
              <a:t>Adding the time to compute the hash function, expected total time remains </a:t>
            </a:r>
            <a:r>
              <a:rPr lang="el-GR" sz="2800" dirty="0" smtClean="0">
                <a:solidFill>
                  <a:schemeClr val="tx1"/>
                </a:solidFill>
              </a:rPr>
              <a:t>Θ</a:t>
            </a:r>
            <a:r>
              <a:rPr lang="en-US" sz="2800" dirty="0" smtClean="0">
                <a:solidFill>
                  <a:schemeClr val="tx1"/>
                </a:solidFill>
              </a:rPr>
              <a:t>(1+</a:t>
            </a:r>
            <a:r>
              <a:rPr lang="el-GR" sz="2800" dirty="0" smtClean="0">
                <a:solidFill>
                  <a:schemeClr val="tx1"/>
                </a:solidFill>
              </a:rPr>
              <a:t>α</a:t>
            </a:r>
            <a:r>
              <a:rPr lang="en-US" sz="2800" dirty="0" smtClean="0">
                <a:solidFill>
                  <a:schemeClr val="tx1"/>
                </a:solidFill>
              </a:rPr>
              <a:t>).</a:t>
            </a:r>
          </a:p>
          <a:p>
            <a:endParaRPr lang="en-US" sz="2800" b="1" dirty="0" smtClean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hlink"/>
                </a:solidFill>
              </a:rPr>
              <a:t> Key fact: </a:t>
            </a:r>
            <a:r>
              <a:rPr lang="en-US" sz="2800" dirty="0" smtClean="0"/>
              <a:t>average bin size is </a:t>
            </a:r>
            <a:r>
              <a:rPr lang="el-GR" sz="2800" dirty="0" smtClean="0">
                <a:solidFill>
                  <a:schemeClr val="tx1"/>
                </a:solidFill>
              </a:rPr>
              <a:t>α</a:t>
            </a:r>
            <a:r>
              <a:rPr lang="en-US" sz="2800" dirty="0" smtClean="0">
                <a:solidFill>
                  <a:schemeClr val="tx1"/>
                </a:solidFill>
              </a:rPr>
              <a:t> = </a:t>
            </a:r>
            <a:r>
              <a:rPr lang="en-US" sz="2800" i="1" dirty="0" smtClean="0">
                <a:solidFill>
                  <a:schemeClr val="tx1"/>
                </a:solidFill>
              </a:rPr>
              <a:t>n/m.</a:t>
            </a:r>
            <a:endParaRPr lang="en-US" sz="2800" dirty="0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u="none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7772400" cy="9588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 b="1" u="none">
                <a:solidFill>
                  <a:srgbClr val="CC3300"/>
                </a:solidFill>
              </a:rPr>
              <a:t>Theorem:</a:t>
            </a:r>
            <a:endParaRPr lang="en-US" sz="2800" u="none"/>
          </a:p>
          <a:p>
            <a:r>
              <a:rPr lang="en-US" sz="2800" u="none"/>
              <a:t>An unsuccessful search takes expected time </a:t>
            </a:r>
            <a:r>
              <a:rPr lang="el-GR" sz="2800" u="none">
                <a:cs typeface="Times New Roman" pitchFamily="18" charset="0"/>
              </a:rPr>
              <a:t>Θ</a:t>
            </a:r>
            <a:r>
              <a:rPr lang="en-US" sz="2800" u="none">
                <a:cs typeface="Times New Roman" pitchFamily="18" charset="0"/>
              </a:rPr>
              <a:t>(1+</a:t>
            </a:r>
            <a:r>
              <a:rPr lang="el-GR" sz="2800" u="none">
                <a:cs typeface="Times New Roman" pitchFamily="18" charset="0"/>
              </a:rPr>
              <a:t>α</a:t>
            </a:r>
            <a:r>
              <a:rPr lang="en-US" sz="2800" u="none">
                <a:cs typeface="Times New Roman" pitchFamily="18" charset="0"/>
              </a:rPr>
              <a:t>).</a:t>
            </a:r>
            <a:endParaRPr lang="el-GR" sz="2800" u="none"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mtClean="0"/>
              <a:t>Expected Cost of a Successful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752600"/>
                <a:ext cx="8810625" cy="4572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None/>
                </a:pPr>
                <a:r>
                  <a:rPr lang="en-US" sz="2400" b="1" dirty="0" smtClean="0">
                    <a:solidFill>
                      <a:schemeClr val="hlink"/>
                    </a:solidFill>
                  </a:rPr>
                  <a:t>Note:</a:t>
                </a:r>
                <a:r>
                  <a:rPr lang="en-US" sz="2400" dirty="0" smtClean="0"/>
                  <a:t> Despite the similar look, this is very different from the previous – i.e., we never look at the empty bins, but often at very full ones!</a:t>
                </a:r>
                <a:endParaRPr lang="en-US" sz="2400" b="1" dirty="0" smtClean="0">
                  <a:solidFill>
                    <a:schemeClr val="hlink"/>
                  </a:solidFill>
                </a:endParaRP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sz="2400" b="1" dirty="0" smtClean="0">
                    <a:solidFill>
                      <a:schemeClr val="hlink"/>
                    </a:solidFill>
                  </a:rPr>
                  <a:t>Assume: </a:t>
                </a:r>
                <a:r>
                  <a:rPr lang="en-US" sz="2400" dirty="0" smtClean="0"/>
                  <a:t>the element being searched for is equally likely to be any of the </a:t>
                </a:r>
                <a:r>
                  <a:rPr lang="en-US" sz="2400" i="1" dirty="0" smtClean="0"/>
                  <a:t>n</a:t>
                </a:r>
                <a:r>
                  <a:rPr lang="en-US" sz="2400" dirty="0" smtClean="0"/>
                  <a:t> elements in the table.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sz="2400" b="1" dirty="0" smtClean="0">
                    <a:solidFill>
                      <a:schemeClr val="hlink"/>
                    </a:solidFill>
                  </a:rPr>
                  <a:t>Proof: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To find </a:t>
                </a:r>
                <a:r>
                  <a:rPr lang="en-US" sz="2400" i="1" dirty="0"/>
                  <a:t>i</a:t>
                </a:r>
                <a:r>
                  <a:rPr lang="en-US" sz="2400" i="1" dirty="0" smtClean="0"/>
                  <a:t> </a:t>
                </a:r>
                <a:r>
                  <a:rPr lang="en-US" sz="2400" dirty="0" smtClean="0"/>
                  <a:t>we look first at all elements inserted </a:t>
                </a:r>
                <a:r>
                  <a:rPr lang="en-US" sz="2400" i="1" dirty="0" smtClean="0"/>
                  <a:t>after</a:t>
                </a:r>
                <a:r>
                  <a:rPr lang="en-US" sz="2400" dirty="0" smtClean="0"/>
                  <a:t> </a:t>
                </a:r>
                <a:r>
                  <a:rPr lang="en-US" sz="2400" i="1" dirty="0"/>
                  <a:t>i</a:t>
                </a:r>
                <a:r>
                  <a:rPr lang="en-US" sz="2400" dirty="0" smtClean="0"/>
                  <a:t>, then at </a:t>
                </a:r>
                <a:r>
                  <a:rPr lang="en-US" sz="2400" i="1" dirty="0"/>
                  <a:t>i</a:t>
                </a:r>
                <a:r>
                  <a:rPr lang="en-US" sz="2400" i="1" dirty="0" smtClean="0"/>
                  <a:t>.</a:t>
                </a:r>
                <a:r>
                  <a:rPr lang="en-US" sz="2400" dirty="0" smtClean="0"/>
                  <a:t> </a:t>
                </a:r>
                <a:br>
                  <a:rPr lang="en-US" sz="2400" dirty="0" smtClean="0"/>
                </a:br>
                <a:r>
                  <a:rPr lang="en-US" sz="2000" dirty="0" smtClean="0"/>
                  <a:t>(Think of inserting in reverse order -- becomes 1+the number already in bucket!)</a:t>
                </a:r>
                <a:endParaRPr lang="en-US" sz="2400" dirty="0" smtClean="0">
                  <a:solidFill>
                    <a:schemeClr val="hlink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Let </a:t>
                </a:r>
                <a:r>
                  <a:rPr lang="en-US" sz="2400" i="1" dirty="0" err="1" smtClean="0"/>
                  <a:t>X</a:t>
                </a:r>
                <a:r>
                  <a:rPr lang="en-US" sz="2400" i="1" baseline="-25000" dirty="0" err="1" smtClean="0"/>
                  <a:t>ij</a:t>
                </a:r>
                <a:r>
                  <a:rPr lang="en-US" sz="2400" i="1" dirty="0" smtClean="0"/>
                  <a:t>=</a:t>
                </a:r>
                <a:r>
                  <a:rPr lang="en-US" sz="2400" dirty="0" smtClean="0"/>
                  <a:t>IV{we search for key </a:t>
                </a:r>
                <a:r>
                  <a:rPr lang="en-US" sz="2400" i="1" dirty="0" err="1" smtClean="0"/>
                  <a:t>i</a:t>
                </a:r>
                <a:r>
                  <a:rPr lang="en-US" sz="2400" i="1" dirty="0" smtClean="0"/>
                  <a:t> </a:t>
                </a:r>
                <a:r>
                  <a:rPr lang="en-US" sz="2400" dirty="0" smtClean="0"/>
                  <a:t>&amp;</a:t>
                </a:r>
                <a:r>
                  <a:rPr lang="en-US" sz="2400" i="1" dirty="0" smtClean="0"/>
                  <a:t> </a:t>
                </a:r>
                <a:r>
                  <a:rPr lang="en-US" sz="2400" dirty="0" smtClean="0"/>
                  <a:t>key</a:t>
                </a:r>
                <a:r>
                  <a:rPr lang="en-US" sz="2400" i="1" dirty="0" smtClean="0"/>
                  <a:t> j&gt;</a:t>
                </a:r>
                <a:r>
                  <a:rPr lang="en-US" sz="2400" i="1" dirty="0" err="1" smtClean="0"/>
                  <a:t>i</a:t>
                </a:r>
                <a:r>
                  <a:rPr lang="en-US" sz="2400" dirty="0" smtClean="0"/>
                  <a:t> hashes to same slot} Pr(</a:t>
                </a:r>
                <a:r>
                  <a:rPr lang="en-US" sz="2400" i="1" dirty="0" err="1" smtClean="0"/>
                  <a:t>X</a:t>
                </a:r>
                <a:r>
                  <a:rPr lang="en-US" sz="2400" i="1" baseline="-25000" dirty="0" err="1" smtClean="0"/>
                  <a:t>ij</a:t>
                </a:r>
                <a:r>
                  <a:rPr lang="en-US" sz="2400" i="1" dirty="0" smtClean="0"/>
                  <a:t>=</a:t>
                </a:r>
                <a:r>
                  <a:rPr lang="en-US" sz="2400" dirty="0" smtClean="0"/>
                  <a:t>1) = </a:t>
                </a:r>
                <a:r>
                  <a:rPr lang="en-US" sz="2400" smtClean="0"/>
                  <a:t>1/</a:t>
                </a:r>
                <a:r>
                  <a:rPr lang="en-US" sz="2400" i="1" smtClean="0"/>
                  <a:t>nm</a:t>
                </a:r>
                <a:r>
                  <a:rPr lang="en-US" sz="2400"/>
                  <a:t> </a:t>
                </a:r>
                <a:r>
                  <a:rPr lang="en-US" sz="2400" smtClean="0"/>
                  <a:t>: 1/</a:t>
                </a:r>
                <a:r>
                  <a:rPr lang="en-US" sz="2400" i="1" smtClean="0"/>
                  <a:t>n</a:t>
                </a:r>
                <a:r>
                  <a:rPr lang="en-US" sz="2400" smtClean="0"/>
                  <a:t> we search </a:t>
                </a:r>
                <a:r>
                  <a:rPr lang="en-US" sz="2400" i="1" smtClean="0"/>
                  <a:t>i</a:t>
                </a:r>
                <a:r>
                  <a:rPr lang="en-US" sz="2400" smtClean="0"/>
                  <a:t>;</a:t>
                </a:r>
                <a:r>
                  <a:rPr lang="en-US" sz="2400" i="1" smtClean="0"/>
                  <a:t> </a:t>
                </a:r>
                <a:r>
                  <a:rPr lang="en-US" sz="2400" smtClean="0"/>
                  <a:t>1/</a:t>
                </a:r>
                <a:r>
                  <a:rPr lang="en-US" sz="2400" i="1" smtClean="0"/>
                  <a:t>m</a:t>
                </a:r>
                <a:r>
                  <a:rPr lang="en-US" sz="2400" smtClean="0"/>
                  <a:t> </a:t>
                </a:r>
                <a:r>
                  <a:rPr lang="en-US" sz="2400" dirty="0" smtClean="0"/>
                  <a:t>key </a:t>
                </a:r>
                <a:r>
                  <a:rPr lang="en-US" sz="2400" i="1" dirty="0" smtClean="0"/>
                  <a:t>j</a:t>
                </a:r>
                <a:r>
                  <a:rPr lang="en-US" sz="2400" dirty="0" smtClean="0"/>
                  <a:t> in same slot (</a:t>
                </a:r>
                <a:r>
                  <a:rPr lang="en-US" sz="2400" dirty="0" err="1" smtClean="0"/>
                  <a:t>s.u.h</a:t>
                </a:r>
                <a:r>
                  <a:rPr lang="en-US" sz="2400" dirty="0" smtClean="0"/>
                  <a:t>.)</a:t>
                </a:r>
                <a:endParaRPr lang="en-US" sz="1600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400" smtClean="0"/>
                  <a:t>Expected number of keys to search before finding </a:t>
                </a:r>
                <a:r>
                  <a:rPr lang="en-US" sz="2400" i="1" smtClean="0"/>
                  <a:t>i</a:t>
                </a:r>
                <a:r>
                  <a:rPr lang="en-US" sz="2400" smtClean="0"/>
                  <a:t>:</a:t>
                </a:r>
                <a:br>
                  <a:rPr lang="en-US" sz="2400" smtClean="0"/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𝑛𝑚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𝑛𝑚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sz="2400" b="1" dirty="0" smtClean="0">
                  <a:solidFill>
                    <a:schemeClr val="hlink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184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752600"/>
                <a:ext cx="8810625" cy="4572000"/>
              </a:xfrm>
              <a:blipFill rotWithShape="0">
                <a:blip r:embed="rId3"/>
                <a:stretch>
                  <a:fillRect l="-1038" t="-186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228600" y="838200"/>
            <a:ext cx="6135688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u="none" dirty="0">
                <a:solidFill>
                  <a:srgbClr val="CC3300"/>
                </a:solidFill>
              </a:rPr>
              <a:t>Theorem:</a:t>
            </a:r>
            <a:endParaRPr lang="en-US" u="none" dirty="0"/>
          </a:p>
          <a:p>
            <a:r>
              <a:rPr lang="en-US" u="none" dirty="0"/>
              <a:t>A successful search takes expected time </a:t>
            </a:r>
            <a:r>
              <a:rPr lang="el-GR" u="none" dirty="0">
                <a:cs typeface="Times New Roman" pitchFamily="18" charset="0"/>
              </a:rPr>
              <a:t>Θ</a:t>
            </a:r>
            <a:r>
              <a:rPr lang="en-US" u="none" dirty="0">
                <a:cs typeface="Times New Roman" pitchFamily="18" charset="0"/>
              </a:rPr>
              <a:t>(1+</a:t>
            </a:r>
            <a:r>
              <a:rPr lang="el-GR" u="none" dirty="0">
                <a:cs typeface="Times New Roman" pitchFamily="18" charset="0"/>
              </a:rPr>
              <a:t>α</a:t>
            </a:r>
            <a:r>
              <a:rPr lang="en-US" u="none" dirty="0">
                <a:cs typeface="Times New Roman" pitchFamily="18" charset="0"/>
              </a:rPr>
              <a:t>).</a:t>
            </a:r>
            <a:endParaRPr lang="el-GR" u="none" dirty="0"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Bounding the Size of Longest List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10625" cy="4572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chemeClr val="hlink"/>
                </a:solidFill>
              </a:rPr>
              <a:t>Proof: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Let </a:t>
            </a:r>
            <a:r>
              <a:rPr lang="en-US" sz="2400" i="1" dirty="0" err="1" smtClean="0"/>
              <a:t>Z</a:t>
            </a:r>
            <a:r>
              <a:rPr lang="en-US" sz="2400" i="1" baseline="-25000" dirty="0" err="1" smtClean="0"/>
              <a:t>i,k</a:t>
            </a:r>
            <a:r>
              <a:rPr lang="en-US" sz="2400" i="1" smtClean="0"/>
              <a:t>=</a:t>
            </a:r>
            <a:r>
              <a:rPr lang="en-US" sz="2400" smtClean="0"/>
              <a:t>IRV{key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hash to slot </a:t>
            </a:r>
            <a:r>
              <a:rPr lang="en-US" sz="2400" i="1" dirty="0" smtClean="0"/>
              <a:t>k</a:t>
            </a:r>
            <a:r>
              <a:rPr lang="en-US" sz="2400" dirty="0" smtClean="0"/>
              <a:t>}   Pr(</a:t>
            </a:r>
            <a:r>
              <a:rPr lang="en-US" sz="2400" i="1" dirty="0" err="1" smtClean="0"/>
              <a:t>Z</a:t>
            </a:r>
            <a:r>
              <a:rPr lang="en-US" sz="2400" i="1" baseline="-25000" dirty="0" err="1" smtClean="0"/>
              <a:t>i,k</a:t>
            </a:r>
            <a:r>
              <a:rPr lang="en-US" sz="2400" i="1" dirty="0" smtClean="0"/>
              <a:t>=</a:t>
            </a:r>
            <a:r>
              <a:rPr lang="en-US" sz="2400" dirty="0" smtClean="0"/>
              <a:t>1) = 1/</a:t>
            </a:r>
            <a:r>
              <a:rPr lang="en-US" sz="2400" i="1" dirty="0" smtClean="0"/>
              <a:t>m</a:t>
            </a:r>
            <a:r>
              <a:rPr lang="en-US" sz="2400" dirty="0" smtClean="0"/>
              <a:t> by </a:t>
            </a:r>
            <a:r>
              <a:rPr lang="en-US" sz="2400" dirty="0" err="1" smtClean="0"/>
              <a:t>s.u.h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probability that a particular slot </a:t>
            </a:r>
            <a:r>
              <a:rPr lang="en-US" sz="2400" i="1" dirty="0" smtClean="0"/>
              <a:t>k</a:t>
            </a:r>
            <a:r>
              <a:rPr lang="en-US" sz="2400" dirty="0" smtClean="0"/>
              <a:t> receives &gt;</a:t>
            </a:r>
            <a:r>
              <a:rPr lang="el-GR" sz="2400" i="1" dirty="0" smtClean="0"/>
              <a:t>κ</a:t>
            </a:r>
            <a:r>
              <a:rPr lang="en-US" sz="2400" dirty="0" smtClean="0"/>
              <a:t> keys is (letting </a:t>
            </a:r>
            <a:r>
              <a:rPr lang="en-US" sz="2400" i="1" dirty="0" smtClean="0"/>
              <a:t>m=n</a:t>
            </a:r>
            <a:r>
              <a:rPr lang="en-US" sz="2400" dirty="0" smtClean="0"/>
              <a:t>)              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If we choose </a:t>
            </a:r>
            <a:r>
              <a:rPr lang="el-GR" sz="2400" i="1" dirty="0" smtClean="0"/>
              <a:t>κ</a:t>
            </a:r>
            <a:r>
              <a:rPr lang="en-US" sz="2400" i="1" dirty="0" smtClean="0"/>
              <a:t> </a:t>
            </a:r>
            <a:r>
              <a:rPr lang="en-US" sz="2400" dirty="0" smtClean="0"/>
              <a:t>= 3 </a:t>
            </a:r>
            <a:r>
              <a:rPr lang="en-US" sz="2400" dirty="0" err="1" smtClean="0"/>
              <a:t>ln</a:t>
            </a:r>
            <a:r>
              <a:rPr lang="en-US" sz="2400" dirty="0" smtClean="0"/>
              <a:t> </a:t>
            </a:r>
            <a:r>
              <a:rPr lang="en-US" sz="2400" i="1" dirty="0" smtClean="0"/>
              <a:t>n / </a:t>
            </a:r>
            <a:r>
              <a:rPr lang="en-US" sz="2400" dirty="0" err="1" smtClean="0"/>
              <a:t>ln</a:t>
            </a:r>
            <a:r>
              <a:rPr lang="en-US" sz="2400" dirty="0" smtClean="0"/>
              <a:t> </a:t>
            </a:r>
            <a:r>
              <a:rPr lang="en-US" sz="2400" dirty="0" err="1" smtClean="0"/>
              <a:t>ln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, then </a:t>
            </a:r>
            <a:r>
              <a:rPr lang="el-GR" sz="2400" i="1" dirty="0" smtClean="0"/>
              <a:t>κ</a:t>
            </a:r>
            <a:r>
              <a:rPr lang="en-US" sz="2400" dirty="0" smtClean="0"/>
              <a:t>! &gt;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and 1/</a:t>
            </a:r>
            <a:r>
              <a:rPr lang="el-GR" sz="2400" i="1" dirty="0" smtClean="0"/>
              <a:t>κ</a:t>
            </a:r>
            <a:r>
              <a:rPr lang="en-US" sz="2400" dirty="0" smtClean="0"/>
              <a:t>! &lt; 1/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Thus, the probability that any </a:t>
            </a:r>
            <a:r>
              <a:rPr lang="en-US" sz="2400" i="1" dirty="0" smtClean="0"/>
              <a:t>n </a:t>
            </a:r>
            <a:r>
              <a:rPr lang="en-US" sz="2400" dirty="0" smtClean="0"/>
              <a:t>slots receives &gt;</a:t>
            </a:r>
            <a:r>
              <a:rPr lang="el-GR" sz="2400" i="1" dirty="0" smtClean="0"/>
              <a:t>κ</a:t>
            </a:r>
            <a:r>
              <a:rPr lang="en-US" sz="2400" dirty="0" smtClean="0"/>
              <a:t> keys is &lt; 1/</a:t>
            </a:r>
            <a:r>
              <a:rPr lang="en-US" sz="2400" i="1" dirty="0" smtClean="0"/>
              <a:t>n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With probability at least 1-1/</a:t>
            </a:r>
            <a:r>
              <a:rPr lang="en-US" sz="2400" i="1" dirty="0" smtClean="0"/>
              <a:t>n, 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b="1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228600" y="838200"/>
            <a:ext cx="8047396" cy="83099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u="none" dirty="0">
                <a:solidFill>
                  <a:srgbClr val="CC3300"/>
                </a:solidFill>
              </a:rPr>
              <a:t>Theorem</a:t>
            </a:r>
            <a:r>
              <a:rPr lang="en-US" b="1" u="none" dirty="0" smtClean="0">
                <a:solidFill>
                  <a:srgbClr val="CC3300"/>
                </a:solidFill>
              </a:rPr>
              <a:t>: </a:t>
            </a:r>
            <a:r>
              <a:rPr lang="en-US" u="none" dirty="0" smtClean="0"/>
              <a:t>For the special case with </a:t>
            </a:r>
            <a:r>
              <a:rPr lang="en-US" i="1" u="none" dirty="0" smtClean="0"/>
              <a:t>m=n </a:t>
            </a:r>
            <a:r>
              <a:rPr lang="en-US" u="none" dirty="0" smtClean="0"/>
              <a:t>slots</a:t>
            </a:r>
            <a:r>
              <a:rPr lang="en-US" i="1" u="none" dirty="0" smtClean="0"/>
              <a:t>, </a:t>
            </a:r>
            <a:br>
              <a:rPr lang="en-US" i="1" u="none" dirty="0" smtClean="0"/>
            </a:br>
            <a:r>
              <a:rPr lang="en-US" u="none" dirty="0" smtClean="0"/>
              <a:t>with probability at least 1-1/</a:t>
            </a:r>
            <a:r>
              <a:rPr lang="en-US" i="1" u="none" dirty="0" smtClean="0"/>
              <a:t>n,</a:t>
            </a:r>
            <a:r>
              <a:rPr lang="en-US" u="none" dirty="0" smtClean="0"/>
              <a:t> the longest list is </a:t>
            </a:r>
            <a:r>
              <a:rPr lang="en-US" u="none" dirty="0" smtClean="0">
                <a:cs typeface="Times New Roman" pitchFamily="18" charset="0"/>
              </a:rPr>
              <a:t>O(</a:t>
            </a:r>
            <a:r>
              <a:rPr lang="en-US" u="none" dirty="0" err="1" smtClean="0">
                <a:cs typeface="Times New Roman" pitchFamily="18" charset="0"/>
              </a:rPr>
              <a:t>ln</a:t>
            </a:r>
            <a:r>
              <a:rPr lang="en-US" u="none" dirty="0" smtClean="0">
                <a:cs typeface="Times New Roman" pitchFamily="18" charset="0"/>
              </a:rPr>
              <a:t> </a:t>
            </a:r>
            <a:r>
              <a:rPr lang="en-US" i="1" u="none" dirty="0" smtClean="0">
                <a:cs typeface="Times New Roman" pitchFamily="18" charset="0"/>
              </a:rPr>
              <a:t>n / </a:t>
            </a:r>
            <a:r>
              <a:rPr lang="en-US" u="none" dirty="0" err="1" smtClean="0">
                <a:cs typeface="Times New Roman" pitchFamily="18" charset="0"/>
              </a:rPr>
              <a:t>ln</a:t>
            </a:r>
            <a:r>
              <a:rPr lang="en-US" u="none" dirty="0" smtClean="0">
                <a:cs typeface="Times New Roman" pitchFamily="18" charset="0"/>
              </a:rPr>
              <a:t> </a:t>
            </a:r>
            <a:r>
              <a:rPr lang="en-US" u="none" dirty="0" err="1" smtClean="0">
                <a:cs typeface="Times New Roman" pitchFamily="18" charset="0"/>
              </a:rPr>
              <a:t>ln</a:t>
            </a:r>
            <a:r>
              <a:rPr lang="en-US" u="none" dirty="0" smtClean="0">
                <a:cs typeface="Times New Roman" pitchFamily="18" charset="0"/>
              </a:rPr>
              <a:t> </a:t>
            </a:r>
            <a:r>
              <a:rPr lang="en-US" i="1" u="none" dirty="0" smtClean="0">
                <a:cs typeface="Times New Roman" pitchFamily="18" charset="0"/>
              </a:rPr>
              <a:t>n</a:t>
            </a:r>
            <a:r>
              <a:rPr lang="en-US" u="none" dirty="0" smtClean="0">
                <a:cs typeface="Times New Roman" pitchFamily="18" charset="0"/>
              </a:rPr>
              <a:t>).</a:t>
            </a:r>
            <a:endParaRPr lang="el-GR" u="none" dirty="0"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495800" y="5334000"/>
          <a:ext cx="3308350" cy="852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2" name="Equation" r:id="rId4" imgW="1625400" imgH="419040" progId="Equation.3">
                  <p:embed/>
                </p:oleObj>
              </mc:Choice>
              <mc:Fallback>
                <p:oleObj name="Equation" r:id="rId4" imgW="162540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0"/>
                        <a:ext cx="3308350" cy="8527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1"/>
          <p:cNvGraphicFramePr>
            <a:graphicFrameLocks noChangeAspect="1"/>
          </p:cNvGraphicFramePr>
          <p:nvPr/>
        </p:nvGraphicFramePr>
        <p:xfrm>
          <a:off x="2438400" y="3200400"/>
          <a:ext cx="29337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3" name="Equation" r:id="rId6" imgW="1396800" imgH="457200" progId="Equation.3">
                  <p:embed/>
                </p:oleObj>
              </mc:Choice>
              <mc:Fallback>
                <p:oleObj name="Equation" r:id="rId6" imgW="13968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29337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 smtClean="0"/>
              <a:t>Size of Longest List with 2 Choices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810625" cy="42672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chemeClr val="hlink"/>
                </a:solidFill>
              </a:rPr>
              <a:t>Proof idea:</a:t>
            </a:r>
          </a:p>
          <a:p>
            <a:r>
              <a:rPr lang="en-US" sz="2400" dirty="0" smtClean="0"/>
              <a:t>The height of a ball is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if it was the </a:t>
            </a:r>
            <a:r>
              <a:rPr lang="en-US" sz="2400" i="1" dirty="0" err="1" smtClean="0"/>
              <a:t>i-</a:t>
            </a:r>
            <a:r>
              <a:rPr lang="en-US" sz="2400" dirty="0" err="1" smtClean="0"/>
              <a:t>th</a:t>
            </a:r>
            <a:r>
              <a:rPr lang="en-US" sz="2400" dirty="0" smtClean="0"/>
              <a:t> ball to be placed in it's bin. </a:t>
            </a:r>
          </a:p>
          <a:p>
            <a:r>
              <a:rPr lang="en-US" sz="2400" dirty="0" smtClean="0"/>
              <a:t>Note: (total # of balls of height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 ≥ (total # of bins with </a:t>
            </a:r>
            <a:r>
              <a:rPr lang="en-US" sz="2400" i="1" dirty="0" smtClean="0"/>
              <a:t>≥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balls)</a:t>
            </a:r>
          </a:p>
          <a:p>
            <a:r>
              <a:rPr lang="en-US" sz="2400" dirty="0" smtClean="0"/>
              <a:t>Let </a:t>
            </a:r>
            <a:r>
              <a:rPr lang="en-US" sz="2400" i="1" dirty="0" err="1" smtClean="0">
                <a:latin typeface="Symbol" pitchFamily="18" charset="2"/>
              </a:rPr>
              <a:t>a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  </a:t>
            </a:r>
            <a:r>
              <a:rPr lang="en-US" sz="2400" dirty="0" smtClean="0"/>
              <a:t>be the fraction of bins with</a:t>
            </a:r>
            <a:r>
              <a:rPr lang="en-US" sz="2400" i="1" dirty="0" smtClean="0"/>
              <a:t> </a:t>
            </a:r>
            <a:r>
              <a:rPr lang="en-US" sz="2400" dirty="0" smtClean="0"/>
              <a:t>≥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balls. Note </a:t>
            </a:r>
            <a:r>
              <a:rPr lang="en-US" sz="2400" i="1" dirty="0" smtClean="0">
                <a:latin typeface="Symbol" pitchFamily="18" charset="2"/>
              </a:rPr>
              <a:t>a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≤1/2. </a:t>
            </a:r>
          </a:p>
          <a:p>
            <a:r>
              <a:rPr lang="en-US" sz="2400" dirty="0" smtClean="0"/>
              <a:t>Pr[ ball has height </a:t>
            </a:r>
            <a:r>
              <a:rPr lang="en-US" sz="2400" i="1" dirty="0" smtClean="0"/>
              <a:t>≥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+ 1]</a:t>
            </a:r>
            <a:r>
              <a:rPr lang="en-US" sz="2400" i="1" dirty="0" smtClean="0"/>
              <a:t> ≤</a:t>
            </a:r>
            <a:r>
              <a:rPr lang="en-US" sz="2400" i="1" dirty="0" smtClean="0">
                <a:latin typeface="Symbol" pitchFamily="18" charset="2"/>
              </a:rPr>
              <a:t> a</a:t>
            </a:r>
            <a:r>
              <a:rPr lang="en-US" sz="2400" i="1" baseline="-25000" dirty="0" smtClean="0"/>
              <a:t>i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, </a:t>
            </a:r>
            <a:r>
              <a:rPr lang="en-US" sz="2400" dirty="0" smtClean="0"/>
              <a:t>since to place a ball at height </a:t>
            </a:r>
            <a:r>
              <a:rPr lang="en-US" sz="2400" i="1" dirty="0" smtClean="0"/>
              <a:t>i+1 </a:t>
            </a:r>
            <a:r>
              <a:rPr lang="en-US" sz="2400" dirty="0" smtClean="0"/>
              <a:t>we must select 2 bins of height ≥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. So we expect</a:t>
            </a:r>
            <a:r>
              <a:rPr lang="en-US" sz="2400" i="1" dirty="0" smtClean="0"/>
              <a:t> </a:t>
            </a:r>
            <a:r>
              <a:rPr lang="en-US" sz="2400" i="1" dirty="0" smtClean="0">
                <a:latin typeface="Symbol" pitchFamily="18" charset="2"/>
              </a:rPr>
              <a:t>a</a:t>
            </a:r>
            <a:r>
              <a:rPr lang="en-US" sz="2400" i="1" baseline="-25000" dirty="0" smtClean="0"/>
              <a:t>i+1</a:t>
            </a:r>
            <a:r>
              <a:rPr lang="en-US" sz="2400" i="1" dirty="0" smtClean="0"/>
              <a:t> ≤</a:t>
            </a:r>
            <a:r>
              <a:rPr lang="en-US" sz="2400" i="1" dirty="0" smtClean="0">
                <a:latin typeface="Symbol" pitchFamily="18" charset="2"/>
              </a:rPr>
              <a:t> a</a:t>
            </a:r>
            <a:r>
              <a:rPr lang="en-US" sz="2400" i="1" baseline="-25000" dirty="0" smtClean="0"/>
              <a:t>i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.</a:t>
            </a:r>
            <a:endParaRPr lang="en-US" sz="2400" dirty="0" smtClean="0"/>
          </a:p>
          <a:p>
            <a:r>
              <a:rPr lang="en-US" sz="2400" i="1" dirty="0" smtClean="0"/>
              <a:t> </a:t>
            </a:r>
          </a:p>
          <a:p>
            <a:endParaRPr lang="en-US" sz="2400" b="1" i="1" dirty="0" smtClean="0">
              <a:solidFill>
                <a:schemeClr val="hlink"/>
              </a:solidFill>
            </a:endParaRPr>
          </a:p>
          <a:p>
            <a:r>
              <a:rPr lang="en-US" sz="2400" dirty="0" smtClean="0"/>
              <a:t>We are unlikely to see more than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= O(</a:t>
            </a:r>
            <a:r>
              <a:rPr lang="en-US" sz="2400" dirty="0" err="1" smtClean="0"/>
              <a:t>lg</a:t>
            </a:r>
            <a:r>
              <a:rPr lang="en-US" sz="2400" dirty="0" smtClean="0"/>
              <a:t> </a:t>
            </a:r>
            <a:r>
              <a:rPr lang="en-US" sz="2400" dirty="0" err="1" smtClean="0"/>
              <a:t>lg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)  balls in a bin.</a:t>
            </a:r>
            <a:endParaRPr lang="en-US" sz="2400" b="1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228600" y="838200"/>
            <a:ext cx="7415813" cy="1200329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u="none" dirty="0">
                <a:solidFill>
                  <a:srgbClr val="CC3300"/>
                </a:solidFill>
              </a:rPr>
              <a:t>Theorem</a:t>
            </a:r>
            <a:r>
              <a:rPr lang="en-US" b="1" u="none" dirty="0" smtClean="0">
                <a:solidFill>
                  <a:srgbClr val="CC3300"/>
                </a:solidFill>
              </a:rPr>
              <a:t>: </a:t>
            </a:r>
            <a:r>
              <a:rPr lang="en-US" u="none" dirty="0" smtClean="0"/>
              <a:t>Using </a:t>
            </a:r>
            <a:r>
              <a:rPr lang="en-US" i="1" u="none" dirty="0" smtClean="0"/>
              <a:t>m=n </a:t>
            </a:r>
            <a:r>
              <a:rPr lang="en-US" u="none" dirty="0" smtClean="0"/>
              <a:t>slots and 2 hash functions, </a:t>
            </a:r>
            <a:br>
              <a:rPr lang="en-US" u="none" dirty="0" smtClean="0"/>
            </a:br>
            <a:r>
              <a:rPr lang="en-US" u="none" dirty="0" smtClean="0"/>
              <a:t>placing each item in the shorter of the two lists, then</a:t>
            </a:r>
            <a:r>
              <a:rPr lang="en-US" i="1" u="none" dirty="0" smtClean="0"/>
              <a:t/>
            </a:r>
            <a:br>
              <a:rPr lang="en-US" i="1" u="none" dirty="0" smtClean="0"/>
            </a:br>
            <a:r>
              <a:rPr lang="en-US" u="none" dirty="0" smtClean="0"/>
              <a:t>with probability at least 1-1/</a:t>
            </a:r>
            <a:r>
              <a:rPr lang="en-US" i="1" u="none" dirty="0" smtClean="0"/>
              <a:t>n,</a:t>
            </a:r>
            <a:r>
              <a:rPr lang="en-US" u="none" dirty="0" smtClean="0"/>
              <a:t> the longest list is </a:t>
            </a:r>
            <a:r>
              <a:rPr lang="en-US" u="none" dirty="0" smtClean="0">
                <a:cs typeface="Times New Roman" pitchFamily="18" charset="0"/>
              </a:rPr>
              <a:t>O(</a:t>
            </a:r>
            <a:r>
              <a:rPr lang="en-US" u="none" dirty="0" err="1" smtClean="0">
                <a:cs typeface="Times New Roman" pitchFamily="18" charset="0"/>
              </a:rPr>
              <a:t>lg</a:t>
            </a:r>
            <a:r>
              <a:rPr lang="en-US" u="none" dirty="0" smtClean="0">
                <a:cs typeface="Times New Roman" pitchFamily="18" charset="0"/>
              </a:rPr>
              <a:t> </a:t>
            </a:r>
            <a:r>
              <a:rPr lang="en-US" u="none" dirty="0" err="1" smtClean="0">
                <a:cs typeface="Times New Roman" pitchFamily="18" charset="0"/>
              </a:rPr>
              <a:t>lg</a:t>
            </a:r>
            <a:r>
              <a:rPr lang="en-US" u="none" dirty="0" smtClean="0">
                <a:cs typeface="Times New Roman" pitchFamily="18" charset="0"/>
              </a:rPr>
              <a:t> </a:t>
            </a:r>
            <a:r>
              <a:rPr lang="en-US" i="1" u="none" dirty="0" smtClean="0">
                <a:cs typeface="Times New Roman" pitchFamily="18" charset="0"/>
              </a:rPr>
              <a:t>n</a:t>
            </a:r>
            <a:r>
              <a:rPr lang="en-US" u="none" dirty="0" smtClean="0">
                <a:cs typeface="Times New Roman" pitchFamily="18" charset="0"/>
              </a:rPr>
              <a:t>).</a:t>
            </a:r>
            <a:endParaRPr lang="el-GR" u="none" dirty="0"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28638" y="4495800"/>
          <a:ext cx="45005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5" name="Equation" r:id="rId4" imgW="2209680" imgH="406080" progId="Equation.3">
                  <p:embed/>
                </p:oleObj>
              </mc:Choice>
              <mc:Fallback>
                <p:oleObj name="Equation" r:id="rId4" imgW="2209680" imgH="406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4495800"/>
                        <a:ext cx="4500562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separate chaining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86813" cy="5410200"/>
          </a:xfrm>
        </p:spPr>
        <p:txBody>
          <a:bodyPr/>
          <a:lstStyle/>
          <a:p>
            <a:r>
              <a:rPr lang="en-US" sz="2800" dirty="0" smtClean="0">
                <a:sym typeface="Symbol" pitchFamily="18" charset="2"/>
              </a:rPr>
              <a:t>If </a:t>
            </a:r>
            <a:r>
              <a:rPr lang="en-US" sz="2800" i="1" dirty="0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= </a:t>
            </a:r>
            <a:r>
              <a:rPr lang="en-US" sz="2800" i="1" dirty="0" smtClean="0">
                <a:sym typeface="Symbol" pitchFamily="18" charset="2"/>
              </a:rPr>
              <a:t>O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m</a:t>
            </a:r>
            <a:r>
              <a:rPr lang="en-US" sz="2800" dirty="0" smtClean="0">
                <a:sym typeface="Symbol" pitchFamily="18" charset="2"/>
              </a:rPr>
              <a:t>), then load factor =</a:t>
            </a:r>
            <a:r>
              <a:rPr lang="en-US" sz="2800" i="1" dirty="0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/</a:t>
            </a:r>
            <a:r>
              <a:rPr lang="en-US" sz="2800" i="1" dirty="0" smtClean="0">
                <a:sym typeface="Symbol" pitchFamily="18" charset="2"/>
              </a:rPr>
              <a:t>m</a:t>
            </a:r>
            <a:r>
              <a:rPr lang="en-US" sz="2800" dirty="0" smtClean="0">
                <a:sym typeface="Symbol" pitchFamily="18" charset="2"/>
              </a:rPr>
              <a:t> = </a:t>
            </a:r>
            <a:r>
              <a:rPr lang="en-US" sz="2800" i="1" dirty="0" smtClean="0">
                <a:sym typeface="Symbol" pitchFamily="18" charset="2"/>
              </a:rPr>
              <a:t>O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m</a:t>
            </a:r>
            <a:r>
              <a:rPr lang="en-US" sz="2800" dirty="0" smtClean="0">
                <a:sym typeface="Symbol" pitchFamily="18" charset="2"/>
              </a:rPr>
              <a:t>)/</a:t>
            </a:r>
            <a:r>
              <a:rPr lang="en-US" sz="2800" i="1" dirty="0" smtClean="0">
                <a:sym typeface="Symbol" pitchFamily="18" charset="2"/>
              </a:rPr>
              <a:t>m</a:t>
            </a:r>
            <a:r>
              <a:rPr lang="en-US" sz="2800" dirty="0" smtClean="0">
                <a:sym typeface="Symbol" pitchFamily="18" charset="2"/>
              </a:rPr>
              <a:t> = </a:t>
            </a:r>
            <a:r>
              <a:rPr lang="en-US" sz="2800" i="1" dirty="0" smtClean="0">
                <a:sym typeface="Symbol" pitchFamily="18" charset="2"/>
              </a:rPr>
              <a:t>O</a:t>
            </a:r>
            <a:r>
              <a:rPr lang="en-US" sz="2800" dirty="0" smtClean="0">
                <a:sym typeface="Symbol" pitchFamily="18" charset="2"/>
              </a:rPr>
              <a:t>(1).</a:t>
            </a:r>
          </a:p>
          <a:p>
            <a:pPr>
              <a:buNone/>
            </a:pPr>
            <a:r>
              <a:rPr lang="en-US" sz="2800" dirty="0" smtClean="0">
                <a:sym typeface="Symbol" pitchFamily="18" charset="2"/>
              </a:rPr>
              <a:t>   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Search takes constant time on average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r>
              <a:rPr lang="en-US" sz="2800" dirty="0" smtClean="0">
                <a:sym typeface="Symbol" pitchFamily="18" charset="2"/>
              </a:rPr>
              <a:t>Deletion takes </a:t>
            </a:r>
            <a:r>
              <a:rPr lang="en-US" sz="2800" i="1" dirty="0" smtClean="0">
                <a:sym typeface="Symbol" pitchFamily="18" charset="2"/>
              </a:rPr>
              <a:t>O</a:t>
            </a:r>
            <a:r>
              <a:rPr lang="en-US" sz="2800" dirty="0" smtClean="0">
                <a:sym typeface="Symbol" pitchFamily="18" charset="2"/>
              </a:rPr>
              <a:t>(1) worst-case time if you have a pointer to the preceding element in the list. </a:t>
            </a:r>
          </a:p>
          <a:p>
            <a:r>
              <a:rPr lang="en-US" sz="2800" dirty="0" smtClean="0">
                <a:sym typeface="Symbol" pitchFamily="18" charset="2"/>
              </a:rPr>
              <a:t>Hence, for 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hash tables with chaining, </a:t>
            </a:r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all dictionary operations take </a:t>
            </a:r>
            <a:r>
              <a:rPr lang="en-US" sz="2800" i="1" dirty="0" smtClean="0">
                <a:solidFill>
                  <a:srgbClr val="CC3300"/>
                </a:solidFill>
                <a:sym typeface="Symbol" pitchFamily="18" charset="2"/>
              </a:rPr>
              <a:t>O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(1) time on average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400" dirty="0" smtClean="0">
                <a:sym typeface="Symbol" pitchFamily="18" charset="2"/>
              </a:rPr>
              <a:t>given the assumptions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of  simple uniform hashing and O(1) time hash function evaluation.</a:t>
            </a:r>
            <a:endParaRPr lang="en-US" sz="2800" dirty="0" smtClean="0">
              <a:sym typeface="Symbol" pitchFamily="18" charset="2"/>
            </a:endParaRPr>
          </a:p>
          <a:p>
            <a:endParaRPr lang="en-US" sz="2800" dirty="0" smtClean="0">
              <a:sym typeface="Symbol" pitchFamily="18" charset="2"/>
            </a:endParaRPr>
          </a:p>
          <a:p>
            <a:r>
              <a:rPr lang="en-US" sz="2800" dirty="0" smtClean="0">
                <a:sym typeface="Symbol" pitchFamily="18" charset="2"/>
              </a:rPr>
              <a:t>Extra memory (&amp; coding) needed for linked list pointers.</a:t>
            </a:r>
          </a:p>
          <a:p>
            <a:r>
              <a:rPr lang="en-US" sz="2800" dirty="0" smtClean="0">
                <a:sym typeface="Symbol" pitchFamily="18" charset="2"/>
              </a:rPr>
              <a:t>Can we satisfy the simple uniform hashing assumption?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Good hash functions CLRS 11.2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550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Hash Functions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Recall the assumption of </a:t>
            </a:r>
            <a:r>
              <a:rPr lang="en-US" i="1" dirty="0" smtClean="0">
                <a:solidFill>
                  <a:schemeClr val="hlink"/>
                </a:solidFill>
              </a:rPr>
              <a:t>simple uniform hashing</a:t>
            </a:r>
            <a:r>
              <a:rPr lang="en-US" i="1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Any key is equally likely to hash into any of the slots, independent of where any other key hashes to.</a:t>
            </a:r>
          </a:p>
          <a:p>
            <a:pPr lvl="1">
              <a:lnSpc>
                <a:spcPct val="80000"/>
              </a:lnSpc>
            </a:pPr>
            <a:r>
              <a:rPr lang="en-US" i="1" dirty="0" smtClean="0"/>
              <a:t>O</a:t>
            </a:r>
            <a:r>
              <a:rPr lang="en-US" dirty="0" smtClean="0"/>
              <a:t>(1) time to compute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).</a:t>
            </a:r>
            <a:endParaRPr lang="en-US" sz="3200" i="1" dirty="0" smtClean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CC3300"/>
                </a:solidFill>
              </a:rPr>
              <a:t>Hash values should be independent of any patterns that might exist in the data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 If each key is drawn independently from </a:t>
            </a:r>
            <a:r>
              <a:rPr lang="en-US" i="1" dirty="0" smtClean="0"/>
              <a:t>U</a:t>
            </a:r>
            <a:r>
              <a:rPr lang="en-US" dirty="0" smtClean="0"/>
              <a:t> according to a probability distribution </a:t>
            </a:r>
            <a:r>
              <a:rPr lang="en-US" i="1" dirty="0" smtClean="0"/>
              <a:t>P</a:t>
            </a:r>
            <a:r>
              <a:rPr lang="en-US" dirty="0" smtClean="0"/>
              <a:t>, we want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for all</a:t>
            </a:r>
            <a:r>
              <a:rPr lang="en-US" i="1" dirty="0" smtClean="0">
                <a:solidFill>
                  <a:schemeClr val="tx1"/>
                </a:solidFill>
                <a:sym typeface="Symbol" pitchFamily="18" charset="2"/>
              </a:rPr>
              <a:t> j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[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0</a:t>
            </a:r>
            <a:r>
              <a:rPr lang="en-US" i="1" dirty="0" smtClean="0">
                <a:solidFill>
                  <a:schemeClr val="tx1"/>
                </a:solidFill>
                <a:sym typeface="Symbol" pitchFamily="18" charset="2"/>
              </a:rPr>
              <a:t>…m–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1], </a:t>
            </a:r>
            <a:r>
              <a:rPr lang="en-US" i="1" baseline="-25000" dirty="0" smtClean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baseline="-25000" dirty="0" smtClean="0">
                <a:solidFill>
                  <a:schemeClr val="tx1"/>
                </a:solidFill>
                <a:sym typeface="Symbol" pitchFamily="18" charset="2"/>
              </a:rPr>
              <a:t>:</a:t>
            </a:r>
            <a:r>
              <a:rPr lang="en-US" i="1" baseline="-25000" dirty="0" smtClean="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i="1" baseline="-25000" dirty="0" smtClean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baseline="-25000" dirty="0" smtClean="0">
                <a:solidFill>
                  <a:schemeClr val="tx1"/>
                </a:solidFill>
                <a:sym typeface="Symbol" pitchFamily="18" charset="2"/>
              </a:rPr>
              <a:t>)</a:t>
            </a:r>
            <a:r>
              <a:rPr lang="en-US" i="1" baseline="-25000" dirty="0" smtClean="0">
                <a:solidFill>
                  <a:schemeClr val="tx1"/>
                </a:solidFill>
                <a:sym typeface="Symbol" pitchFamily="18" charset="2"/>
              </a:rPr>
              <a:t> = j</a:t>
            </a:r>
            <a:r>
              <a:rPr lang="en-US" i="1" dirty="0" smtClean="0">
                <a:solidFill>
                  <a:schemeClr val="tx1"/>
                </a:solidFill>
                <a:sym typeface="Symbol" pitchFamily="18" charset="2"/>
              </a:rPr>
              <a:t> P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i="1" dirty="0" smtClean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)</a:t>
            </a:r>
            <a:r>
              <a:rPr lang="en-US" i="1" dirty="0" smtClean="0">
                <a:solidFill>
                  <a:schemeClr val="tx1"/>
                </a:solidFill>
                <a:sym typeface="Symbol" pitchFamily="18" charset="2"/>
              </a:rPr>
              <a:t> = 1/m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Often </a:t>
            </a:r>
            <a:r>
              <a:rPr lang="en-US" dirty="0" smtClean="0">
                <a:solidFill>
                  <a:srgbClr val="CC3300"/>
                </a:solidFill>
              </a:rPr>
              <a:t>use heuristics</a:t>
            </a:r>
            <a:r>
              <a:rPr lang="en-US" dirty="0" smtClean="0"/>
              <a:t>, based on the domain of the keys, to create a hash function that performs well.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CC3300"/>
                </a:solidFill>
              </a:rPr>
              <a:t>Dictionary: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Dynamic-set data structure for </a:t>
            </a:r>
            <a:br>
              <a:rPr lang="en-US" dirty="0" smtClean="0"/>
            </a:br>
            <a:r>
              <a:rPr lang="en-US" dirty="0" smtClean="0">
                <a:solidFill>
                  <a:schemeClr val="hlink"/>
                </a:solidFill>
              </a:rPr>
              <a:t>storing items indexed using </a:t>
            </a:r>
            <a:r>
              <a:rPr lang="en-US" i="1" dirty="0" smtClean="0">
                <a:solidFill>
                  <a:schemeClr val="hlink"/>
                </a:solidFill>
              </a:rPr>
              <a:t>keys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Supports </a:t>
            </a:r>
            <a:r>
              <a:rPr lang="en-US" dirty="0" smtClean="0">
                <a:solidFill>
                  <a:srgbClr val="CC3300"/>
                </a:solidFill>
              </a:rPr>
              <a:t>operations Insert, Search, and Delete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hlink"/>
                </a:solidFill>
              </a:rPr>
              <a:t>Applications: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Symbol table of a compiler.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Routing tables for network communication.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Associative arrays (python)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Page tables, spell checkers, document fingerprints, …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CC3300"/>
                </a:solidFill>
              </a:rPr>
              <a:t>Hash Tables: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Effective implementations of dictionaries.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as Natural Numbers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Let’s assume that keys are natural numbers, </a:t>
            </a:r>
            <a:br>
              <a:rPr lang="en-US" dirty="0" smtClean="0"/>
            </a:br>
            <a:r>
              <a:rPr lang="en-US" dirty="0" smtClean="0"/>
              <a:t>even if we have to encode them to make </a:t>
            </a:r>
            <a:r>
              <a:rPr lang="en-US" dirty="0" smtClean="0"/>
              <a:t>it so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u="sng" dirty="0" smtClean="0">
                <a:solidFill>
                  <a:srgbClr val="CC3300"/>
                </a:solidFill>
              </a:rPr>
              <a:t>Example:</a:t>
            </a:r>
            <a:r>
              <a:rPr lang="en-US" dirty="0" smtClean="0"/>
              <a:t> Interpret a character string as an integer expressed in some radix notation. E.g. “CLRS”: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ASCII values: C=67, L=76, R=82, S=83.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base 2</a:t>
            </a:r>
            <a:r>
              <a:rPr lang="en-US" baseline="30000" dirty="0" smtClean="0"/>
              <a:t>7</a:t>
            </a:r>
            <a:r>
              <a:rPr lang="en-US" dirty="0" smtClean="0"/>
              <a:t>=128 to cover all basic ASCII values.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So, CLRS = 67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·128</a:t>
            </a:r>
            <a:r>
              <a:rPr lang="en-US" baseline="30000" dirty="0" smtClean="0">
                <a:cs typeface="Times New Roman" pitchFamily="18" charset="0"/>
                <a:sym typeface="Symbol" pitchFamily="18" charset="2"/>
              </a:rPr>
              <a:t>3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+76 ·128</a:t>
            </a:r>
            <a:r>
              <a:rPr lang="en-US" baseline="30000" dirty="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+ 82·128</a:t>
            </a:r>
            <a:r>
              <a:rPr lang="en-US" baseline="300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+ 83·128</a:t>
            </a:r>
            <a:r>
              <a:rPr lang="en-US" baseline="30000" dirty="0" smtClean="0">
                <a:cs typeface="Times New Roman" pitchFamily="18" charset="0"/>
                <a:sym typeface="Symbol" pitchFamily="18" charset="2"/>
              </a:rPr>
              <a:t>0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 		               = 141,764,947.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  <a:sym typeface="Symbol" pitchFamily="18" charset="2"/>
              </a:rPr>
              <a:t>Why not just sum the ASCII values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  <a:sym typeface="Symbol" pitchFamily="18" charset="2"/>
              </a:rPr>
              <a:t>Horner’s Rule: CLRS p.41.</a:t>
            </a:r>
            <a:endParaRPr lang="en-US" dirty="0" smtClean="0">
              <a:cs typeface="Times New Roman" pitchFamily="18" charset="0"/>
              <a:sym typeface="Symbol" pitchFamily="18" charset="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“Division Method” (mod 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Map each key </a:t>
            </a:r>
            <a:r>
              <a:rPr lang="en-US" sz="2800" i="1" dirty="0" smtClean="0"/>
              <a:t>k</a:t>
            </a:r>
            <a:r>
              <a:rPr lang="en-US" sz="2800" dirty="0" smtClean="0"/>
              <a:t> into one of the </a:t>
            </a:r>
            <a:r>
              <a:rPr lang="en-US" sz="2800" i="1" dirty="0" smtClean="0"/>
              <a:t>m</a:t>
            </a:r>
            <a:r>
              <a:rPr lang="en-US" sz="2800" dirty="0" smtClean="0"/>
              <a:t> slots by taking the remainder of </a:t>
            </a:r>
            <a:r>
              <a:rPr lang="en-US" sz="2800" i="1" dirty="0" smtClean="0"/>
              <a:t>k</a:t>
            </a:r>
            <a:r>
              <a:rPr lang="en-US" sz="2800" dirty="0" smtClean="0"/>
              <a:t> divided by </a:t>
            </a:r>
            <a:r>
              <a:rPr lang="en-US" sz="2800" i="1" dirty="0" smtClean="0"/>
              <a:t>m</a:t>
            </a:r>
            <a:r>
              <a:rPr lang="en-US" sz="2800" dirty="0" smtClean="0"/>
              <a:t>.  That is,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rgbClr val="CC3300"/>
                </a:solidFill>
              </a:rPr>
              <a:t>h</a:t>
            </a:r>
            <a:r>
              <a:rPr lang="en-US" sz="2800" b="1" dirty="0" smtClean="0">
                <a:solidFill>
                  <a:srgbClr val="CC3300"/>
                </a:solidFill>
              </a:rPr>
              <a:t>(</a:t>
            </a:r>
            <a:r>
              <a:rPr lang="en-US" sz="2800" b="1" i="1" dirty="0" smtClean="0">
                <a:solidFill>
                  <a:srgbClr val="CC3300"/>
                </a:solidFill>
              </a:rPr>
              <a:t>k</a:t>
            </a:r>
            <a:r>
              <a:rPr lang="en-US" sz="2800" b="1" dirty="0" smtClean="0">
                <a:solidFill>
                  <a:srgbClr val="CC3300"/>
                </a:solidFill>
              </a:rPr>
              <a:t>)</a:t>
            </a:r>
            <a:r>
              <a:rPr lang="en-US" sz="2800" b="1" i="1" dirty="0" smtClean="0">
                <a:solidFill>
                  <a:srgbClr val="CC3300"/>
                </a:solidFill>
              </a:rPr>
              <a:t> = k </a:t>
            </a:r>
            <a:r>
              <a:rPr lang="en-US" sz="2800" b="1" dirty="0" smtClean="0">
                <a:solidFill>
                  <a:srgbClr val="CC3300"/>
                </a:solidFill>
              </a:rPr>
              <a:t>mod</a:t>
            </a:r>
            <a:r>
              <a:rPr lang="en-US" sz="2800" b="1" i="1" dirty="0" smtClean="0">
                <a:solidFill>
                  <a:srgbClr val="CC3300"/>
                </a:solidFill>
              </a:rPr>
              <a:t> m</a:t>
            </a:r>
          </a:p>
          <a:p>
            <a:pPr>
              <a:lnSpc>
                <a:spcPct val="90000"/>
              </a:lnSpc>
            </a:pPr>
            <a:r>
              <a:rPr lang="en-US" sz="2800" u="sng" dirty="0" smtClean="0">
                <a:solidFill>
                  <a:schemeClr val="hlink"/>
                </a:solidFill>
              </a:rPr>
              <a:t>Example:</a:t>
            </a:r>
            <a:r>
              <a:rPr lang="en-US" sz="2800" dirty="0" smtClean="0"/>
              <a:t> </a:t>
            </a:r>
            <a:r>
              <a:rPr lang="en-US" sz="2800" i="1" dirty="0" smtClean="0"/>
              <a:t>m</a:t>
            </a:r>
            <a:r>
              <a:rPr lang="en-US" sz="2800" dirty="0" smtClean="0"/>
              <a:t> = 31 and </a:t>
            </a:r>
            <a:r>
              <a:rPr lang="en-US" sz="2800" i="1" dirty="0" smtClean="0"/>
              <a:t>k</a:t>
            </a:r>
            <a:r>
              <a:rPr lang="en-US" sz="2800" dirty="0" smtClean="0"/>
              <a:t> = 78 </a:t>
            </a:r>
            <a:r>
              <a:rPr lang="en-US" sz="2800" dirty="0" smtClean="0">
                <a:sym typeface="Symbol" pitchFamily="18" charset="2"/>
              </a:rPr>
              <a:t> </a:t>
            </a:r>
            <a:r>
              <a:rPr lang="en-US" sz="2800" i="1" dirty="0" smtClean="0">
                <a:sym typeface="Symbol" pitchFamily="18" charset="2"/>
              </a:rPr>
              <a:t>h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k</a:t>
            </a:r>
            <a:r>
              <a:rPr lang="en-US" sz="2800" dirty="0" smtClean="0">
                <a:sym typeface="Symbol" pitchFamily="18" charset="2"/>
              </a:rPr>
              <a:t>) = 16.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CC3300"/>
                </a:solidFill>
              </a:rPr>
              <a:t>Advantage:</a:t>
            </a:r>
            <a:r>
              <a:rPr lang="en-US" sz="2800" dirty="0" smtClean="0"/>
              <a:t> Fast, since requires just one division operation.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CC3300"/>
                </a:solidFill>
              </a:rPr>
              <a:t>Disadvantage:</a:t>
            </a:r>
            <a:r>
              <a:rPr lang="en-US" sz="2800" dirty="0" smtClean="0"/>
              <a:t> For some values, such as </a:t>
            </a:r>
            <a:r>
              <a:rPr lang="en-US" sz="2800" i="1" dirty="0" smtClean="0"/>
              <a:t>m=2</a:t>
            </a:r>
            <a:r>
              <a:rPr lang="en-US" sz="2800" i="1" baseline="50000" dirty="0" smtClean="0"/>
              <a:t>p</a:t>
            </a:r>
            <a:r>
              <a:rPr lang="en-US" sz="2800" dirty="0" smtClean="0"/>
              <a:t>, the hash depends on just a subset of the bits of the key. </a:t>
            </a:r>
            <a:endParaRPr lang="en-US" sz="2400" i="1" baseline="50000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CC3300"/>
                </a:solidFill>
              </a:rPr>
              <a:t>Good choice for </a:t>
            </a:r>
            <a:r>
              <a:rPr lang="en-US" sz="2800" b="1" i="1" dirty="0" smtClean="0">
                <a:solidFill>
                  <a:srgbClr val="CC3300"/>
                </a:solidFill>
              </a:rPr>
              <a:t>m</a:t>
            </a:r>
            <a:r>
              <a:rPr lang="en-US" sz="2800" b="1" dirty="0" smtClean="0">
                <a:solidFill>
                  <a:srgbClr val="CC3300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Primes are good, if not too close to power of 2 (or 10).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Multiplication Method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334000"/>
          </a:xfrm>
        </p:spPr>
        <p:txBody>
          <a:bodyPr/>
          <a:lstStyle/>
          <a:p>
            <a:r>
              <a:rPr lang="en-US" sz="2800" dirty="0" smtClean="0"/>
              <a:t>Map each key </a:t>
            </a:r>
            <a:r>
              <a:rPr lang="en-US" sz="2800" i="1" dirty="0" smtClean="0"/>
              <a:t>k</a:t>
            </a:r>
            <a:r>
              <a:rPr lang="en-US" sz="2800" dirty="0" smtClean="0"/>
              <a:t> to one of the </a:t>
            </a:r>
            <a:r>
              <a:rPr lang="en-US" sz="2800" i="1" dirty="0" smtClean="0"/>
              <a:t>m</a:t>
            </a:r>
            <a:r>
              <a:rPr lang="en-US" sz="2800" dirty="0" smtClean="0"/>
              <a:t> slots indicated by the fractional part of </a:t>
            </a:r>
            <a:r>
              <a:rPr lang="en-US" sz="2800" i="1" dirty="0" smtClean="0"/>
              <a:t>k </a:t>
            </a:r>
            <a:r>
              <a:rPr lang="en-US" sz="2800" dirty="0" smtClean="0"/>
              <a:t>times a chosen real 0</a:t>
            </a:r>
            <a:r>
              <a:rPr lang="en-US" sz="2800" i="1" dirty="0" smtClean="0"/>
              <a:t> &lt; A &lt; </a:t>
            </a:r>
            <a:r>
              <a:rPr lang="en-US" sz="2800" dirty="0" smtClean="0"/>
              <a:t>1.</a:t>
            </a:r>
          </a:p>
          <a:p>
            <a:r>
              <a:rPr lang="en-US" sz="2800" dirty="0" smtClean="0"/>
              <a:t>That is, </a:t>
            </a:r>
            <a:r>
              <a:rPr lang="en-US" sz="2800" i="1" dirty="0" smtClean="0"/>
              <a:t>h</a:t>
            </a:r>
            <a:r>
              <a:rPr lang="en-US" sz="2800" dirty="0" smtClean="0"/>
              <a:t>(</a:t>
            </a:r>
            <a:r>
              <a:rPr lang="en-US" sz="2800" i="1" dirty="0" smtClean="0"/>
              <a:t>k</a:t>
            </a:r>
            <a:r>
              <a:rPr lang="en-US" sz="2800" dirty="0" smtClean="0"/>
              <a:t>)</a:t>
            </a:r>
            <a:r>
              <a:rPr lang="en-US" sz="2800" i="1" dirty="0" smtClean="0"/>
              <a:t> = </a:t>
            </a:r>
            <a:r>
              <a:rPr lang="en-US" sz="2400" dirty="0" smtClean="0">
                <a:sym typeface="Symbol" pitchFamily="18" charset="2"/>
              </a:rPr>
              <a:t></a:t>
            </a:r>
            <a:r>
              <a:rPr lang="en-US" sz="2800" i="1" dirty="0" smtClean="0"/>
              <a:t>m</a:t>
            </a:r>
            <a:r>
              <a:rPr lang="en-US" sz="2800" dirty="0" smtClean="0"/>
              <a:t> (</a:t>
            </a:r>
            <a:r>
              <a:rPr lang="en-US" sz="2800" i="1" dirty="0" smtClean="0"/>
              <a:t>kA </a:t>
            </a:r>
            <a:r>
              <a:rPr lang="en-US" sz="2800" dirty="0" smtClean="0"/>
              <a:t>mod</a:t>
            </a:r>
            <a:r>
              <a:rPr lang="en-US" sz="2800" i="1" dirty="0" smtClean="0"/>
              <a:t> </a:t>
            </a:r>
            <a:r>
              <a:rPr lang="en-US" sz="2800" dirty="0" smtClean="0"/>
              <a:t>1)</a:t>
            </a:r>
            <a:r>
              <a:rPr lang="en-US" sz="2400" dirty="0" smtClean="0">
                <a:sym typeface="Symbol" pitchFamily="18" charset="2"/>
              </a:rPr>
              <a:t></a:t>
            </a:r>
            <a:r>
              <a:rPr lang="en-US" sz="2800" dirty="0" smtClean="0">
                <a:sym typeface="Symbol" pitchFamily="18" charset="2"/>
              </a:rPr>
              <a:t> = </a:t>
            </a:r>
            <a:r>
              <a:rPr lang="en-US" sz="2400" dirty="0" smtClean="0">
                <a:sym typeface="Symbol" pitchFamily="18" charset="2"/>
              </a:rPr>
              <a:t></a:t>
            </a:r>
            <a:r>
              <a:rPr lang="en-US" sz="2800" i="1" dirty="0" smtClean="0"/>
              <a:t>m</a:t>
            </a:r>
            <a:r>
              <a:rPr lang="en-US" sz="2800" dirty="0" smtClean="0">
                <a:sym typeface="Symbol" pitchFamily="18" charset="2"/>
              </a:rPr>
              <a:t> (</a:t>
            </a:r>
            <a:r>
              <a:rPr lang="en-US" sz="2800" i="1" dirty="0" smtClean="0"/>
              <a:t>kA </a:t>
            </a:r>
            <a:r>
              <a:rPr lang="en-US" sz="2800" dirty="0" smtClean="0"/>
              <a:t>–</a:t>
            </a:r>
            <a:r>
              <a:rPr lang="en-US" sz="2800" i="1" dirty="0" smtClean="0"/>
              <a:t> </a:t>
            </a:r>
            <a:r>
              <a:rPr lang="en-US" sz="2400" dirty="0" smtClean="0">
                <a:sym typeface="Symbol" pitchFamily="18" charset="2"/>
              </a:rPr>
              <a:t></a:t>
            </a:r>
            <a:r>
              <a:rPr lang="en-US" sz="2800" i="1" dirty="0" smtClean="0"/>
              <a:t>kA</a:t>
            </a:r>
            <a:r>
              <a:rPr lang="en-US" sz="2400" dirty="0" smtClean="0">
                <a:sym typeface="Symbol" pitchFamily="18" charset="2"/>
              </a:rPr>
              <a:t>) </a:t>
            </a:r>
            <a:r>
              <a:rPr lang="en-US" sz="2800" dirty="0" smtClean="0">
                <a:sym typeface="Symbol" pitchFamily="18" charset="2"/>
              </a:rPr>
              <a:t> </a:t>
            </a:r>
            <a:endParaRPr lang="en-US" sz="2400" dirty="0" smtClean="0">
              <a:sym typeface="Symbol" pitchFamily="18" charset="2"/>
            </a:endParaRPr>
          </a:p>
          <a:p>
            <a:r>
              <a:rPr lang="en-US" sz="2800" u="sng" dirty="0" smtClean="0">
                <a:solidFill>
                  <a:schemeClr val="hlink"/>
                </a:solidFill>
              </a:rPr>
              <a:t>Example:</a:t>
            </a:r>
            <a:r>
              <a:rPr lang="en-US" sz="2800" i="1" dirty="0" smtClean="0"/>
              <a:t> m = </a:t>
            </a:r>
            <a:r>
              <a:rPr lang="en-US" sz="2800" dirty="0" smtClean="0"/>
              <a:t>1000</a:t>
            </a:r>
            <a:r>
              <a:rPr lang="en-US" sz="2800" i="1" dirty="0" smtClean="0"/>
              <a:t>, k = </a:t>
            </a:r>
            <a:r>
              <a:rPr lang="en-US" sz="2800" dirty="0" smtClean="0"/>
              <a:t>123</a:t>
            </a:r>
            <a:r>
              <a:rPr lang="en-US" sz="2800" i="1" dirty="0" smtClean="0"/>
              <a:t>, A </a:t>
            </a:r>
            <a:r>
              <a:rPr lang="en-US" sz="2800" dirty="0" smtClean="0">
                <a:sym typeface="Symbol" pitchFamily="18" charset="2"/>
              </a:rPr>
              <a:t> 0.6180339887</a:t>
            </a:r>
            <a:r>
              <a:rPr lang="en-US" sz="2800" i="1" dirty="0" smtClean="0">
                <a:sym typeface="Symbol" pitchFamily="18" charset="2"/>
              </a:rPr>
              <a:t>…</a:t>
            </a:r>
          </a:p>
          <a:p>
            <a:pPr>
              <a:buFont typeface="Wingdings" pitchFamily="2" charset="2"/>
              <a:buNone/>
            </a:pPr>
            <a:r>
              <a:rPr lang="en-US" sz="2800" i="1" dirty="0" smtClean="0"/>
              <a:t>h</a:t>
            </a:r>
            <a:r>
              <a:rPr lang="en-US" sz="2800" dirty="0" smtClean="0"/>
              <a:t>(</a:t>
            </a:r>
            <a:r>
              <a:rPr lang="en-US" sz="2800" i="1" dirty="0" smtClean="0"/>
              <a:t>k</a:t>
            </a:r>
            <a:r>
              <a:rPr lang="en-US" sz="2800" dirty="0" smtClean="0"/>
              <a:t>)</a:t>
            </a:r>
            <a:r>
              <a:rPr lang="en-US" sz="2800" i="1" dirty="0" smtClean="0"/>
              <a:t> = </a:t>
            </a:r>
            <a:r>
              <a:rPr lang="en-US" sz="2400" dirty="0" smtClean="0">
                <a:sym typeface="Symbol" pitchFamily="18" charset="2"/>
              </a:rPr>
              <a:t></a:t>
            </a:r>
            <a:r>
              <a:rPr lang="en-US" sz="2800" dirty="0" smtClean="0"/>
              <a:t>1000(123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· </a:t>
            </a:r>
            <a:r>
              <a:rPr lang="en-US" sz="2800" dirty="0" smtClean="0"/>
              <a:t>0.6180339887 mod</a:t>
            </a:r>
            <a:r>
              <a:rPr lang="en-US" sz="2800" i="1" dirty="0" smtClean="0"/>
              <a:t> </a:t>
            </a:r>
            <a:r>
              <a:rPr lang="en-US" sz="2800" dirty="0" smtClean="0"/>
              <a:t>1)</a:t>
            </a:r>
            <a:r>
              <a:rPr lang="en-US" sz="2400" dirty="0" smtClean="0">
                <a:sym typeface="Symbol" pitchFamily="18" charset="2"/>
              </a:rPr>
              <a:t> 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ym typeface="Symbol" pitchFamily="18" charset="2"/>
              </a:rPr>
              <a:t>        = </a:t>
            </a:r>
            <a:r>
              <a:rPr lang="en-US" sz="2800" dirty="0" smtClean="0"/>
              <a:t>1000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800" dirty="0" smtClean="0"/>
              <a:t> 0.018169... </a:t>
            </a:r>
            <a:r>
              <a:rPr lang="en-US" sz="2800" dirty="0" smtClean="0">
                <a:sym typeface="Symbol" pitchFamily="18" charset="2"/>
              </a:rPr>
              <a:t> </a:t>
            </a:r>
            <a:r>
              <a:rPr lang="en-US" sz="2800" i="1" dirty="0" smtClean="0">
                <a:sym typeface="Symbol" pitchFamily="18" charset="2"/>
              </a:rPr>
              <a:t>= </a:t>
            </a:r>
            <a:r>
              <a:rPr lang="en-US" sz="2800" dirty="0" smtClean="0">
                <a:sym typeface="Symbol" pitchFamily="18" charset="2"/>
              </a:rPr>
              <a:t>18.</a:t>
            </a:r>
          </a:p>
          <a:p>
            <a:pPr>
              <a:buFont typeface="Wingdings" pitchFamily="2" charset="2"/>
              <a:buNone/>
            </a:pPr>
            <a:endParaRPr lang="en-US" sz="2800" dirty="0" smtClean="0">
              <a:sym typeface="Symbol" pitchFamily="18" charset="2"/>
            </a:endParaRPr>
          </a:p>
          <a:p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Disadvantage:</a:t>
            </a:r>
            <a:r>
              <a:rPr lang="en-US" sz="2800" dirty="0" smtClean="0">
                <a:sym typeface="Symbol" pitchFamily="18" charset="2"/>
              </a:rPr>
              <a:t> A bit slower than the division method.</a:t>
            </a:r>
          </a:p>
          <a:p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Advantage:</a:t>
            </a:r>
            <a:r>
              <a:rPr lang="en-US" sz="2800" dirty="0" smtClean="0">
                <a:sym typeface="Symbol" pitchFamily="18" charset="2"/>
              </a:rPr>
              <a:t> Value of </a:t>
            </a:r>
            <a:r>
              <a:rPr lang="en-US" sz="2800" i="1" dirty="0" smtClean="0">
                <a:sym typeface="Symbol" pitchFamily="18" charset="2"/>
              </a:rPr>
              <a:t>m</a:t>
            </a:r>
            <a:r>
              <a:rPr lang="en-US" sz="2800" dirty="0" smtClean="0">
                <a:sym typeface="Symbol" pitchFamily="18" charset="2"/>
              </a:rPr>
              <a:t> is not critical.</a:t>
            </a:r>
          </a:p>
          <a:p>
            <a:r>
              <a:rPr lang="en-US" sz="2800" dirty="0" smtClean="0">
                <a:sym typeface="Symbol" pitchFamily="18" charset="2"/>
              </a:rPr>
              <a:t>Details on next slide</a:t>
            </a:r>
          </a:p>
          <a:p>
            <a:endParaRPr lang="en-US" sz="2800" dirty="0" smtClean="0">
              <a:sym typeface="Symbol" pitchFamily="18" charset="2"/>
            </a:endParaRP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800" dirty="0" smtClean="0"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Multiplication Mthd. – Implementation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3340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ym typeface="Symbol" pitchFamily="18" charset="2"/>
              </a:rPr>
              <a:t>Simple implementation for </a:t>
            </a:r>
            <a:r>
              <a:rPr lang="en-US" sz="2800" i="1" dirty="0" smtClean="0">
                <a:sym typeface="Symbol" pitchFamily="18" charset="2"/>
              </a:rPr>
              <a:t>m</a:t>
            </a:r>
            <a:r>
              <a:rPr lang="en-US" sz="2800" dirty="0" smtClean="0">
                <a:sym typeface="Symbol" pitchFamily="18" charset="2"/>
              </a:rPr>
              <a:t> a power of 2.</a:t>
            </a:r>
          </a:p>
          <a:p>
            <a:r>
              <a:rPr lang="en-US" sz="2400" dirty="0" smtClean="0">
                <a:sym typeface="Symbol" pitchFamily="18" charset="2"/>
              </a:rPr>
              <a:t>Choose </a:t>
            </a:r>
            <a:r>
              <a:rPr lang="en-US" sz="2400" i="1" dirty="0" smtClean="0">
                <a:sym typeface="Symbol" pitchFamily="18" charset="2"/>
              </a:rPr>
              <a:t>m</a:t>
            </a:r>
            <a:r>
              <a:rPr lang="en-US" sz="2400" dirty="0" smtClean="0">
                <a:sym typeface="Symbol" pitchFamily="18" charset="2"/>
              </a:rPr>
              <a:t> = 2</a:t>
            </a:r>
            <a:r>
              <a:rPr lang="en-US" sz="2400" i="1" baseline="30000" dirty="0" smtClean="0">
                <a:sym typeface="Symbol" pitchFamily="18" charset="2"/>
              </a:rPr>
              <a:t>p</a:t>
            </a:r>
            <a:r>
              <a:rPr lang="en-US" sz="2400" dirty="0" smtClean="0">
                <a:sym typeface="Symbol" pitchFamily="18" charset="2"/>
              </a:rPr>
              <a:t>, for some integer </a:t>
            </a:r>
            <a:r>
              <a:rPr lang="en-US" sz="2400" i="1" dirty="0" smtClean="0">
                <a:sym typeface="Symbol" pitchFamily="18" charset="2"/>
              </a:rPr>
              <a:t>p</a:t>
            </a:r>
            <a:r>
              <a:rPr lang="en-US" sz="2400" dirty="0" smtClean="0">
                <a:sym typeface="Symbol" pitchFamily="18" charset="2"/>
              </a:rPr>
              <a:t>.</a:t>
            </a:r>
          </a:p>
          <a:p>
            <a:r>
              <a:rPr lang="en-US" sz="2400" dirty="0" smtClean="0">
                <a:sym typeface="Symbol" pitchFamily="18" charset="2"/>
              </a:rPr>
              <a:t>Let the word size of the machine be </a:t>
            </a:r>
            <a:r>
              <a:rPr lang="en-US" sz="2400" i="1" dirty="0" smtClean="0">
                <a:sym typeface="Symbol" pitchFamily="18" charset="2"/>
              </a:rPr>
              <a:t>w</a:t>
            </a:r>
            <a:r>
              <a:rPr lang="en-US" sz="2400" dirty="0" smtClean="0">
                <a:sym typeface="Symbol" pitchFamily="18" charset="2"/>
              </a:rPr>
              <a:t> bits.</a:t>
            </a:r>
          </a:p>
          <a:p>
            <a:pPr marL="342900" lvl="1" indent="-342900">
              <a:buFont typeface="Wingdings" pitchFamily="2" charset="2"/>
              <a:buChar char="w"/>
            </a:pPr>
            <a:r>
              <a:rPr lang="en-US" sz="2400" dirty="0" smtClean="0">
                <a:sym typeface="Symbol" pitchFamily="18" charset="2"/>
              </a:rPr>
              <a:t>Pick a </a:t>
            </a:r>
            <a:r>
              <a:rPr lang="en-US" sz="2400" i="1" dirty="0" smtClean="0">
                <a:sym typeface="Symbol" pitchFamily="18" charset="2"/>
              </a:rPr>
              <a:t>w</a:t>
            </a:r>
            <a:r>
              <a:rPr lang="en-US" sz="2400" dirty="0" smtClean="0">
                <a:sym typeface="Symbol" pitchFamily="18" charset="2"/>
              </a:rPr>
              <a:t>-bit 0 &lt; </a:t>
            </a:r>
            <a:r>
              <a:rPr lang="en-US" sz="2400" i="1" dirty="0" smtClean="0">
                <a:sym typeface="Symbol" pitchFamily="18" charset="2"/>
              </a:rPr>
              <a:t>s</a:t>
            </a:r>
            <a:r>
              <a:rPr lang="en-US" sz="2400" dirty="0" smtClean="0">
                <a:sym typeface="Symbol" pitchFamily="18" charset="2"/>
              </a:rPr>
              <a:t> &lt; 2</a:t>
            </a:r>
            <a:r>
              <a:rPr lang="en-US" sz="2400" i="1" baseline="30000" dirty="0" smtClean="0">
                <a:sym typeface="Symbol" pitchFamily="18" charset="2"/>
              </a:rPr>
              <a:t>w</a:t>
            </a:r>
            <a:r>
              <a:rPr lang="en-US" sz="2400" dirty="0" smtClean="0">
                <a:sym typeface="Symbol" pitchFamily="18" charset="2"/>
              </a:rPr>
              <a:t>.  </a:t>
            </a:r>
            <a:r>
              <a:rPr lang="en-US" sz="2400" dirty="0" smtClean="0"/>
              <a:t>Knuth suggests </a:t>
            </a:r>
            <a:r>
              <a:rPr lang="en-US" sz="2400" dirty="0" smtClean="0">
                <a:sym typeface="Symbol" pitchFamily="18" charset="2"/>
              </a:rPr>
              <a:t>(5 – 1)·2</a:t>
            </a:r>
            <a:r>
              <a:rPr lang="en-US" sz="2400" i="1" baseline="30000" dirty="0" smtClean="0">
                <a:sym typeface="Symbol" pitchFamily="18" charset="2"/>
              </a:rPr>
              <a:t>w-1</a:t>
            </a:r>
            <a:r>
              <a:rPr lang="en-US" sz="2400" dirty="0" smtClean="0">
                <a:sym typeface="Symbol" pitchFamily="18" charset="2"/>
              </a:rPr>
              <a:t>.</a:t>
            </a:r>
          </a:p>
          <a:p>
            <a:r>
              <a:rPr lang="en-US" sz="2400" dirty="0" smtClean="0">
                <a:sym typeface="Symbol" pitchFamily="18" charset="2"/>
              </a:rPr>
              <a:t>Let </a:t>
            </a:r>
            <a:r>
              <a:rPr lang="en-US" sz="2400" i="1" dirty="0" smtClean="0">
                <a:sym typeface="Symbol" pitchFamily="18" charset="2"/>
              </a:rPr>
              <a:t>A</a:t>
            </a:r>
            <a:r>
              <a:rPr lang="en-US" sz="2400" dirty="0" smtClean="0">
                <a:sym typeface="Symbol" pitchFamily="18" charset="2"/>
              </a:rPr>
              <a:t> = </a:t>
            </a:r>
            <a:r>
              <a:rPr lang="en-US" sz="2400" i="1" dirty="0" smtClean="0">
                <a:sym typeface="Symbol" pitchFamily="18" charset="2"/>
              </a:rPr>
              <a:t>s</a:t>
            </a:r>
            <a:r>
              <a:rPr lang="en-US" sz="2400" dirty="0" smtClean="0">
                <a:sym typeface="Symbol" pitchFamily="18" charset="2"/>
              </a:rPr>
              <a:t>/2</a:t>
            </a:r>
            <a:r>
              <a:rPr lang="en-US" sz="2400" i="1" baseline="30000" dirty="0" smtClean="0">
                <a:sym typeface="Symbol" pitchFamily="18" charset="2"/>
              </a:rPr>
              <a:t>w</a:t>
            </a:r>
            <a:r>
              <a:rPr lang="en-US" sz="2400" dirty="0" smtClean="0">
                <a:sym typeface="Symbol" pitchFamily="18" charset="2"/>
              </a:rPr>
              <a:t>. (We need 0&lt;</a:t>
            </a:r>
            <a:r>
              <a:rPr lang="en-US" sz="2400" i="1" dirty="0" smtClean="0">
                <a:sym typeface="Symbol" pitchFamily="18" charset="2"/>
              </a:rPr>
              <a:t>A</a:t>
            </a:r>
            <a:r>
              <a:rPr lang="en-US" sz="2400" dirty="0" smtClean="0">
                <a:sym typeface="Symbol" pitchFamily="18" charset="2"/>
              </a:rPr>
              <a:t>&lt;1.)</a:t>
            </a:r>
          </a:p>
          <a:p>
            <a:r>
              <a:rPr lang="en-US" sz="2400" dirty="0" smtClean="0">
                <a:sym typeface="Symbol" pitchFamily="18" charset="2"/>
              </a:rPr>
              <a:t>Assume that key </a:t>
            </a:r>
            <a:r>
              <a:rPr lang="en-US" sz="2400" i="1" dirty="0" smtClean="0">
                <a:sym typeface="Symbol" pitchFamily="18" charset="2"/>
              </a:rPr>
              <a:t>k</a:t>
            </a:r>
            <a:r>
              <a:rPr lang="en-US" sz="2400" dirty="0" smtClean="0">
                <a:sym typeface="Symbol" pitchFamily="18" charset="2"/>
              </a:rPr>
              <a:t> fits into a single word. (</a:t>
            </a:r>
            <a:r>
              <a:rPr lang="en-US" sz="2400" i="1" dirty="0" smtClean="0">
                <a:sym typeface="Symbol" pitchFamily="18" charset="2"/>
              </a:rPr>
              <a:t>k </a:t>
            </a:r>
            <a:r>
              <a:rPr lang="en-US" sz="2400" dirty="0" smtClean="0">
                <a:sym typeface="Symbol" pitchFamily="18" charset="2"/>
              </a:rPr>
              <a:t>takes </a:t>
            </a:r>
            <a:r>
              <a:rPr lang="en-US" sz="2400" i="1" dirty="0" smtClean="0">
                <a:sym typeface="Symbol" pitchFamily="18" charset="2"/>
              </a:rPr>
              <a:t>w</a:t>
            </a:r>
            <a:r>
              <a:rPr lang="en-US" sz="2400" dirty="0" smtClean="0">
                <a:sym typeface="Symbol" pitchFamily="18" charset="2"/>
              </a:rPr>
              <a:t> bits.)</a:t>
            </a:r>
          </a:p>
          <a:p>
            <a:r>
              <a:rPr lang="en-US" sz="2400" dirty="0" smtClean="0">
                <a:sym typeface="Symbol" pitchFamily="18" charset="2"/>
              </a:rPr>
              <a:t>Compute </a:t>
            </a:r>
            <a:r>
              <a:rPr lang="en-US" sz="2400" i="1" dirty="0" smtClean="0">
                <a:sym typeface="Symbol" pitchFamily="18" charset="2"/>
              </a:rPr>
              <a:t>k 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sz="2400" i="1" dirty="0" smtClean="0">
                <a:solidFill>
                  <a:schemeClr val="tx1"/>
                </a:solidFill>
                <a:sym typeface="Symbol" pitchFamily="18" charset="2"/>
              </a:rPr>
              <a:t> s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 = </a:t>
            </a:r>
            <a:r>
              <a:rPr lang="en-US" sz="2000" i="1" dirty="0" smtClean="0">
                <a:solidFill>
                  <a:schemeClr val="tx1"/>
                </a:solidFill>
              </a:rPr>
              <a:t>r</a:t>
            </a:r>
            <a:r>
              <a:rPr lang="en-US" sz="2000" baseline="-25000" dirty="0" smtClean="0">
                <a:solidFill>
                  <a:schemeClr val="tx1"/>
                </a:solidFill>
              </a:rPr>
              <a:t>1 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·2</a:t>
            </a:r>
            <a:r>
              <a:rPr lang="en-US" sz="2000" i="1" baseline="30000" dirty="0" smtClean="0">
                <a:cs typeface="Times New Roman" pitchFamily="18" charset="0"/>
                <a:sym typeface="Symbol" pitchFamily="18" charset="2"/>
              </a:rPr>
              <a:t>w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+ </a:t>
            </a:r>
            <a:r>
              <a:rPr lang="en-US" sz="2000" i="1" dirty="0" smtClean="0">
                <a:solidFill>
                  <a:schemeClr val="tx1"/>
                </a:solidFill>
              </a:rPr>
              <a:t>r</a:t>
            </a:r>
            <a:r>
              <a:rPr lang="en-US" sz="2000" baseline="-25000" dirty="0" smtClean="0">
                <a:solidFill>
                  <a:schemeClr val="tx1"/>
                </a:solidFill>
              </a:rPr>
              <a:t>0 </a:t>
            </a:r>
            <a:endParaRPr lang="en-US" sz="2000" dirty="0" smtClean="0">
              <a:cs typeface="Times New Roman" pitchFamily="18" charset="0"/>
              <a:sym typeface="Symbol" pitchFamily="18" charset="2"/>
            </a:endParaRPr>
          </a:p>
          <a:p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The integer part of </a:t>
            </a:r>
            <a:r>
              <a:rPr lang="en-US" sz="2400" i="1" dirty="0" smtClean="0">
                <a:cs typeface="Times New Roman" pitchFamily="18" charset="0"/>
                <a:sym typeface="Symbol" pitchFamily="18" charset="2"/>
              </a:rPr>
              <a:t>kA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= </a:t>
            </a:r>
            <a:r>
              <a:rPr lang="en-US" sz="2400" i="1" dirty="0" smtClean="0">
                <a:solidFill>
                  <a:schemeClr val="tx1"/>
                </a:solidFill>
              </a:rPr>
              <a:t>r</a:t>
            </a:r>
            <a:r>
              <a:rPr lang="en-US" sz="2400" baseline="-25000" dirty="0" smtClean="0">
                <a:solidFill>
                  <a:schemeClr val="tx1"/>
                </a:solidFill>
              </a:rPr>
              <a:t>1 </a:t>
            </a:r>
            <a:r>
              <a:rPr lang="en-US" sz="2400" dirty="0" smtClean="0">
                <a:solidFill>
                  <a:schemeClr val="tx1"/>
                </a:solidFill>
              </a:rPr>
              <a:t>, drop it.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Take the first </a:t>
            </a:r>
            <a:r>
              <a:rPr lang="en-US" sz="2400" i="1" dirty="0" smtClean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bits of </a:t>
            </a:r>
            <a:r>
              <a:rPr lang="en-US" sz="2400" i="1" dirty="0" smtClean="0">
                <a:solidFill>
                  <a:schemeClr val="tx1"/>
                </a:solidFill>
              </a:rPr>
              <a:t>r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 by </a:t>
            </a:r>
            <a:r>
              <a:rPr lang="en-US" sz="2000" dirty="0" smtClean="0">
                <a:sym typeface="Symbol" pitchFamily="18" charset="2"/>
              </a:rPr>
              <a:t></a:t>
            </a:r>
            <a:r>
              <a:rPr lang="en-US" sz="2400" i="1" dirty="0" smtClean="0">
                <a:solidFill>
                  <a:schemeClr val="tx1"/>
                </a:solidFill>
              </a:rPr>
              <a:t>r</a:t>
            </a:r>
            <a:r>
              <a:rPr lang="en-US" sz="2400" baseline="-25000" dirty="0" smtClean="0">
                <a:solidFill>
                  <a:schemeClr val="tx1"/>
                </a:solidFill>
              </a:rPr>
              <a:t>0 </a:t>
            </a:r>
            <a:r>
              <a:rPr lang="en-US" sz="2400" dirty="0" smtClean="0">
                <a:solidFill>
                  <a:schemeClr val="tx1"/>
                </a:solidFill>
              </a:rPr>
              <a:t>&lt;&lt; </a:t>
            </a:r>
            <a:r>
              <a:rPr lang="en-US" sz="2400" i="1" dirty="0" smtClean="0">
                <a:solidFill>
                  <a:schemeClr val="tx1"/>
                </a:solidFill>
              </a:rPr>
              <a:t>p</a:t>
            </a:r>
            <a:r>
              <a:rPr lang="en-US" sz="2000" dirty="0" smtClean="0">
                <a:sym typeface="Symbol" pitchFamily="18" charset="2"/>
              </a:rPr>
              <a:t>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91000" y="4191000"/>
            <a:ext cx="4648200" cy="2345357"/>
            <a:chOff x="533400" y="762000"/>
            <a:chExt cx="6248400" cy="3152775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810000" y="1447800"/>
              <a:ext cx="2971800" cy="40957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i="1" u="none"/>
                <a:t>k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810000" y="1981200"/>
              <a:ext cx="2971800" cy="40957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i="1" u="none"/>
                <a:t>s</a:t>
              </a:r>
              <a:r>
                <a:rPr lang="en-US" sz="2000" u="none"/>
                <a:t> = </a:t>
              </a:r>
              <a:r>
                <a:rPr lang="en-US" sz="2000" i="1" u="none"/>
                <a:t>A</a:t>
              </a:r>
              <a:r>
                <a:rPr lang="en-US" sz="2000" u="none">
                  <a:solidFill>
                    <a:srgbClr val="010000"/>
                  </a:solidFill>
                  <a:cs typeface="Times New Roman" pitchFamily="18" charset="0"/>
                  <a:sym typeface="Symbol" pitchFamily="18" charset="2"/>
                </a:rPr>
                <a:t>·2</a:t>
              </a:r>
              <a:r>
                <a:rPr lang="en-US" sz="2000" i="1" u="none" baseline="30000">
                  <a:solidFill>
                    <a:srgbClr val="010000"/>
                  </a:solidFill>
                  <a:cs typeface="Times New Roman" pitchFamily="18" charset="0"/>
                  <a:sym typeface="Symbol" pitchFamily="18" charset="2"/>
                </a:rPr>
                <a:t>w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2971800" cy="40957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i="1" u="none"/>
                <a:t>r</a:t>
              </a:r>
              <a:r>
                <a:rPr lang="en-US" sz="2000" u="none" baseline="-25000"/>
                <a:t>0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33400" y="2743200"/>
              <a:ext cx="2971800" cy="40957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i="1" u="none" dirty="0"/>
                <a:t>r</a:t>
              </a:r>
              <a:r>
                <a:rPr lang="en-US" sz="2000" u="none" baseline="-25000" dirty="0"/>
                <a:t>1</a:t>
              </a:r>
            </a:p>
          </p:txBody>
        </p:sp>
        <p:sp>
          <p:nvSpPr>
            <p:cNvPr id="10" name="AutoShape 8"/>
            <p:cNvSpPr>
              <a:spLocks/>
            </p:cNvSpPr>
            <p:nvPr/>
          </p:nvSpPr>
          <p:spPr bwMode="auto">
            <a:xfrm rot="5400000">
              <a:off x="5181600" y="-228600"/>
              <a:ext cx="228600" cy="2971800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953000" y="762000"/>
              <a:ext cx="782638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i="1" u="none"/>
                <a:t>w</a:t>
              </a:r>
              <a:r>
                <a:rPr lang="en-US" sz="2000" u="none"/>
                <a:t> bits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352800" y="1981200"/>
              <a:ext cx="350838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u="none">
                  <a:sym typeface="Symbol" pitchFamily="18" charset="2"/>
                </a:rPr>
                <a:t></a:t>
              </a:r>
              <a:endParaRPr lang="en-US" u="none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33400" y="2590800"/>
              <a:ext cx="6248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2"/>
            <p:cNvSpPr>
              <a:spLocks/>
            </p:cNvSpPr>
            <p:nvPr/>
          </p:nvSpPr>
          <p:spPr bwMode="auto">
            <a:xfrm rot="-5400000">
              <a:off x="4381500" y="2705100"/>
              <a:ext cx="152400" cy="1295400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810000" y="3505200"/>
              <a:ext cx="1295400" cy="40957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i="1" u="none"/>
                <a:t>h</a:t>
              </a:r>
              <a:r>
                <a:rPr lang="en-US" sz="2000" u="none"/>
                <a:t>(</a:t>
              </a:r>
              <a:r>
                <a:rPr lang="en-US" sz="2000" i="1" u="none"/>
                <a:t>k</a:t>
              </a:r>
              <a:r>
                <a:rPr lang="en-US" sz="2000" u="none"/>
                <a:t>)</a:t>
              </a:r>
              <a:endParaRPr lang="en-US" sz="2000" i="1" u="none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5257800" y="3200400"/>
              <a:ext cx="14922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u="none"/>
                <a:t>extract </a:t>
              </a:r>
              <a:r>
                <a:rPr lang="en-US" sz="2000" i="1" u="none"/>
                <a:t>p</a:t>
              </a:r>
              <a:r>
                <a:rPr lang="en-US" sz="2000" u="none"/>
                <a:t> bits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505200" y="2667000"/>
              <a:ext cx="2603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u="none">
                  <a:cs typeface="Times New Roman" pitchFamily="18" charset="0"/>
                </a:rPr>
                <a:t>·</a:t>
              </a:r>
              <a:endParaRPr lang="en-US" u="none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00200" y="2057400"/>
              <a:ext cx="14160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u="none"/>
                <a:t>binary point</a:t>
              </a:r>
            </a:p>
          </p:txBody>
        </p:sp>
        <p:cxnSp>
          <p:nvCxnSpPr>
            <p:cNvPr id="19" name="AutoShape 21"/>
            <p:cNvCxnSpPr>
              <a:cxnSpLocks noChangeShapeType="1"/>
              <a:stCxn id="18" idx="2"/>
              <a:endCxn id="17" idx="3"/>
            </p:cNvCxnSpPr>
            <p:nvPr/>
          </p:nvCxnSpPr>
          <p:spPr bwMode="auto">
            <a:xfrm rot="16200000" flipH="1">
              <a:off x="2816225" y="1946275"/>
              <a:ext cx="441325" cy="1457325"/>
            </a:xfrm>
            <a:prstGeom prst="curvedConnector4">
              <a:avLst>
                <a:gd name="adj1" fmla="val 24102"/>
                <a:gd name="adj2" fmla="val 115685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Universal Hashing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sz="2800" dirty="0" smtClean="0"/>
              <a:t>A malicious adversary who has learned the hash function can choose keys that map to the same slot, giving worst-case behavior.</a:t>
            </a:r>
          </a:p>
          <a:p>
            <a:r>
              <a:rPr lang="en-US" sz="2800" dirty="0" smtClean="0"/>
              <a:t>Defeat the adversary using </a:t>
            </a:r>
            <a:r>
              <a:rPr lang="en-US" sz="2800" dirty="0" smtClean="0">
                <a:solidFill>
                  <a:srgbClr val="CC3300"/>
                </a:solidFill>
              </a:rPr>
              <a:t>Universal Hashing</a:t>
            </a:r>
            <a:endParaRPr lang="en-US" sz="2800" dirty="0" smtClean="0"/>
          </a:p>
          <a:p>
            <a:pPr lvl="1"/>
            <a:r>
              <a:rPr lang="en-US" sz="2400" dirty="0" smtClean="0"/>
              <a:t>Use a different </a:t>
            </a:r>
            <a:r>
              <a:rPr lang="en-US" sz="2400" dirty="0" smtClean="0">
                <a:solidFill>
                  <a:schemeClr val="hlink"/>
                </a:solidFill>
              </a:rPr>
              <a:t>random hash function</a:t>
            </a:r>
            <a:r>
              <a:rPr lang="en-US" sz="2400" dirty="0" smtClean="0"/>
              <a:t> each time.</a:t>
            </a:r>
          </a:p>
          <a:p>
            <a:pPr lvl="1"/>
            <a:r>
              <a:rPr lang="en-US" sz="2400" dirty="0" smtClean="0"/>
              <a:t>Ensure that the random hash function is </a:t>
            </a:r>
            <a:r>
              <a:rPr lang="en-US" sz="2400" dirty="0" smtClean="0">
                <a:solidFill>
                  <a:schemeClr val="hlink"/>
                </a:solidFill>
              </a:rPr>
              <a:t>independent of the keys</a:t>
            </a:r>
            <a:r>
              <a:rPr lang="en-US" sz="2400" dirty="0" smtClean="0"/>
              <a:t> that are actually going to be stored.</a:t>
            </a:r>
          </a:p>
          <a:p>
            <a:pPr lvl="1"/>
            <a:r>
              <a:rPr lang="en-US" sz="2400" dirty="0" smtClean="0"/>
              <a:t>Ensure that the random hash function is </a:t>
            </a:r>
            <a:r>
              <a:rPr lang="en-US" sz="2400" dirty="0" smtClean="0">
                <a:solidFill>
                  <a:schemeClr val="hlink"/>
                </a:solidFill>
              </a:rPr>
              <a:t>“good”</a:t>
            </a:r>
            <a:r>
              <a:rPr lang="en-US" sz="2400" dirty="0" smtClean="0"/>
              <a:t> by carefully designing a </a:t>
            </a:r>
            <a:r>
              <a:rPr lang="en-US" sz="2400" dirty="0" smtClean="0">
                <a:solidFill>
                  <a:srgbClr val="CC3300"/>
                </a:solidFill>
              </a:rPr>
              <a:t>class of functions</a:t>
            </a:r>
            <a:r>
              <a:rPr lang="en-US" sz="2400" dirty="0" smtClean="0"/>
              <a:t> to choose from.</a:t>
            </a:r>
          </a:p>
          <a:p>
            <a:pPr lvl="1"/>
            <a:endParaRPr lang="en-US" sz="2400" dirty="0" smtClean="0"/>
          </a:p>
          <a:p>
            <a:pPr lvl="1"/>
            <a:endParaRPr lang="en-US" sz="9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Set of Hash Functions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r>
              <a:rPr lang="en-US" sz="2800" dirty="0" smtClean="0"/>
              <a:t>A finite collection of hash functions </a:t>
            </a:r>
            <a:r>
              <a:rPr lang="en-US" sz="2800" b="1" i="1" dirty="0" smtClean="0">
                <a:solidFill>
                  <a:srgbClr val="CC3300"/>
                </a:solidFill>
              </a:rPr>
              <a:t>H,</a:t>
            </a:r>
            <a:r>
              <a:rPr lang="en-US" sz="2800" i="1" dirty="0" smtClean="0"/>
              <a:t> </a:t>
            </a:r>
            <a:br>
              <a:rPr lang="en-US" sz="2800" i="1" dirty="0" smtClean="0"/>
            </a:br>
            <a:r>
              <a:rPr lang="en-US" sz="2800" i="1" dirty="0" smtClean="0"/>
              <a:t>	</a:t>
            </a:r>
            <a:r>
              <a:rPr lang="en-US" sz="2800" dirty="0" smtClean="0"/>
              <a:t>that map a universe of keys </a:t>
            </a:r>
            <a:r>
              <a:rPr lang="en-US" sz="2800" b="1" i="1" dirty="0" smtClean="0">
                <a:solidFill>
                  <a:srgbClr val="CC3300"/>
                </a:solidFill>
              </a:rPr>
              <a:t>U</a:t>
            </a:r>
            <a:r>
              <a:rPr lang="en-US" sz="2800" dirty="0" smtClean="0"/>
              <a:t> into </a:t>
            </a:r>
            <a:r>
              <a:rPr lang="en-US" sz="2800" dirty="0" smtClean="0">
                <a:solidFill>
                  <a:srgbClr val="CC3300"/>
                </a:solidFill>
              </a:rPr>
              <a:t>{0</a:t>
            </a:r>
            <a:r>
              <a:rPr lang="en-US" sz="2800" i="1" dirty="0" smtClean="0">
                <a:solidFill>
                  <a:srgbClr val="CC3300"/>
                </a:solidFill>
              </a:rPr>
              <a:t>, </a:t>
            </a:r>
            <a:r>
              <a:rPr lang="en-US" sz="2800" dirty="0" smtClean="0">
                <a:solidFill>
                  <a:srgbClr val="CC3300"/>
                </a:solidFill>
              </a:rPr>
              <a:t>1</a:t>
            </a:r>
            <a:r>
              <a:rPr lang="en-US" sz="2800" i="1" dirty="0" smtClean="0">
                <a:solidFill>
                  <a:srgbClr val="CC3300"/>
                </a:solidFill>
              </a:rPr>
              <a:t>,…, m–</a:t>
            </a:r>
            <a:r>
              <a:rPr lang="en-US" sz="2800" dirty="0" smtClean="0">
                <a:solidFill>
                  <a:srgbClr val="CC3300"/>
                </a:solidFill>
              </a:rPr>
              <a:t>1},</a:t>
            </a:r>
            <a:br>
              <a:rPr lang="en-US" sz="2800" dirty="0" smtClean="0">
                <a:solidFill>
                  <a:srgbClr val="CC3300"/>
                </a:solidFill>
              </a:rPr>
            </a:br>
            <a:r>
              <a:rPr lang="en-US" sz="2800" dirty="0" smtClean="0">
                <a:solidFill>
                  <a:srgbClr val="CC3300"/>
                </a:solidFill>
              </a:rPr>
              <a:t>   </a:t>
            </a:r>
            <a:r>
              <a:rPr lang="en-US" sz="2800" i="1" dirty="0" smtClean="0"/>
              <a:t> </a:t>
            </a:r>
            <a:r>
              <a:rPr lang="en-US" sz="2800" dirty="0" smtClean="0"/>
              <a:t>is </a:t>
            </a:r>
            <a:r>
              <a:rPr lang="en-US" sz="2800" b="1" dirty="0" smtClean="0">
                <a:solidFill>
                  <a:schemeClr val="hlink"/>
                </a:solidFill>
              </a:rPr>
              <a:t>“</a:t>
            </a:r>
            <a:r>
              <a:rPr lang="en-US" sz="2800" b="1" i="1" dirty="0" smtClean="0">
                <a:solidFill>
                  <a:schemeClr val="hlink"/>
                </a:solidFill>
              </a:rPr>
              <a:t>universal”</a:t>
            </a:r>
            <a:r>
              <a:rPr lang="en-US" sz="2800" dirty="0" smtClean="0"/>
              <a:t> if, for every pair of distinct keys </a:t>
            </a:r>
            <a:r>
              <a:rPr lang="en-US" sz="2800" i="1" dirty="0" err="1" smtClean="0"/>
              <a:t>k,l</a:t>
            </a:r>
            <a:r>
              <a:rPr lang="en-US" sz="2800" dirty="0" err="1" smtClean="0">
                <a:sym typeface="Symbol" pitchFamily="18" charset="2"/>
              </a:rPr>
              <a:t></a:t>
            </a:r>
            <a:r>
              <a:rPr lang="en-US" sz="2800" i="1" dirty="0" err="1" smtClean="0"/>
              <a:t>U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       the number of </a:t>
            </a:r>
            <a:r>
              <a:rPr lang="en-US" sz="2800" i="1" dirty="0" err="1" smtClean="0"/>
              <a:t>h</a:t>
            </a:r>
            <a:r>
              <a:rPr lang="en-US" sz="2800" dirty="0" err="1" smtClean="0">
                <a:sym typeface="Symbol" pitchFamily="18" charset="2"/>
              </a:rPr>
              <a:t></a:t>
            </a:r>
            <a:r>
              <a:rPr lang="en-US" sz="2800" i="1" dirty="0" err="1" smtClean="0">
                <a:sym typeface="Symbol" pitchFamily="18" charset="2"/>
              </a:rPr>
              <a:t>H</a:t>
            </a:r>
            <a:r>
              <a:rPr lang="en-US" sz="2800" i="1" dirty="0" smtClean="0">
                <a:sym typeface="Symbol" pitchFamily="18" charset="2"/>
              </a:rPr>
              <a:t> </a:t>
            </a:r>
            <a:r>
              <a:rPr lang="en-US" sz="2800" dirty="0" smtClean="0"/>
              <a:t>with </a:t>
            </a:r>
            <a:r>
              <a:rPr lang="en-US" sz="2800" i="1" dirty="0" smtClean="0"/>
              <a:t>h</a:t>
            </a:r>
            <a:r>
              <a:rPr lang="en-US" sz="2800" dirty="0" smtClean="0"/>
              <a:t>(</a:t>
            </a:r>
            <a:r>
              <a:rPr lang="en-US" sz="2800" i="1" dirty="0" smtClean="0"/>
              <a:t>k</a:t>
            </a:r>
            <a:r>
              <a:rPr lang="en-US" sz="2800" dirty="0" smtClean="0"/>
              <a:t>)</a:t>
            </a:r>
            <a:r>
              <a:rPr lang="en-US" sz="2800" i="1" dirty="0" smtClean="0"/>
              <a:t>=h</a:t>
            </a:r>
            <a:r>
              <a:rPr lang="en-US" sz="2800" dirty="0" smtClean="0"/>
              <a:t>(</a:t>
            </a:r>
            <a:r>
              <a:rPr lang="en-US" sz="2800" i="1" dirty="0" smtClean="0"/>
              <a:t>l</a:t>
            </a:r>
            <a:r>
              <a:rPr lang="en-US" sz="2800" dirty="0" smtClean="0"/>
              <a:t>) is ≤ |</a:t>
            </a:r>
            <a:r>
              <a:rPr lang="en-US" sz="2800" i="1" dirty="0" smtClean="0"/>
              <a:t>H</a:t>
            </a:r>
            <a:r>
              <a:rPr lang="en-US" sz="2800" dirty="0" smtClean="0"/>
              <a:t>|/</a:t>
            </a:r>
            <a:r>
              <a:rPr lang="en-US" sz="2800" i="1" dirty="0" smtClean="0"/>
              <a:t>m. </a:t>
            </a:r>
            <a:endParaRPr lang="en-US" sz="800" i="1" dirty="0" smtClean="0"/>
          </a:p>
          <a:p>
            <a:r>
              <a:rPr lang="en-US" sz="2800" dirty="0" smtClean="0"/>
              <a:t>Key idea: use number theory to pick a large set </a:t>
            </a:r>
            <a:r>
              <a:rPr lang="en-US" sz="2800" i="1" dirty="0" smtClean="0"/>
              <a:t>H</a:t>
            </a:r>
            <a:r>
              <a:rPr lang="en-US" sz="2800" dirty="0" smtClean="0"/>
              <a:t> where choosing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h</a:t>
            </a:r>
            <a:r>
              <a:rPr lang="en-US" sz="2800" dirty="0" err="1" smtClean="0">
                <a:sym typeface="Symbol" pitchFamily="18" charset="2"/>
              </a:rPr>
              <a:t></a:t>
            </a:r>
            <a:r>
              <a:rPr lang="en-US" sz="2800" i="1" dirty="0" err="1" smtClean="0">
                <a:sym typeface="Symbol" pitchFamily="18" charset="2"/>
              </a:rPr>
              <a:t>H</a:t>
            </a:r>
            <a:r>
              <a:rPr lang="en-US" sz="2800" i="1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at random makes Pr{</a:t>
            </a:r>
            <a:r>
              <a:rPr lang="en-US" sz="2800" i="1" dirty="0" smtClean="0"/>
              <a:t>h</a:t>
            </a:r>
            <a:r>
              <a:rPr lang="en-US" sz="2800" dirty="0" smtClean="0"/>
              <a:t>(</a:t>
            </a:r>
            <a:r>
              <a:rPr lang="en-US" sz="2800" i="1" dirty="0" smtClean="0"/>
              <a:t>k</a:t>
            </a:r>
            <a:r>
              <a:rPr lang="en-US" sz="2800" dirty="0" smtClean="0"/>
              <a:t>)</a:t>
            </a:r>
            <a:r>
              <a:rPr lang="en-US" sz="2800" i="1" dirty="0" smtClean="0"/>
              <a:t>=h</a:t>
            </a:r>
            <a:r>
              <a:rPr lang="en-US" sz="2800" dirty="0" smtClean="0"/>
              <a:t>(</a:t>
            </a:r>
            <a:r>
              <a:rPr lang="en-US" sz="2800" i="1" dirty="0" smtClean="0"/>
              <a:t>l</a:t>
            </a:r>
            <a:r>
              <a:rPr lang="en-US" sz="2800" dirty="0" smtClean="0"/>
              <a:t>) } = 1/</a:t>
            </a:r>
            <a:r>
              <a:rPr lang="en-US" sz="2800" i="1" dirty="0" smtClean="0"/>
              <a:t>m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400" dirty="0" smtClean="0"/>
              <a:t>(A random </a:t>
            </a:r>
            <a:r>
              <a:rPr lang="en-US" sz="2400" i="1" dirty="0" smtClean="0"/>
              <a:t>h</a:t>
            </a:r>
            <a:r>
              <a:rPr lang="en-US" sz="2400" dirty="0" smtClean="0"/>
              <a:t> can be expected to satisfy simple uniform hashing.)</a:t>
            </a:r>
          </a:p>
          <a:p>
            <a:endParaRPr lang="en-US" sz="1800" dirty="0" smtClean="0"/>
          </a:p>
          <a:p>
            <a:pPr lvl="1">
              <a:spcBef>
                <a:spcPct val="0"/>
              </a:spcBef>
              <a:spcAft>
                <a:spcPct val="20000"/>
              </a:spcAft>
            </a:pPr>
            <a:r>
              <a:rPr lang="en-US" sz="2400" dirty="0" smtClean="0"/>
              <a:t>With table size </a:t>
            </a:r>
            <a:r>
              <a:rPr lang="en-US" sz="2400" i="1" dirty="0" smtClean="0"/>
              <a:t>m, </a:t>
            </a:r>
            <a:r>
              <a:rPr lang="en-US" sz="2400" dirty="0" smtClean="0"/>
              <a:t>pick a prime </a:t>
            </a:r>
            <a:r>
              <a:rPr lang="en-US" sz="2400" i="1" dirty="0" smtClean="0"/>
              <a:t>p</a:t>
            </a:r>
            <a:r>
              <a:rPr lang="en-US" sz="2400" dirty="0" smtClean="0"/>
              <a:t> ≥ the largest key. </a:t>
            </a:r>
          </a:p>
          <a:p>
            <a:pPr lvl="1">
              <a:spcBef>
                <a:spcPct val="0"/>
              </a:spcBef>
              <a:spcAft>
                <a:spcPct val="20000"/>
              </a:spcAft>
              <a:buNone/>
            </a:pPr>
            <a:r>
              <a:rPr lang="en-US" sz="2400" dirty="0" smtClean="0"/>
              <a:t> 	Define a set of hash functions for </a:t>
            </a:r>
            <a:r>
              <a:rPr lang="en-US" sz="2400" i="1" dirty="0" err="1" smtClean="0"/>
              <a:t>a,b</a:t>
            </a:r>
            <a:r>
              <a:rPr lang="en-US" sz="2400" dirty="0" smtClean="0">
                <a:sym typeface="Symbol"/>
              </a:rPr>
              <a:t>[0…</a:t>
            </a:r>
            <a:r>
              <a:rPr lang="en-US" sz="2400" i="1" dirty="0" smtClean="0">
                <a:sym typeface="Symbol"/>
              </a:rPr>
              <a:t>p</a:t>
            </a:r>
            <a:r>
              <a:rPr lang="en-US" sz="2400" dirty="0" smtClean="0">
                <a:sym typeface="Symbol"/>
              </a:rPr>
              <a:t>–1], </a:t>
            </a:r>
            <a:r>
              <a:rPr lang="en-US" sz="2400" i="1" dirty="0" smtClean="0">
                <a:sym typeface="Symbol"/>
              </a:rPr>
              <a:t>a</a:t>
            </a:r>
            <a:r>
              <a:rPr lang="en-US" sz="2400" dirty="0" smtClean="0">
                <a:sym typeface="Symbol"/>
              </a:rPr>
              <a:t>&gt;0,</a:t>
            </a:r>
            <a:endParaRPr lang="en-US" sz="2400" dirty="0" smtClean="0"/>
          </a:p>
          <a:p>
            <a:pPr lvl="1">
              <a:spcBef>
                <a:spcPct val="0"/>
              </a:spcBef>
              <a:spcAft>
                <a:spcPct val="20000"/>
              </a:spcAft>
              <a:buNone/>
            </a:pPr>
            <a:r>
              <a:rPr lang="en-US" sz="2400" i="1" dirty="0" smtClean="0"/>
              <a:t>		</a:t>
            </a:r>
            <a:r>
              <a:rPr lang="en-US" sz="2400" i="1" dirty="0" err="1" smtClean="0"/>
              <a:t>h</a:t>
            </a:r>
            <a:r>
              <a:rPr lang="en-US" sz="2400" i="1" baseline="-25000" dirty="0" err="1" smtClean="0"/>
              <a:t>a,b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= ( (</a:t>
            </a:r>
            <a:r>
              <a:rPr lang="en-US" sz="2400" i="1" dirty="0" err="1" smtClean="0"/>
              <a:t>ak</a:t>
            </a:r>
            <a:r>
              <a:rPr lang="en-US" sz="2400" i="1" dirty="0" smtClean="0"/>
              <a:t> + b</a:t>
            </a:r>
            <a:r>
              <a:rPr lang="en-US" sz="2400" dirty="0" smtClean="0"/>
              <a:t>) mod </a:t>
            </a:r>
            <a:r>
              <a:rPr lang="en-US" sz="2400" i="1" dirty="0" smtClean="0"/>
              <a:t>p</a:t>
            </a:r>
            <a:r>
              <a:rPr lang="en-US" sz="2400" dirty="0" smtClean="0"/>
              <a:t>) mod </a:t>
            </a:r>
            <a:r>
              <a:rPr lang="en-US" sz="2400" i="1" dirty="0" smtClean="0"/>
              <a:t>m.</a:t>
            </a:r>
          </a:p>
          <a:p>
            <a:pPr>
              <a:spcBef>
                <a:spcPct val="0"/>
              </a:spcBef>
              <a:spcAft>
                <a:spcPct val="20000"/>
              </a:spcAft>
            </a:pPr>
            <a:r>
              <a:rPr lang="en-US" sz="2400" dirty="0" smtClean="0"/>
              <a:t>Related to linear </a:t>
            </a:r>
            <a:r>
              <a:rPr lang="en-US" sz="2400" dirty="0" err="1" smtClean="0"/>
              <a:t>conguential</a:t>
            </a:r>
            <a:r>
              <a:rPr lang="en-US" sz="2400" dirty="0" smtClean="0"/>
              <a:t> random number generators (CLRS 31)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8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4497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10438" y="4402138"/>
              <a:ext cx="433387" cy="1184275"/>
            </p14:xfrm>
          </p:contentPart>
        </mc:Choice>
        <mc:Fallback xmlns="">
          <p:pic>
            <p:nvPicPr>
              <p:cNvPr id="234497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3959" y="4395659"/>
                <a:ext cx="446345" cy="119723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Set of Universal Hash </a:t>
            </a:r>
            <a:r>
              <a:rPr lang="en-US" dirty="0" err="1" smtClean="0"/>
              <a:t>Fcns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7244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800" dirty="0" smtClean="0"/>
              <a:t>With table size </a:t>
            </a:r>
            <a:r>
              <a:rPr lang="en-US" sz="2800" i="1" dirty="0" smtClean="0"/>
              <a:t>m, </a:t>
            </a:r>
            <a:r>
              <a:rPr lang="en-US" sz="2800" dirty="0" smtClean="0"/>
              <a:t>pick a prime </a:t>
            </a:r>
            <a:r>
              <a:rPr lang="en-US" sz="2800" i="1" dirty="0" smtClean="0"/>
              <a:t>p</a:t>
            </a:r>
            <a:r>
              <a:rPr lang="en-US" sz="2800" dirty="0" smtClean="0"/>
              <a:t> ≥ the largest key. </a:t>
            </a:r>
          </a:p>
          <a:p>
            <a:pPr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800" dirty="0" smtClean="0"/>
              <a:t>Define a set of hash functions for </a:t>
            </a:r>
            <a:r>
              <a:rPr lang="en-US" sz="2800" i="1" dirty="0" err="1" smtClean="0"/>
              <a:t>a,b</a:t>
            </a:r>
            <a:r>
              <a:rPr lang="en-US" sz="2800" dirty="0" smtClean="0">
                <a:sym typeface="Symbol"/>
              </a:rPr>
              <a:t>[0…</a:t>
            </a:r>
            <a:r>
              <a:rPr lang="en-US" sz="2800" i="1" dirty="0" smtClean="0">
                <a:sym typeface="Symbol"/>
              </a:rPr>
              <a:t>p</a:t>
            </a:r>
            <a:r>
              <a:rPr lang="en-US" sz="2800" dirty="0" smtClean="0">
                <a:sym typeface="Symbol"/>
              </a:rPr>
              <a:t>–1], </a:t>
            </a:r>
            <a:r>
              <a:rPr lang="en-US" sz="2800" i="1" dirty="0" smtClean="0">
                <a:sym typeface="Symbol"/>
              </a:rPr>
              <a:t>a</a:t>
            </a:r>
            <a:r>
              <a:rPr lang="en-US" sz="2800" dirty="0" smtClean="0">
                <a:sym typeface="Symbol"/>
              </a:rPr>
              <a:t>&gt;0,</a:t>
            </a:r>
            <a:endParaRPr lang="en-US" sz="2800" dirty="0" smtClean="0"/>
          </a:p>
          <a:p>
            <a:pPr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h</a:t>
            </a:r>
            <a:r>
              <a:rPr lang="en-US" sz="2800" i="1" baseline="-25000" dirty="0" err="1" smtClean="0"/>
              <a:t>a,b</a:t>
            </a:r>
            <a:r>
              <a:rPr lang="en-US" sz="2800" dirty="0" smtClean="0"/>
              <a:t>(</a:t>
            </a:r>
            <a:r>
              <a:rPr lang="en-US" sz="2800" i="1" dirty="0" smtClean="0"/>
              <a:t>k</a:t>
            </a:r>
            <a:r>
              <a:rPr lang="en-US" sz="2800" dirty="0" smtClean="0"/>
              <a:t>) = ( (</a:t>
            </a:r>
            <a:r>
              <a:rPr lang="en-US" sz="2800" i="1" dirty="0" err="1" smtClean="0"/>
              <a:t>ak</a:t>
            </a:r>
            <a:r>
              <a:rPr lang="en-US" sz="2800" i="1" dirty="0" smtClean="0"/>
              <a:t> + b</a:t>
            </a:r>
            <a:r>
              <a:rPr lang="en-US" sz="2800" dirty="0" smtClean="0"/>
              <a:t>) mod </a:t>
            </a:r>
            <a:r>
              <a:rPr lang="en-US" sz="2800" i="1" dirty="0" smtClean="0"/>
              <a:t>p</a:t>
            </a:r>
            <a:r>
              <a:rPr lang="en-US" sz="2800" dirty="0" smtClean="0"/>
              <a:t>) mod </a:t>
            </a:r>
            <a:r>
              <a:rPr lang="en-US" sz="2800" i="1" dirty="0" smtClean="0"/>
              <a:t>m.</a:t>
            </a:r>
          </a:p>
          <a:p>
            <a:pPr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800" dirty="0" smtClean="0"/>
              <a:t>Claim: </a:t>
            </a:r>
            <a:r>
              <a:rPr lang="en-US" sz="2800" dirty="0" smtClean="0">
                <a:solidFill>
                  <a:srgbClr val="C00000"/>
                </a:solidFill>
              </a:rPr>
              <a:t>H is a 2-universal family</a:t>
            </a:r>
            <a:r>
              <a:rPr lang="en-US" sz="2800" dirty="0" smtClean="0"/>
              <a:t>. </a:t>
            </a:r>
          </a:p>
          <a:p>
            <a:pPr>
              <a:spcBef>
                <a:spcPct val="0"/>
              </a:spcBef>
              <a:spcAft>
                <a:spcPct val="20000"/>
              </a:spcAft>
              <a:buNone/>
            </a:pPr>
            <a:r>
              <a:rPr lang="en-US" sz="2400" dirty="0" smtClean="0"/>
              <a:t>Proof: Let's fix </a:t>
            </a:r>
            <a:r>
              <a:rPr lang="en-US" sz="2400" i="1" dirty="0" err="1" smtClean="0"/>
              <a:t>r≠s</a:t>
            </a:r>
            <a:r>
              <a:rPr lang="en-US" sz="2400" dirty="0" smtClean="0"/>
              <a:t> and calculate, for keys </a:t>
            </a:r>
            <a:r>
              <a:rPr lang="en-US" sz="2400" i="1" dirty="0" smtClean="0"/>
              <a:t>x ≠ y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Pr([(</a:t>
            </a:r>
            <a:r>
              <a:rPr lang="en-US" sz="2400" i="1" dirty="0" smtClean="0"/>
              <a:t>ax + b</a:t>
            </a:r>
            <a:r>
              <a:rPr lang="en-US" sz="2400" dirty="0" smtClean="0"/>
              <a:t>) = </a:t>
            </a:r>
            <a:r>
              <a:rPr lang="en-US" sz="2400" i="1" dirty="0" smtClean="0"/>
              <a:t>r</a:t>
            </a:r>
            <a:r>
              <a:rPr lang="en-US" sz="2400" dirty="0" smtClean="0"/>
              <a:t> (mod p)] AND [(</a:t>
            </a:r>
            <a:r>
              <a:rPr lang="en-US" sz="2400" i="1" dirty="0" err="1" smtClean="0"/>
              <a:t>ay+b</a:t>
            </a:r>
            <a:r>
              <a:rPr lang="en-US" sz="2400" dirty="0" smtClean="0"/>
              <a:t>) = </a:t>
            </a:r>
            <a:r>
              <a:rPr lang="en-US" sz="2400" i="1" dirty="0" smtClean="0"/>
              <a:t>s</a:t>
            </a:r>
            <a:r>
              <a:rPr lang="en-US" sz="2400" dirty="0" smtClean="0"/>
              <a:t> (mod </a:t>
            </a:r>
            <a:r>
              <a:rPr lang="en-US" sz="2400" i="1" dirty="0" smtClean="0"/>
              <a:t>p</a:t>
            </a:r>
            <a:r>
              <a:rPr lang="en-US" sz="2400" dirty="0" smtClean="0"/>
              <a:t>)]). We must have </a:t>
            </a:r>
            <a:r>
              <a:rPr lang="en-US" sz="2400" i="1" dirty="0" smtClean="0"/>
              <a:t>a(x</a:t>
            </a:r>
            <a:r>
              <a:rPr lang="en-US" sz="2400" dirty="0" smtClean="0">
                <a:sym typeface="Symbol"/>
              </a:rPr>
              <a:t>–</a:t>
            </a:r>
            <a:r>
              <a:rPr lang="en-US" sz="2400" i="1" dirty="0" smtClean="0"/>
              <a:t>y) = (r</a:t>
            </a:r>
            <a:r>
              <a:rPr lang="en-US" sz="2400" i="1" dirty="0" smtClean="0">
                <a:sym typeface="Symbol"/>
              </a:rPr>
              <a:t>–</a:t>
            </a:r>
            <a:r>
              <a:rPr lang="en-US" sz="2400" i="1" dirty="0" smtClean="0"/>
              <a:t>s) </a:t>
            </a:r>
            <a:r>
              <a:rPr lang="en-US" sz="2400" dirty="0" smtClean="0"/>
              <a:t>mod </a:t>
            </a:r>
            <a:r>
              <a:rPr lang="en-US" sz="2400" i="1" dirty="0" smtClean="0"/>
              <a:t>p</a:t>
            </a:r>
            <a:r>
              <a:rPr lang="en-US" sz="2400" dirty="0" smtClean="0"/>
              <a:t>, which is uniquely  determines </a:t>
            </a:r>
            <a:r>
              <a:rPr lang="en-US" sz="2400" i="1" dirty="0" smtClean="0"/>
              <a:t>a </a:t>
            </a:r>
            <a:r>
              <a:rPr lang="en-US" sz="2400" dirty="0" smtClean="0"/>
              <a:t>over the field 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p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, so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r</a:t>
            </a:r>
            <a:r>
              <a:rPr lang="en-US" sz="2400" i="1" dirty="0" smtClean="0">
                <a:sym typeface="Symbol"/>
              </a:rPr>
              <a:t>–</a:t>
            </a:r>
            <a:r>
              <a:rPr lang="en-US" sz="2400" i="1" dirty="0" smtClean="0"/>
              <a:t>ax</a:t>
            </a:r>
            <a:r>
              <a:rPr lang="en-US" sz="2400" dirty="0" smtClean="0"/>
              <a:t> (mod </a:t>
            </a:r>
            <a:r>
              <a:rPr lang="en-US" sz="2400" i="1" dirty="0" smtClean="0"/>
              <a:t>p</a:t>
            </a:r>
            <a:r>
              <a:rPr lang="en-US" sz="2400" dirty="0" smtClean="0"/>
              <a:t>). </a:t>
            </a:r>
            <a:br>
              <a:rPr lang="en-US" sz="2400" dirty="0" smtClean="0"/>
            </a:br>
            <a:r>
              <a:rPr lang="en-US" sz="2400" dirty="0" smtClean="0"/>
              <a:t>Thus, this probability is 1/</a:t>
            </a:r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i="1" dirty="0" smtClean="0"/>
              <a:t>p</a:t>
            </a:r>
            <a:r>
              <a:rPr lang="en-US" sz="2400" i="1" dirty="0" smtClean="0">
                <a:sym typeface="Symbol"/>
              </a:rPr>
              <a:t>–</a:t>
            </a:r>
            <a:r>
              <a:rPr lang="en-US" sz="2400" dirty="0" smtClean="0"/>
              <a:t>1). </a:t>
            </a:r>
          </a:p>
          <a:p>
            <a:pPr>
              <a:spcBef>
                <a:spcPct val="0"/>
              </a:spcBef>
              <a:spcAft>
                <a:spcPct val="20000"/>
              </a:spcAft>
              <a:buNone/>
            </a:pPr>
            <a:r>
              <a:rPr lang="en-US" sz="2400" dirty="0" smtClean="0"/>
              <a:t>Now, the number of pairs </a:t>
            </a:r>
            <a:r>
              <a:rPr lang="en-US" sz="2400" i="1" dirty="0" err="1" smtClean="0"/>
              <a:t>r≠s</a:t>
            </a:r>
            <a:r>
              <a:rPr lang="en-US" sz="2400" i="1" dirty="0" smtClean="0"/>
              <a:t> </a:t>
            </a:r>
            <a:r>
              <a:rPr lang="en-US" sz="2400" dirty="0" smtClean="0"/>
              <a:t>with </a:t>
            </a:r>
            <a:r>
              <a:rPr lang="en-US" sz="2400" i="1" dirty="0" smtClean="0"/>
              <a:t>r = s </a:t>
            </a:r>
            <a:r>
              <a:rPr lang="en-US" sz="2400" dirty="0" smtClean="0"/>
              <a:t>(mod </a:t>
            </a:r>
            <a:r>
              <a:rPr lang="en-US" sz="2400" i="1" dirty="0" smtClean="0"/>
              <a:t>m</a:t>
            </a:r>
            <a:r>
              <a:rPr lang="en-US" sz="2400" dirty="0" smtClean="0"/>
              <a:t>) is </a:t>
            </a:r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i="1" dirty="0" smtClean="0"/>
              <a:t>p</a:t>
            </a:r>
            <a:r>
              <a:rPr lang="en-US" sz="2400" i="1" dirty="0" smtClean="0">
                <a:sym typeface="Symbol"/>
              </a:rPr>
              <a:t>–</a:t>
            </a:r>
            <a:r>
              <a:rPr lang="en-US" sz="2400" dirty="0" smtClean="0"/>
              <a:t>1)/</a:t>
            </a:r>
            <a:r>
              <a:rPr lang="en-US" sz="2400" i="1" dirty="0" smtClean="0"/>
              <a:t>m,</a:t>
            </a:r>
            <a:r>
              <a:rPr lang="en-US" sz="2400" dirty="0" smtClean="0"/>
              <a:t>       so Pr[(</a:t>
            </a:r>
            <a:r>
              <a:rPr lang="en-US" sz="2400" i="1" dirty="0" err="1" smtClean="0"/>
              <a:t>ax+b</a:t>
            </a:r>
            <a:r>
              <a:rPr lang="en-US" sz="2400" i="1" dirty="0" smtClean="0"/>
              <a:t> </a:t>
            </a:r>
            <a:r>
              <a:rPr lang="en-US" sz="2400" dirty="0" smtClean="0"/>
              <a:t>mod </a:t>
            </a:r>
            <a:r>
              <a:rPr lang="en-US" sz="2400" i="1" dirty="0" smtClean="0"/>
              <a:t>p</a:t>
            </a:r>
            <a:r>
              <a:rPr lang="en-US" sz="2400" dirty="0" smtClean="0"/>
              <a:t>) = (</a:t>
            </a:r>
            <a:r>
              <a:rPr lang="en-US" sz="2400" i="1" dirty="0" err="1" smtClean="0"/>
              <a:t>ay+b</a:t>
            </a:r>
            <a:r>
              <a:rPr lang="en-US" sz="2400" dirty="0" smtClean="0"/>
              <a:t> mod </a:t>
            </a:r>
            <a:r>
              <a:rPr lang="en-US" sz="2400" i="1" dirty="0" smtClean="0"/>
              <a:t>p</a:t>
            </a:r>
            <a:r>
              <a:rPr lang="en-US" sz="2400" dirty="0" smtClean="0"/>
              <a:t>) (mod n)] = 1/</a:t>
            </a:r>
            <a:r>
              <a:rPr lang="en-US" sz="2400" i="1" dirty="0" smtClean="0"/>
              <a:t>m</a:t>
            </a:r>
            <a:r>
              <a:rPr lang="en-US" sz="2400" dirty="0" smtClean="0"/>
              <a:t>. </a:t>
            </a:r>
          </a:p>
          <a:p>
            <a:pPr>
              <a:spcBef>
                <a:spcPct val="0"/>
              </a:spcBef>
              <a:spcAft>
                <a:spcPct val="20000"/>
              </a:spcAft>
              <a:buNone/>
            </a:pPr>
            <a:r>
              <a:rPr lang="en-US" sz="2400" dirty="0" smtClean="0"/>
              <a:t>QED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2449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43725" y="2511425"/>
              <a:ext cx="15875" cy="285750"/>
            </p14:xfrm>
          </p:contentPart>
        </mc:Choice>
        <mc:Fallback xmlns="">
          <p:pic>
            <p:nvPicPr>
              <p:cNvPr id="232449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7231" y="2504947"/>
                <a:ext cx="28864" cy="298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24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67550" y="2543175"/>
              <a:ext cx="363538" cy="198438"/>
            </p14:xfrm>
          </p:contentPart>
        </mc:Choice>
        <mc:Fallback xmlns="">
          <p:pic>
            <p:nvPicPr>
              <p:cNvPr id="2324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1071" y="2536692"/>
                <a:ext cx="376496" cy="211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24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93013" y="2424113"/>
              <a:ext cx="649287" cy="307975"/>
            </p14:xfrm>
          </p:contentPart>
        </mc:Choice>
        <mc:Fallback xmlns="">
          <p:pic>
            <p:nvPicPr>
              <p:cNvPr id="2324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86535" y="2417629"/>
                <a:ext cx="662244" cy="320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24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25875" y="5153025"/>
              <a:ext cx="1544638" cy="428625"/>
            </p14:xfrm>
          </p:contentPart>
        </mc:Choice>
        <mc:Fallback xmlns="">
          <p:pic>
            <p:nvPicPr>
              <p:cNvPr id="2324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9396" y="5146547"/>
                <a:ext cx="1557597" cy="441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24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6500" y="4049713"/>
              <a:ext cx="187325" cy="22225"/>
            </p14:xfrm>
          </p:contentPart>
        </mc:Choice>
        <mc:Fallback xmlns="">
          <p:pic>
            <p:nvPicPr>
              <p:cNvPr id="2324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0016" y="4043462"/>
                <a:ext cx="200294" cy="34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24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18200" y="3762375"/>
              <a:ext cx="201613" cy="311150"/>
            </p14:xfrm>
          </p:contentPart>
        </mc:Choice>
        <mc:Fallback xmlns="">
          <p:pic>
            <p:nvPicPr>
              <p:cNvPr id="2324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11720" y="3755893"/>
                <a:ext cx="214574" cy="324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24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28763" y="4038600"/>
              <a:ext cx="173037" cy="25400"/>
            </p14:xfrm>
          </p:contentPart>
        </mc:Choice>
        <mc:Fallback xmlns="">
          <p:pic>
            <p:nvPicPr>
              <p:cNvPr id="2324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22288" y="4032069"/>
                <a:ext cx="185988" cy="38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24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47938" y="3749675"/>
              <a:ext cx="215900" cy="317500"/>
            </p14:xfrm>
          </p:contentPart>
        </mc:Choice>
        <mc:Fallback xmlns="">
          <p:pic>
            <p:nvPicPr>
              <p:cNvPr id="2324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41461" y="3743210"/>
                <a:ext cx="228854" cy="330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24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64338" y="5548313"/>
              <a:ext cx="1193800" cy="42862"/>
            </p14:xfrm>
          </p:contentPart>
        </mc:Choice>
        <mc:Fallback xmlns="">
          <p:pic>
            <p:nvPicPr>
              <p:cNvPr id="2324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57871" y="5541830"/>
                <a:ext cx="1206733" cy="5582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Chain-Hash-Search with </a:t>
            </a:r>
            <a:r>
              <a:rPr lang="en-US" sz="4000" dirty="0" smtClean="0"/>
              <a:t>Universal Hashing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16002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u="sng" dirty="0" smtClean="0"/>
              <a:t>Theorem: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Using chaining and universal hashing on key </a:t>
            </a:r>
            <a:r>
              <a:rPr lang="en-US" sz="2000" i="1" dirty="0" smtClean="0"/>
              <a:t>k</a:t>
            </a:r>
            <a:r>
              <a:rPr lang="en-US" sz="2000" dirty="0" smtClean="0"/>
              <a:t>:</a:t>
            </a:r>
          </a:p>
          <a:p>
            <a:pPr>
              <a:lnSpc>
                <a:spcPct val="80000"/>
              </a:lnSpc>
              <a:defRPr/>
            </a:pPr>
            <a:r>
              <a:rPr lang="en-US" sz="2000" dirty="0" smtClean="0"/>
              <a:t>If </a:t>
            </a:r>
            <a:r>
              <a:rPr lang="en-US" sz="2000" i="1" dirty="0" smtClean="0"/>
              <a:t>k</a:t>
            </a:r>
            <a:r>
              <a:rPr lang="en-US" sz="2000" dirty="0" smtClean="0"/>
              <a:t> is </a:t>
            </a:r>
            <a:r>
              <a:rPr lang="en-US" sz="2000" u="sng" dirty="0" smtClean="0">
                <a:solidFill>
                  <a:srgbClr val="CC3300"/>
                </a:solidFill>
              </a:rPr>
              <a:t>not</a:t>
            </a:r>
            <a:r>
              <a:rPr lang="en-US" sz="2000" dirty="0" smtClean="0">
                <a:solidFill>
                  <a:srgbClr val="CC3300"/>
                </a:solidFill>
              </a:rPr>
              <a:t> in the table T</a:t>
            </a:r>
            <a:r>
              <a:rPr lang="en-US" sz="2000" dirty="0" smtClean="0"/>
              <a:t>, the </a:t>
            </a:r>
            <a:r>
              <a:rPr lang="en-US" sz="2000" dirty="0" smtClean="0">
                <a:solidFill>
                  <a:schemeClr val="hlink"/>
                </a:solidFill>
              </a:rPr>
              <a:t>expected length</a:t>
            </a:r>
            <a:r>
              <a:rPr lang="en-US" sz="2000" dirty="0" smtClean="0"/>
              <a:t> of the list that </a:t>
            </a:r>
            <a:r>
              <a:rPr lang="en-US" sz="2000" i="1" dirty="0" smtClean="0"/>
              <a:t>k</a:t>
            </a:r>
            <a:r>
              <a:rPr lang="en-US" sz="2000" dirty="0" smtClean="0"/>
              <a:t> hashes to is 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 </a:t>
            </a:r>
            <a:r>
              <a:rPr lang="en-US" sz="2000" dirty="0" smtClean="0"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  <a:defRPr/>
            </a:pPr>
            <a:r>
              <a:rPr lang="en-US" sz="2000" dirty="0" smtClean="0">
                <a:sym typeface="Symbol" pitchFamily="18" charset="2"/>
              </a:rPr>
              <a:t>If </a:t>
            </a:r>
            <a:r>
              <a:rPr lang="en-US" sz="2000" i="1" dirty="0" smtClean="0">
                <a:sym typeface="Symbol" pitchFamily="18" charset="2"/>
              </a:rPr>
              <a:t>k</a:t>
            </a:r>
            <a:r>
              <a:rPr lang="en-US" sz="2000" dirty="0" smtClean="0">
                <a:sym typeface="Symbol" pitchFamily="18" charset="2"/>
              </a:rPr>
              <a:t> is 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in the table T</a:t>
            </a:r>
            <a:r>
              <a:rPr lang="en-US" sz="2000" dirty="0" smtClean="0">
                <a:sym typeface="Symbol" pitchFamily="18" charset="2"/>
              </a:rPr>
              <a:t>, the </a:t>
            </a:r>
            <a:r>
              <a:rPr lang="en-US" sz="2000" dirty="0" smtClean="0">
                <a:solidFill>
                  <a:schemeClr val="hlink"/>
                </a:solidFill>
                <a:sym typeface="Symbol" pitchFamily="18" charset="2"/>
              </a:rPr>
              <a:t>expected length</a:t>
            </a:r>
            <a:r>
              <a:rPr lang="en-US" sz="2000" dirty="0" smtClean="0">
                <a:sym typeface="Symbol" pitchFamily="18" charset="2"/>
              </a:rPr>
              <a:t> of the list that </a:t>
            </a:r>
            <a:r>
              <a:rPr lang="en-US" sz="2000" i="1" dirty="0" smtClean="0">
                <a:sym typeface="Symbol" pitchFamily="18" charset="2"/>
              </a:rPr>
              <a:t>k</a:t>
            </a:r>
            <a:r>
              <a:rPr lang="en-US" sz="2000" dirty="0" smtClean="0">
                <a:sym typeface="Symbol" pitchFamily="18" charset="2"/>
              </a:rPr>
              <a:t> hashes to is 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 1+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</a:t>
            </a:r>
            <a:r>
              <a:rPr lang="en-US" sz="2000" dirty="0" smtClean="0">
                <a:sym typeface="Symbol" pitchFamily="18" charset="2"/>
              </a:rPr>
              <a:t>.</a:t>
            </a:r>
            <a:endParaRPr lang="en-US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1" name="Rectangle 4"/>
              <p:cNvSpPr>
                <a:spLocks noChangeArrowheads="1"/>
              </p:cNvSpPr>
              <p:nvPr/>
            </p:nvSpPr>
            <p:spPr bwMode="auto">
              <a:xfrm>
                <a:off x="228600" y="2895600"/>
                <a:ext cx="8763000" cy="327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/>
              <a:lstStyle/>
              <a:p>
                <a:pPr marL="342900" indent="-34290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u="none" dirty="0" smtClean="0">
                    <a:solidFill>
                      <a:srgbClr val="010000"/>
                    </a:solidFill>
                  </a:rPr>
                  <a:t> </a:t>
                </a:r>
                <a:r>
                  <a:rPr lang="en-US" u="none" dirty="0">
                    <a:solidFill>
                      <a:schemeClr val="hlink"/>
                    </a:solidFill>
                  </a:rPr>
                  <a:t>Proof</a:t>
                </a:r>
                <a:r>
                  <a:rPr lang="en-US" u="none" dirty="0" smtClean="0">
                    <a:solidFill>
                      <a:schemeClr val="hlink"/>
                    </a:solidFill>
                  </a:rPr>
                  <a:t>: For fixed k, define </a:t>
                </a:r>
                <a:r>
                  <a:rPr lang="en-US" i="1" u="none" dirty="0" err="1" smtClean="0">
                    <a:solidFill>
                      <a:srgbClr val="CC3300"/>
                    </a:solidFill>
                  </a:rPr>
                  <a:t>X</a:t>
                </a:r>
                <a:r>
                  <a:rPr lang="en-US" i="1" u="none" baseline="-25000" dirty="0" err="1" smtClean="0">
                    <a:solidFill>
                      <a:srgbClr val="CC3300"/>
                    </a:solidFill>
                  </a:rPr>
                  <a:t>kl</a:t>
                </a:r>
                <a:r>
                  <a:rPr lang="en-US" u="none" dirty="0" smtClean="0">
                    <a:solidFill>
                      <a:srgbClr val="CC3300"/>
                    </a:solidFill>
                  </a:rPr>
                  <a:t> </a:t>
                </a:r>
                <a:r>
                  <a:rPr lang="en-US" u="none" dirty="0">
                    <a:solidFill>
                      <a:srgbClr val="CC3300"/>
                    </a:solidFill>
                  </a:rPr>
                  <a:t>= </a:t>
                </a:r>
                <a:r>
                  <a:rPr lang="en-US" u="none" dirty="0" smtClean="0">
                    <a:solidFill>
                      <a:srgbClr val="CC3300"/>
                    </a:solidFill>
                  </a:rPr>
                  <a:t>IRV{</a:t>
                </a:r>
                <a:r>
                  <a:rPr lang="en-US" i="1" u="none" dirty="0" smtClean="0">
                    <a:solidFill>
                      <a:srgbClr val="CC3300"/>
                    </a:solidFill>
                  </a:rPr>
                  <a:t>h</a:t>
                </a:r>
                <a:r>
                  <a:rPr lang="en-US" u="none" dirty="0" smtClean="0">
                    <a:solidFill>
                      <a:srgbClr val="CC3300"/>
                    </a:solidFill>
                  </a:rPr>
                  <a:t>(</a:t>
                </a:r>
                <a:r>
                  <a:rPr lang="en-US" i="1" u="none" dirty="0" smtClean="0">
                    <a:solidFill>
                      <a:srgbClr val="CC3300"/>
                    </a:solidFill>
                  </a:rPr>
                  <a:t>k</a:t>
                </a:r>
                <a:r>
                  <a:rPr lang="en-US" u="none" dirty="0">
                    <a:solidFill>
                      <a:srgbClr val="CC3300"/>
                    </a:solidFill>
                  </a:rPr>
                  <a:t>)=</a:t>
                </a:r>
                <a:r>
                  <a:rPr lang="en-US" i="1" u="none" dirty="0">
                    <a:solidFill>
                      <a:srgbClr val="CC3300"/>
                    </a:solidFill>
                  </a:rPr>
                  <a:t>h</a:t>
                </a:r>
                <a:r>
                  <a:rPr lang="en-US" u="none" dirty="0">
                    <a:solidFill>
                      <a:srgbClr val="CC3300"/>
                    </a:solidFill>
                  </a:rPr>
                  <a:t>(</a:t>
                </a:r>
                <a:r>
                  <a:rPr lang="en-US" i="1" u="none" dirty="0">
                    <a:solidFill>
                      <a:srgbClr val="CC3300"/>
                    </a:solidFill>
                  </a:rPr>
                  <a:t>l</a:t>
                </a:r>
                <a:r>
                  <a:rPr lang="en-US" u="none" dirty="0">
                    <a:solidFill>
                      <a:srgbClr val="CC3300"/>
                    </a:solidFill>
                  </a:rPr>
                  <a:t>)}</a:t>
                </a:r>
                <a:r>
                  <a:rPr lang="en-US" u="none" dirty="0">
                    <a:solidFill>
                      <a:srgbClr val="010000"/>
                    </a:solidFill>
                  </a:rPr>
                  <a:t>. </a:t>
                </a:r>
                <a:r>
                  <a:rPr lang="en-US" u="none" dirty="0">
                    <a:solidFill>
                      <a:srgbClr val="010000"/>
                    </a:solidFill>
                  </a:rPr>
                  <a:t/>
                </a:r>
                <a:br>
                  <a:rPr lang="en-US" u="none" dirty="0">
                    <a:solidFill>
                      <a:srgbClr val="010000"/>
                    </a:solidFill>
                  </a:rPr>
                </a:br>
                <a:r>
                  <a:rPr lang="en-US" u="none" dirty="0" smtClean="0">
                    <a:solidFill>
                      <a:srgbClr val="010000"/>
                    </a:solidFill>
                  </a:rPr>
                  <a:t>			</a:t>
                </a:r>
                <a:r>
                  <a:rPr lang="en-US" u="none" dirty="0" smtClean="0">
                    <a:solidFill>
                      <a:srgbClr val="010000"/>
                    </a:solidFill>
                  </a:rPr>
                  <a:t>E[</a:t>
                </a:r>
                <a:r>
                  <a:rPr lang="en-US" i="1" u="none" dirty="0" err="1" smtClean="0">
                    <a:solidFill>
                      <a:srgbClr val="010000"/>
                    </a:solidFill>
                  </a:rPr>
                  <a:t>X</a:t>
                </a:r>
                <a:r>
                  <a:rPr lang="en-US" i="1" u="none" baseline="-25000" dirty="0" err="1" smtClean="0">
                    <a:solidFill>
                      <a:srgbClr val="010000"/>
                    </a:solidFill>
                  </a:rPr>
                  <a:t>kl</a:t>
                </a:r>
                <a:r>
                  <a:rPr lang="en-US" u="none" dirty="0">
                    <a:solidFill>
                      <a:srgbClr val="010000"/>
                    </a:solidFill>
                  </a:rPr>
                  <a:t>] = </a:t>
                </a:r>
                <a:r>
                  <a:rPr lang="en-US" u="none" dirty="0" err="1" smtClean="0">
                    <a:solidFill>
                      <a:srgbClr val="010000"/>
                    </a:solidFill>
                  </a:rPr>
                  <a:t>Pr</a:t>
                </a:r>
                <a:r>
                  <a:rPr lang="en-US" u="none" dirty="0" smtClean="0">
                    <a:solidFill>
                      <a:srgbClr val="010000"/>
                    </a:solidFill>
                  </a:rPr>
                  <a:t>{</a:t>
                </a:r>
                <a:r>
                  <a:rPr lang="en-US" i="1" u="none" dirty="0" smtClean="0">
                    <a:solidFill>
                      <a:srgbClr val="010000"/>
                    </a:solidFill>
                  </a:rPr>
                  <a:t>h(k</a:t>
                </a:r>
                <a:r>
                  <a:rPr lang="en-US" u="none" dirty="0">
                    <a:solidFill>
                      <a:srgbClr val="010000"/>
                    </a:solidFill>
                  </a:rPr>
                  <a:t>)=</a:t>
                </a:r>
                <a:r>
                  <a:rPr lang="en-US" i="1" u="none" dirty="0">
                    <a:solidFill>
                      <a:srgbClr val="010000"/>
                    </a:solidFill>
                  </a:rPr>
                  <a:t>h</a:t>
                </a:r>
                <a:r>
                  <a:rPr lang="en-US" u="none" dirty="0">
                    <a:solidFill>
                      <a:srgbClr val="010000"/>
                    </a:solidFill>
                  </a:rPr>
                  <a:t>(</a:t>
                </a:r>
                <a:r>
                  <a:rPr lang="en-US" i="1" u="none" dirty="0">
                    <a:solidFill>
                      <a:srgbClr val="010000"/>
                    </a:solidFill>
                  </a:rPr>
                  <a:t>l</a:t>
                </a:r>
                <a:r>
                  <a:rPr lang="en-US" u="none" dirty="0">
                    <a:solidFill>
                      <a:srgbClr val="010000"/>
                    </a:solidFill>
                  </a:rPr>
                  <a:t>)} </a:t>
                </a:r>
                <a:r>
                  <a:rPr lang="en-US" u="none" dirty="0">
                    <a:sym typeface="Symbol" pitchFamily="18" charset="2"/>
                  </a:rPr>
                  <a:t></a:t>
                </a:r>
                <a:r>
                  <a:rPr lang="en-US" u="none" dirty="0">
                    <a:solidFill>
                      <a:srgbClr val="010000"/>
                    </a:solidFill>
                  </a:rPr>
                  <a:t> </a:t>
                </a:r>
                <a:r>
                  <a:rPr lang="en-US" u="none" dirty="0" smtClean="0">
                    <a:solidFill>
                      <a:srgbClr val="010000"/>
                    </a:solidFill>
                  </a:rPr>
                  <a:t>1/</a:t>
                </a:r>
                <a:r>
                  <a:rPr lang="en-US" i="1" u="none" dirty="0" smtClean="0">
                    <a:solidFill>
                      <a:srgbClr val="010000"/>
                    </a:solidFill>
                  </a:rPr>
                  <a:t>m</a:t>
                </a:r>
                <a:r>
                  <a:rPr lang="en-US" u="none" dirty="0" smtClean="0">
                    <a:solidFill>
                      <a:srgbClr val="010000"/>
                    </a:solidFill>
                  </a:rPr>
                  <a:t>.</a:t>
                </a:r>
              </a:p>
              <a:p>
                <a:pPr marL="342900" indent="-34290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u="none" dirty="0" smtClean="0">
                    <a:solidFill>
                      <a:srgbClr val="010000"/>
                    </a:solidFill>
                  </a:rPr>
                  <a:t>	</a:t>
                </a:r>
                <a:r>
                  <a:rPr lang="en-US" u="none" dirty="0" smtClean="0">
                    <a:solidFill>
                      <a:srgbClr val="010000"/>
                    </a:solidFill>
                  </a:rPr>
                  <a:t>For fixed </a:t>
                </a:r>
                <a:r>
                  <a:rPr lang="en-US" u="none" dirty="0" smtClean="0">
                    <a:solidFill>
                      <a:srgbClr val="010000"/>
                    </a:solidFill>
                  </a:rPr>
                  <a:t>key         </a:t>
                </a:r>
                <a:r>
                  <a:rPr lang="en-US" u="none" dirty="0" smtClean="0">
                    <a:solidFill>
                      <a:srgbClr val="010000"/>
                    </a:solidFill>
                    <a:sym typeface="Symbol"/>
                  </a:rPr>
                  <a:t>, expected # of pointer refs. is </a:t>
                </a:r>
                <a:endParaRPr lang="en-US" u="none" dirty="0">
                  <a:solidFill>
                    <a:srgbClr val="010000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none" smtClean="0">
                          <a:solidFill>
                            <a:srgbClr val="01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u="none" smtClean="0">
                          <a:solidFill>
                            <a:srgbClr val="01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u="none" smtClean="0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u="none" smtClean="0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  <m:r>
                            <a:rPr lang="en-US" b="0" i="1" u="none" smtClean="0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r>
                                <a:rPr lang="en-US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u="none" smtClean="0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u="none" smtClean="0">
                                          <a:solidFill>
                                            <a:srgbClr val="01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u="none" smtClean="0">
                                          <a:solidFill>
                                            <a:srgbClr val="01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u="none" smtClean="0">
                                          <a:solidFill>
                                            <a:srgbClr val="01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u="none" smtClean="0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u="none" smtClean="0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u="none" smtClean="0">
                                          <a:solidFill>
                                            <a:srgbClr val="01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u="none" smtClean="0">
                                          <a:solidFill>
                                            <a:srgbClr val="01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u="none" smtClean="0">
                                              <a:solidFill>
                                                <a:srgbClr val="01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u="none" smtClean="0">
                                                  <a:solidFill>
                                                    <a:srgbClr val="01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u="none" smtClean="0">
                                                  <a:solidFill>
                                                    <a:srgbClr val="01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u="none" smtClean="0">
                                                  <a:solidFill>
                                                    <a:srgbClr val="01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𝑘𝑙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u="none" smtClean="0">
                                              <a:solidFill>
                                                <a:srgbClr val="01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u="none" smtClean="0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b="0" i="1" u="none" smtClean="0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u="none" smtClean="0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b="0" i="1" u="none" smtClean="0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b="0" i="1" u="none" smtClean="0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u="none" smtClean="0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nary>
                    </m:oMath>
                  </m:oMathPara>
                </a14:m>
                <a:endParaRPr lang="en-US" sz="4000" u="none" dirty="0" smtClean="0">
                  <a:solidFill>
                    <a:srgbClr val="010000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u="none" dirty="0" smtClean="0">
                    <a:solidFill>
                      <a:srgbClr val="010000"/>
                    </a:solidFill>
                  </a:rPr>
                  <a:t> For </a:t>
                </a:r>
                <a:r>
                  <a:rPr lang="en-US" u="none" dirty="0" smtClean="0">
                    <a:solidFill>
                      <a:srgbClr val="010000"/>
                    </a:solidFill>
                  </a:rPr>
                  <a:t>a random </a:t>
                </a:r>
                <a:r>
                  <a:rPr lang="en-US" u="none" dirty="0" smtClean="0">
                    <a:solidFill>
                      <a:srgbClr val="010000"/>
                    </a:solidFill>
                  </a:rPr>
                  <a:t>key </a:t>
                </a:r>
                <a:r>
                  <a:rPr lang="en-US" i="1" u="none" dirty="0" smtClean="0">
                    <a:solidFill>
                      <a:srgbClr val="010000"/>
                    </a:solidFill>
                  </a:rPr>
                  <a:t>k </a:t>
                </a:r>
                <a:r>
                  <a:rPr lang="en-US" u="none" dirty="0" smtClean="0">
                    <a:solidFill>
                      <a:srgbClr val="010000"/>
                    </a:solidFill>
                    <a:sym typeface="Symbol"/>
                  </a:rPr>
                  <a:t></a:t>
                </a:r>
                <a:r>
                  <a:rPr lang="en-US" i="1" u="none" dirty="0" smtClean="0">
                    <a:solidFill>
                      <a:srgbClr val="010000"/>
                    </a:solidFill>
                    <a:sym typeface="Symbol"/>
                  </a:rPr>
                  <a:t>T</a:t>
                </a:r>
                <a:r>
                  <a:rPr lang="en-US" u="none" dirty="0" smtClean="0">
                    <a:solidFill>
                      <a:srgbClr val="010000"/>
                    </a:solidFill>
                    <a:sym typeface="Symbol"/>
                  </a:rPr>
                  <a:t>, expected # of pointer refs. is </a:t>
                </a:r>
                <a:r>
                  <a:rPr lang="en-US" u="none" dirty="0" smtClean="0">
                    <a:solidFill>
                      <a:srgbClr val="010000"/>
                    </a:solidFill>
                    <a:sym typeface="Symbol"/>
                  </a:rPr>
                  <a:t>1+</a:t>
                </a:r>
                <a:endParaRPr lang="en-US" u="none" dirty="0">
                  <a:solidFill>
                    <a:srgbClr val="010000"/>
                  </a:solidFill>
                </a:endParaRPr>
              </a:p>
            </p:txBody>
          </p:sp>
        </mc:Choice>
        <mc:Fallback>
          <p:sp>
            <p:nvSpPr>
              <p:cNvPr id="103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895600"/>
                <a:ext cx="8763000" cy="3276600"/>
              </a:xfrm>
              <a:prstGeom prst="rect">
                <a:avLst/>
              </a:prstGeom>
              <a:blipFill rotWithShape="0">
                <a:blip r:embed="rId4"/>
                <a:stretch>
                  <a:fillRect l="-278" t="-14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076290"/>
              </p:ext>
            </p:extLst>
          </p:nvPr>
        </p:nvGraphicFramePr>
        <p:xfrm>
          <a:off x="2362200" y="3733800"/>
          <a:ext cx="78921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5" imgW="368280" imgH="177480" progId="Equation.3">
                  <p:embed/>
                </p:oleObj>
              </mc:Choice>
              <mc:Fallback>
                <p:oleObj name="Equation" r:id="rId5" imgW="36828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33800"/>
                        <a:ext cx="789216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28600" y="5562600"/>
                <a:ext cx="8763000" cy="845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u="none" smtClean="0">
                          <a:solidFill>
                            <a:srgbClr val="01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u="none" smtClean="0">
                          <a:solidFill>
                            <a:srgbClr val="01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u="none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u="none" smtClean="0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u="none" smtClean="0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brk m:alnAt="7"/>
                            </m:rPr>
                            <a:rPr lang="en-US" sz="2000" i="1" u="none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u="none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u="none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 u="none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 u="none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 u="none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 u="none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000" b="0" i="1" u="none" smtClean="0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u="none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2000" i="1" u="none">
                                          <a:solidFill>
                                            <a:srgbClr val="01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u="none">
                                              <a:solidFill>
                                                <a:srgbClr val="01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u="none">
                                              <a:solidFill>
                                                <a:srgbClr val="01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i="1" u="none">
                                              <a:solidFill>
                                                <a:srgbClr val="01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𝑘𝑙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2000" b="0" i="1" u="none" smtClean="0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000" i="1" u="none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b="0" i="1" u="none" smtClean="0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u="none" smtClean="0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u="none" smtClean="0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 u="none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u="none" smtClean="0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u="none" smtClean="0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000" i="1" u="none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000" i="1" u="none">
                                          <a:solidFill>
                                            <a:srgbClr val="01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u="none">
                                          <a:solidFill>
                                            <a:srgbClr val="01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 u="none">
                                              <a:solidFill>
                                                <a:srgbClr val="01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u="none">
                                                  <a:solidFill>
                                                    <a:srgbClr val="01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u="none">
                                                  <a:solidFill>
                                                    <a:srgbClr val="01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u="none">
                                                  <a:solidFill>
                                                    <a:srgbClr val="01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𝑘𝑙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 u="none">
                                              <a:solidFill>
                                                <a:srgbClr val="01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i="1" u="none">
                                      <a:solidFill>
                                        <a:srgbClr val="01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000" i="1" u="none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u="none" smtClean="0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u="none" smtClean="0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brk m:alnAt="7"/>
                            </m:rPr>
                            <a:rPr lang="en-US" sz="2000" i="1" u="none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 u="none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u="none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 u="none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 u="none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i="1" u="none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u="none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sz="2000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den>
                          </m:f>
                          <m:r>
                            <a:rPr lang="en-US" sz="2000" i="1" u="none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u="none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u="none" smtClean="0">
                              <a:solidFill>
                                <a:srgbClr val="01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u="none" smtClean="0">
                                  <a:solidFill>
                                    <a:srgbClr val="010000"/>
                                  </a:solidFill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62600"/>
                <a:ext cx="8763000" cy="8457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Back to hash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550</a:t>
            </a:r>
            <a:endParaRPr lang="en-US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6576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664404"/>
            <a:ext cx="3625524" cy="25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84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90725" y="4011613"/>
              <a:ext cx="1208088" cy="715962"/>
            </p14:xfrm>
          </p:contentPart>
        </mc:Choice>
        <mc:Fallback xmlns="">
          <p:pic>
            <p:nvPicPr>
              <p:cNvPr id="1884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4245" y="4005134"/>
                <a:ext cx="1221047" cy="72892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Hashing [FKS82]</a:t>
            </a:r>
          </a:p>
        </p:txBody>
      </p:sp>
      <p:sp>
        <p:nvSpPr>
          <p:cNvPr id="14356" name="Oval 21"/>
          <p:cNvSpPr>
            <a:spLocks noChangeArrowheads="1"/>
          </p:cNvSpPr>
          <p:nvPr/>
        </p:nvSpPr>
        <p:spPr bwMode="auto">
          <a:xfrm>
            <a:off x="228600" y="1371600"/>
            <a:ext cx="3733800" cy="37338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14357" name="Oval 22"/>
          <p:cNvSpPr>
            <a:spLocks noChangeArrowheads="1"/>
          </p:cNvSpPr>
          <p:nvPr/>
        </p:nvSpPr>
        <p:spPr bwMode="auto">
          <a:xfrm>
            <a:off x="685800" y="2971800"/>
            <a:ext cx="2667000" cy="1828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u="none"/>
          </a:p>
        </p:txBody>
      </p:sp>
      <p:sp>
        <p:nvSpPr>
          <p:cNvPr id="14358" name="Text Box 23"/>
          <p:cNvSpPr txBox="1">
            <a:spLocks noChangeArrowheads="1"/>
          </p:cNvSpPr>
          <p:nvPr/>
        </p:nvSpPr>
        <p:spPr bwMode="auto">
          <a:xfrm>
            <a:off x="1028700" y="1905000"/>
            <a:ext cx="2014538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b="1" i="1" u="none"/>
              <a:t>U</a:t>
            </a:r>
          </a:p>
          <a:p>
            <a:pPr algn="ctr"/>
            <a:r>
              <a:rPr lang="en-US" sz="2000" b="1" u="none"/>
              <a:t>(</a:t>
            </a:r>
            <a:r>
              <a:rPr lang="en-US" sz="2000" u="none"/>
              <a:t>universe of keys)</a:t>
            </a:r>
            <a:endParaRPr lang="en-US" sz="2000" b="1" u="none"/>
          </a:p>
        </p:txBody>
      </p:sp>
      <p:sp>
        <p:nvSpPr>
          <p:cNvPr id="14359" name="Text Box 24"/>
          <p:cNvSpPr txBox="1">
            <a:spLocks noChangeArrowheads="1"/>
          </p:cNvSpPr>
          <p:nvPr/>
        </p:nvSpPr>
        <p:spPr bwMode="auto">
          <a:xfrm>
            <a:off x="685800" y="3352800"/>
            <a:ext cx="80645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i="1" u="none"/>
              <a:t>K</a:t>
            </a:r>
          </a:p>
          <a:p>
            <a:pPr algn="ctr"/>
            <a:r>
              <a:rPr lang="en-US" sz="1800" u="none"/>
              <a:t>(actual</a:t>
            </a:r>
          </a:p>
          <a:p>
            <a:pPr algn="ctr"/>
            <a:r>
              <a:rPr lang="en-US" sz="1800" u="none"/>
              <a:t>keys)</a:t>
            </a:r>
          </a:p>
        </p:txBody>
      </p:sp>
      <p:sp>
        <p:nvSpPr>
          <p:cNvPr id="14360" name="Oval 25"/>
          <p:cNvSpPr>
            <a:spLocks noChangeArrowheads="1"/>
          </p:cNvSpPr>
          <p:nvPr/>
        </p:nvSpPr>
        <p:spPr bwMode="auto">
          <a:xfrm>
            <a:off x="18288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Oval 26"/>
          <p:cNvSpPr>
            <a:spLocks noChangeArrowheads="1"/>
          </p:cNvSpPr>
          <p:nvPr/>
        </p:nvSpPr>
        <p:spPr bwMode="auto">
          <a:xfrm>
            <a:off x="2514600" y="3505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Oval 27"/>
          <p:cNvSpPr>
            <a:spLocks noChangeArrowheads="1"/>
          </p:cNvSpPr>
          <p:nvPr/>
        </p:nvSpPr>
        <p:spPr bwMode="auto">
          <a:xfrm>
            <a:off x="1905000" y="3733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Oval 28"/>
          <p:cNvSpPr>
            <a:spLocks noChangeArrowheads="1"/>
          </p:cNvSpPr>
          <p:nvPr/>
        </p:nvSpPr>
        <p:spPr bwMode="auto">
          <a:xfrm>
            <a:off x="2362200" y="3810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Text Box 30"/>
          <p:cNvSpPr txBox="1">
            <a:spLocks noChangeArrowheads="1"/>
          </p:cNvSpPr>
          <p:nvPr/>
        </p:nvSpPr>
        <p:spPr bwMode="auto">
          <a:xfrm>
            <a:off x="1676400" y="29718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1</a:t>
            </a:r>
          </a:p>
        </p:txBody>
      </p:sp>
      <p:sp>
        <p:nvSpPr>
          <p:cNvPr id="14366" name="Text Box 31"/>
          <p:cNvSpPr txBox="1">
            <a:spLocks noChangeArrowheads="1"/>
          </p:cNvSpPr>
          <p:nvPr/>
        </p:nvSpPr>
        <p:spPr bwMode="auto">
          <a:xfrm>
            <a:off x="1600200" y="36576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2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2286000" y="38100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5</a:t>
            </a:r>
          </a:p>
        </p:txBody>
      </p:sp>
      <p:sp>
        <p:nvSpPr>
          <p:cNvPr id="14369" name="Text Box 34"/>
          <p:cNvSpPr txBox="1">
            <a:spLocks noChangeArrowheads="1"/>
          </p:cNvSpPr>
          <p:nvPr/>
        </p:nvSpPr>
        <p:spPr bwMode="auto">
          <a:xfrm>
            <a:off x="2438400" y="32004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4</a:t>
            </a:r>
          </a:p>
        </p:txBody>
      </p:sp>
      <p:sp>
        <p:nvSpPr>
          <p:cNvPr id="14370" name="Oval 35"/>
          <p:cNvSpPr>
            <a:spLocks noChangeArrowheads="1"/>
          </p:cNvSpPr>
          <p:nvPr/>
        </p:nvSpPr>
        <p:spPr bwMode="auto">
          <a:xfrm>
            <a:off x="1600200" y="4495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Oval 36"/>
          <p:cNvSpPr>
            <a:spLocks noChangeArrowheads="1"/>
          </p:cNvSpPr>
          <p:nvPr/>
        </p:nvSpPr>
        <p:spPr bwMode="auto">
          <a:xfrm>
            <a:off x="2819400" y="3962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Oval 37"/>
          <p:cNvSpPr>
            <a:spLocks noChangeArrowheads="1"/>
          </p:cNvSpPr>
          <p:nvPr/>
        </p:nvSpPr>
        <p:spPr bwMode="auto">
          <a:xfrm>
            <a:off x="2590800" y="4343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Text Box 38"/>
          <p:cNvSpPr txBox="1">
            <a:spLocks noChangeArrowheads="1"/>
          </p:cNvSpPr>
          <p:nvPr/>
        </p:nvSpPr>
        <p:spPr bwMode="auto">
          <a:xfrm>
            <a:off x="2819400" y="37338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6</a:t>
            </a:r>
          </a:p>
        </p:txBody>
      </p:sp>
      <p:sp>
        <p:nvSpPr>
          <p:cNvPr id="14374" name="Text Box 39"/>
          <p:cNvSpPr txBox="1">
            <a:spLocks noChangeArrowheads="1"/>
          </p:cNvSpPr>
          <p:nvPr/>
        </p:nvSpPr>
        <p:spPr bwMode="auto">
          <a:xfrm>
            <a:off x="2590800" y="41148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7</a:t>
            </a:r>
          </a:p>
        </p:txBody>
      </p:sp>
      <p:sp>
        <p:nvSpPr>
          <p:cNvPr id="14375" name="Text Box 40"/>
          <p:cNvSpPr txBox="1">
            <a:spLocks noChangeArrowheads="1"/>
          </p:cNvSpPr>
          <p:nvPr/>
        </p:nvSpPr>
        <p:spPr bwMode="auto">
          <a:xfrm>
            <a:off x="1371600" y="41910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 dirty="0" smtClean="0"/>
              <a:t>k</a:t>
            </a:r>
            <a:r>
              <a:rPr lang="en-US" sz="1600" u="none" baseline="-25000" dirty="0" smtClean="0"/>
              <a:t>3</a:t>
            </a:r>
            <a:endParaRPr lang="en-US" sz="1600" u="none" baseline="-25000" dirty="0"/>
          </a:p>
        </p:txBody>
      </p:sp>
      <p:sp>
        <p:nvSpPr>
          <p:cNvPr id="14376" name="Line 41"/>
          <p:cNvSpPr>
            <a:spLocks noChangeShapeType="1"/>
          </p:cNvSpPr>
          <p:nvPr/>
        </p:nvSpPr>
        <p:spPr bwMode="auto">
          <a:xfrm flipV="1">
            <a:off x="1905000" y="2590800"/>
            <a:ext cx="3124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Line 42"/>
          <p:cNvSpPr>
            <a:spLocks noChangeShapeType="1"/>
          </p:cNvSpPr>
          <p:nvPr/>
        </p:nvSpPr>
        <p:spPr bwMode="auto">
          <a:xfrm flipV="1">
            <a:off x="2590800" y="2667000"/>
            <a:ext cx="2438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Line 43"/>
          <p:cNvSpPr>
            <a:spLocks noChangeShapeType="1"/>
          </p:cNvSpPr>
          <p:nvPr/>
        </p:nvSpPr>
        <p:spPr bwMode="auto">
          <a:xfrm>
            <a:off x="1905000" y="3733800"/>
            <a:ext cx="3124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Line 44"/>
          <p:cNvSpPr>
            <a:spLocks noChangeShapeType="1"/>
          </p:cNvSpPr>
          <p:nvPr/>
        </p:nvSpPr>
        <p:spPr bwMode="auto">
          <a:xfrm>
            <a:off x="2362200" y="38862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Line 45"/>
          <p:cNvSpPr>
            <a:spLocks noChangeShapeType="1"/>
          </p:cNvSpPr>
          <p:nvPr/>
        </p:nvSpPr>
        <p:spPr bwMode="auto">
          <a:xfrm>
            <a:off x="2895600" y="4038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Line 47"/>
          <p:cNvSpPr>
            <a:spLocks noChangeShapeType="1"/>
          </p:cNvSpPr>
          <p:nvPr/>
        </p:nvSpPr>
        <p:spPr bwMode="auto">
          <a:xfrm>
            <a:off x="2590800" y="4343400"/>
            <a:ext cx="2438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Line 49"/>
          <p:cNvSpPr>
            <a:spLocks noChangeShapeType="1"/>
          </p:cNvSpPr>
          <p:nvPr/>
        </p:nvSpPr>
        <p:spPr bwMode="auto">
          <a:xfrm>
            <a:off x="1676400" y="4495800"/>
            <a:ext cx="3352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5071330" y="1641231"/>
            <a:ext cx="767313" cy="4149969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1" name="Line 6"/>
          <p:cNvSpPr>
            <a:spLocks noChangeShapeType="1"/>
          </p:cNvSpPr>
          <p:nvPr/>
        </p:nvSpPr>
        <p:spPr bwMode="auto">
          <a:xfrm>
            <a:off x="5071330" y="2055508"/>
            <a:ext cx="767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2" name="Line 7"/>
          <p:cNvSpPr>
            <a:spLocks noChangeShapeType="1"/>
          </p:cNvSpPr>
          <p:nvPr/>
        </p:nvSpPr>
        <p:spPr bwMode="auto">
          <a:xfrm>
            <a:off x="5071330" y="2469784"/>
            <a:ext cx="767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3" name="Line 8"/>
          <p:cNvSpPr>
            <a:spLocks noChangeShapeType="1"/>
          </p:cNvSpPr>
          <p:nvPr/>
        </p:nvSpPr>
        <p:spPr bwMode="auto">
          <a:xfrm>
            <a:off x="5071330" y="2887663"/>
            <a:ext cx="767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4" name="Line 9"/>
          <p:cNvSpPr>
            <a:spLocks noChangeShapeType="1"/>
          </p:cNvSpPr>
          <p:nvPr/>
        </p:nvSpPr>
        <p:spPr bwMode="auto">
          <a:xfrm>
            <a:off x="5071330" y="3301940"/>
            <a:ext cx="767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5" name="Line 10"/>
          <p:cNvSpPr>
            <a:spLocks noChangeShapeType="1"/>
          </p:cNvSpPr>
          <p:nvPr/>
        </p:nvSpPr>
        <p:spPr bwMode="auto">
          <a:xfrm>
            <a:off x="5071330" y="3716215"/>
            <a:ext cx="767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6" name="Line 11"/>
          <p:cNvSpPr>
            <a:spLocks noChangeShapeType="1"/>
          </p:cNvSpPr>
          <p:nvPr/>
        </p:nvSpPr>
        <p:spPr bwMode="auto">
          <a:xfrm>
            <a:off x="5071330" y="4130493"/>
            <a:ext cx="767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7" name="Line 12"/>
          <p:cNvSpPr>
            <a:spLocks noChangeShapeType="1"/>
          </p:cNvSpPr>
          <p:nvPr/>
        </p:nvSpPr>
        <p:spPr bwMode="auto">
          <a:xfrm>
            <a:off x="5071330" y="4544768"/>
            <a:ext cx="767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8" name="Line 13"/>
          <p:cNvSpPr>
            <a:spLocks noChangeShapeType="1"/>
          </p:cNvSpPr>
          <p:nvPr/>
        </p:nvSpPr>
        <p:spPr bwMode="auto">
          <a:xfrm>
            <a:off x="5071330" y="4962647"/>
            <a:ext cx="767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>
            <a:off x="5071330" y="5376925"/>
            <a:ext cx="767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0" name="Rectangle 17"/>
          <p:cNvSpPr>
            <a:spLocks noChangeArrowheads="1"/>
          </p:cNvSpPr>
          <p:nvPr/>
        </p:nvSpPr>
        <p:spPr bwMode="auto">
          <a:xfrm>
            <a:off x="5071330" y="2469784"/>
            <a:ext cx="767313" cy="417879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1" name="Rectangle 18"/>
          <p:cNvSpPr>
            <a:spLocks noChangeArrowheads="1"/>
          </p:cNvSpPr>
          <p:nvPr/>
        </p:nvSpPr>
        <p:spPr bwMode="auto">
          <a:xfrm>
            <a:off x="5071330" y="3716215"/>
            <a:ext cx="767313" cy="41427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2" name="Rectangle 19"/>
          <p:cNvSpPr>
            <a:spLocks noChangeArrowheads="1"/>
          </p:cNvSpPr>
          <p:nvPr/>
        </p:nvSpPr>
        <p:spPr bwMode="auto">
          <a:xfrm>
            <a:off x="5071330" y="4544768"/>
            <a:ext cx="767313" cy="417879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3" name="Rectangle 20"/>
          <p:cNvSpPr>
            <a:spLocks noChangeArrowheads="1"/>
          </p:cNvSpPr>
          <p:nvPr/>
        </p:nvSpPr>
        <p:spPr bwMode="auto">
          <a:xfrm>
            <a:off x="5071330" y="4962647"/>
            <a:ext cx="767313" cy="41427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4" name="Rectangle 30"/>
          <p:cNvSpPr>
            <a:spLocks noChangeArrowheads="1"/>
          </p:cNvSpPr>
          <p:nvPr/>
        </p:nvSpPr>
        <p:spPr bwMode="auto">
          <a:xfrm>
            <a:off x="6047582" y="4544768"/>
            <a:ext cx="698866" cy="417879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5" name="Line 31"/>
          <p:cNvSpPr>
            <a:spLocks noChangeShapeType="1"/>
          </p:cNvSpPr>
          <p:nvPr/>
        </p:nvSpPr>
        <p:spPr bwMode="auto">
          <a:xfrm>
            <a:off x="6397014" y="4544768"/>
            <a:ext cx="0" cy="4178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6" name="Rectangle 34"/>
          <p:cNvSpPr>
            <a:spLocks noChangeArrowheads="1"/>
          </p:cNvSpPr>
          <p:nvPr/>
        </p:nvSpPr>
        <p:spPr bwMode="auto">
          <a:xfrm>
            <a:off x="6047582" y="5031094"/>
            <a:ext cx="698866" cy="345831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7" name="Line 35"/>
          <p:cNvSpPr>
            <a:spLocks noChangeShapeType="1"/>
          </p:cNvSpPr>
          <p:nvPr/>
        </p:nvSpPr>
        <p:spPr bwMode="auto">
          <a:xfrm>
            <a:off x="6397014" y="5031094"/>
            <a:ext cx="0" cy="345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8" name="Line 36"/>
          <p:cNvSpPr>
            <a:spLocks noChangeShapeType="1"/>
          </p:cNvSpPr>
          <p:nvPr/>
        </p:nvSpPr>
        <p:spPr bwMode="auto">
          <a:xfrm>
            <a:off x="5629703" y="2678723"/>
            <a:ext cx="41787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9" name="Line 38"/>
          <p:cNvSpPr>
            <a:spLocks noChangeShapeType="1"/>
          </p:cNvSpPr>
          <p:nvPr/>
        </p:nvSpPr>
        <p:spPr bwMode="auto">
          <a:xfrm>
            <a:off x="5629701" y="3925155"/>
            <a:ext cx="1516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0" name="Line 41"/>
          <p:cNvSpPr>
            <a:spLocks noChangeShapeType="1"/>
          </p:cNvSpPr>
          <p:nvPr/>
        </p:nvSpPr>
        <p:spPr bwMode="auto">
          <a:xfrm>
            <a:off x="5629703" y="4753708"/>
            <a:ext cx="41787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1" name="Line 43"/>
          <p:cNvSpPr>
            <a:spLocks noChangeShapeType="1"/>
          </p:cNvSpPr>
          <p:nvPr/>
        </p:nvSpPr>
        <p:spPr bwMode="auto">
          <a:xfrm>
            <a:off x="5629703" y="5167985"/>
            <a:ext cx="41787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2" name="Rectangle 46"/>
          <p:cNvSpPr>
            <a:spLocks noChangeArrowheads="1"/>
          </p:cNvSpPr>
          <p:nvPr/>
        </p:nvSpPr>
        <p:spPr bwMode="auto">
          <a:xfrm>
            <a:off x="6047582" y="4544768"/>
            <a:ext cx="698866" cy="417879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i="1" u="none" dirty="0"/>
              <a:t>k</a:t>
            </a:r>
            <a:r>
              <a:rPr lang="en-US" sz="1800" u="none" baseline="-25000" dirty="0"/>
              <a:t>7</a:t>
            </a:r>
          </a:p>
        </p:txBody>
      </p:sp>
      <p:sp>
        <p:nvSpPr>
          <p:cNvPr id="113" name="Rectangle 50"/>
          <p:cNvSpPr>
            <a:spLocks noChangeArrowheads="1"/>
          </p:cNvSpPr>
          <p:nvPr/>
        </p:nvSpPr>
        <p:spPr bwMode="auto">
          <a:xfrm>
            <a:off x="6047582" y="5031094"/>
            <a:ext cx="698866" cy="4142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i="1" u="none" dirty="0" smtClean="0"/>
              <a:t>k</a:t>
            </a:r>
            <a:r>
              <a:rPr lang="en-US" sz="1800" u="none" baseline="-25000" dirty="0" smtClean="0"/>
              <a:t>3</a:t>
            </a:r>
            <a:endParaRPr lang="en-US" sz="1800" u="none" baseline="-25000" dirty="0"/>
          </a:p>
        </p:txBody>
      </p:sp>
      <p:sp>
        <p:nvSpPr>
          <p:cNvPr id="114" name="Line 52"/>
          <p:cNvSpPr>
            <a:spLocks noChangeShapeType="1"/>
          </p:cNvSpPr>
          <p:nvPr/>
        </p:nvSpPr>
        <p:spPr bwMode="auto">
          <a:xfrm flipH="1">
            <a:off x="5280269" y="1709678"/>
            <a:ext cx="417879" cy="2773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5" name="Line 53"/>
          <p:cNvSpPr>
            <a:spLocks noChangeShapeType="1"/>
          </p:cNvSpPr>
          <p:nvPr/>
        </p:nvSpPr>
        <p:spPr bwMode="auto">
          <a:xfrm flipH="1">
            <a:off x="5280269" y="2123953"/>
            <a:ext cx="417879" cy="2773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6" name="Line 54"/>
          <p:cNvSpPr>
            <a:spLocks noChangeShapeType="1"/>
          </p:cNvSpPr>
          <p:nvPr/>
        </p:nvSpPr>
        <p:spPr bwMode="auto">
          <a:xfrm flipH="1">
            <a:off x="5280269" y="2956109"/>
            <a:ext cx="417879" cy="2773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7" name="Line 55"/>
          <p:cNvSpPr>
            <a:spLocks noChangeShapeType="1"/>
          </p:cNvSpPr>
          <p:nvPr/>
        </p:nvSpPr>
        <p:spPr bwMode="auto">
          <a:xfrm flipH="1">
            <a:off x="5280269" y="3370385"/>
            <a:ext cx="417879" cy="2773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8" name="Line 56"/>
          <p:cNvSpPr>
            <a:spLocks noChangeShapeType="1"/>
          </p:cNvSpPr>
          <p:nvPr/>
        </p:nvSpPr>
        <p:spPr bwMode="auto">
          <a:xfrm flipH="1">
            <a:off x="5280269" y="4198938"/>
            <a:ext cx="417879" cy="2773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9" name="Line 57"/>
          <p:cNvSpPr>
            <a:spLocks noChangeShapeType="1"/>
          </p:cNvSpPr>
          <p:nvPr/>
        </p:nvSpPr>
        <p:spPr bwMode="auto">
          <a:xfrm flipH="1">
            <a:off x="5280269" y="5445369"/>
            <a:ext cx="417879" cy="2773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grpSp>
        <p:nvGrpSpPr>
          <p:cNvPr id="2" name="Group 159"/>
          <p:cNvGrpSpPr/>
          <p:nvPr/>
        </p:nvGrpSpPr>
        <p:grpSpPr>
          <a:xfrm>
            <a:off x="6029301" y="1295400"/>
            <a:ext cx="771182" cy="1667059"/>
            <a:chOff x="7999295" y="1161075"/>
            <a:chExt cx="339843" cy="734636"/>
          </a:xfrm>
        </p:grpSpPr>
        <p:sp>
          <p:nvSpPr>
            <p:cNvPr id="142" name="Rectangle 5"/>
            <p:cNvSpPr>
              <a:spLocks noChangeArrowheads="1"/>
            </p:cNvSpPr>
            <p:nvPr/>
          </p:nvSpPr>
          <p:spPr bwMode="auto">
            <a:xfrm>
              <a:off x="8001000" y="1161075"/>
              <a:ext cx="304800" cy="727268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4800"/>
            </a:p>
          </p:txBody>
        </p:sp>
        <p:sp>
          <p:nvSpPr>
            <p:cNvPr id="143" name="Line 13"/>
            <p:cNvSpPr>
              <a:spLocks noChangeShapeType="1"/>
            </p:cNvSpPr>
            <p:nvPr/>
          </p:nvSpPr>
          <p:spPr bwMode="auto">
            <a:xfrm>
              <a:off x="8001000" y="1894649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4800"/>
            </a:p>
          </p:txBody>
        </p:sp>
        <p:sp>
          <p:nvSpPr>
            <p:cNvPr id="144" name="Line 55"/>
            <p:cNvSpPr>
              <a:spLocks noChangeShapeType="1"/>
            </p:cNvSpPr>
            <p:nvPr/>
          </p:nvSpPr>
          <p:spPr bwMode="auto">
            <a:xfrm flipH="1">
              <a:off x="8045450" y="1192974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4800"/>
            </a:p>
          </p:txBody>
        </p:sp>
        <p:sp>
          <p:nvSpPr>
            <p:cNvPr id="145" name="Line 56"/>
            <p:cNvSpPr>
              <a:spLocks noChangeShapeType="1"/>
            </p:cNvSpPr>
            <p:nvPr/>
          </p:nvSpPr>
          <p:spPr bwMode="auto">
            <a:xfrm flipH="1">
              <a:off x="8045450" y="1558099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4800"/>
            </a:p>
          </p:txBody>
        </p:sp>
        <p:sp>
          <p:nvSpPr>
            <p:cNvPr id="146" name="Rectangle 23"/>
            <p:cNvSpPr>
              <a:spLocks noChangeArrowheads="1"/>
            </p:cNvSpPr>
            <p:nvPr/>
          </p:nvSpPr>
          <p:spPr bwMode="auto">
            <a:xfrm>
              <a:off x="7999295" y="1711561"/>
              <a:ext cx="307975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800" i="1" u="none" dirty="0"/>
                <a:t>k</a:t>
              </a:r>
              <a:r>
                <a:rPr lang="en-US" sz="1800" u="none" baseline="-25000" dirty="0"/>
                <a:t>4</a:t>
              </a:r>
            </a:p>
          </p:txBody>
        </p:sp>
        <p:sp>
          <p:nvSpPr>
            <p:cNvPr id="147" name="Rectangle 21"/>
            <p:cNvSpPr>
              <a:spLocks noChangeArrowheads="1"/>
            </p:cNvSpPr>
            <p:nvPr/>
          </p:nvSpPr>
          <p:spPr bwMode="auto">
            <a:xfrm>
              <a:off x="8002366" y="1340839"/>
              <a:ext cx="307975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800" i="1" u="none" dirty="0"/>
                <a:t>k</a:t>
              </a:r>
              <a:r>
                <a:rPr lang="en-US" sz="1800" u="none" baseline="-25000" dirty="0"/>
                <a:t>1</a:t>
              </a:r>
              <a:endParaRPr lang="en-US" sz="1800" i="1" u="none" dirty="0"/>
            </a:p>
          </p:txBody>
        </p:sp>
      </p:grpSp>
      <p:grpSp>
        <p:nvGrpSpPr>
          <p:cNvPr id="3" name="Group 160"/>
          <p:cNvGrpSpPr/>
          <p:nvPr/>
        </p:nvGrpSpPr>
        <p:grpSpPr>
          <a:xfrm>
            <a:off x="7146314" y="1641231"/>
            <a:ext cx="728625" cy="3744623"/>
            <a:chOff x="8610260" y="1093026"/>
            <a:chExt cx="321089" cy="1650173"/>
          </a:xfrm>
        </p:grpSpPr>
        <p:sp>
          <p:nvSpPr>
            <p:cNvPr id="129" name="Rectangle 5"/>
            <p:cNvSpPr>
              <a:spLocks noChangeArrowheads="1"/>
            </p:cNvSpPr>
            <p:nvPr/>
          </p:nvSpPr>
          <p:spPr bwMode="auto">
            <a:xfrm>
              <a:off x="8610600" y="1093026"/>
              <a:ext cx="312243" cy="1650173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4800"/>
            </a:p>
          </p:txBody>
        </p:sp>
        <p:sp>
          <p:nvSpPr>
            <p:cNvPr id="130" name="Line 7"/>
            <p:cNvSpPr>
              <a:spLocks noChangeShapeType="1"/>
            </p:cNvSpPr>
            <p:nvPr/>
          </p:nvSpPr>
          <p:spPr bwMode="auto">
            <a:xfrm>
              <a:off x="8610600" y="1279525"/>
              <a:ext cx="3122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4800"/>
            </a:p>
          </p:txBody>
        </p:sp>
        <p:sp>
          <p:nvSpPr>
            <p:cNvPr id="131" name="Line 8"/>
            <p:cNvSpPr>
              <a:spLocks noChangeShapeType="1"/>
            </p:cNvSpPr>
            <p:nvPr/>
          </p:nvSpPr>
          <p:spPr bwMode="auto">
            <a:xfrm>
              <a:off x="8610600" y="1463675"/>
              <a:ext cx="3207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4800"/>
            </a:p>
          </p:txBody>
        </p:sp>
        <p:sp>
          <p:nvSpPr>
            <p:cNvPr id="132" name="Line 9"/>
            <p:cNvSpPr>
              <a:spLocks noChangeShapeType="1"/>
            </p:cNvSpPr>
            <p:nvPr/>
          </p:nvSpPr>
          <p:spPr bwMode="auto">
            <a:xfrm>
              <a:off x="8610600" y="1646238"/>
              <a:ext cx="3207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4800"/>
            </a:p>
          </p:txBody>
        </p:sp>
        <p:sp>
          <p:nvSpPr>
            <p:cNvPr id="133" name="Line 53"/>
            <p:cNvSpPr>
              <a:spLocks noChangeShapeType="1"/>
            </p:cNvSpPr>
            <p:nvPr/>
          </p:nvSpPr>
          <p:spPr bwMode="auto">
            <a:xfrm flipH="1">
              <a:off x="8662980" y="11271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4800"/>
            </a:p>
          </p:txBody>
        </p:sp>
        <p:sp>
          <p:nvSpPr>
            <p:cNvPr id="134" name="Line 54"/>
            <p:cNvSpPr>
              <a:spLocks noChangeShapeType="1"/>
            </p:cNvSpPr>
            <p:nvPr/>
          </p:nvSpPr>
          <p:spPr bwMode="auto">
            <a:xfrm flipH="1">
              <a:off x="8662980" y="1493838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4800"/>
            </a:p>
          </p:txBody>
        </p:sp>
        <p:sp>
          <p:nvSpPr>
            <p:cNvPr id="135" name="Line 55"/>
            <p:cNvSpPr>
              <a:spLocks noChangeShapeType="1"/>
            </p:cNvSpPr>
            <p:nvPr/>
          </p:nvSpPr>
          <p:spPr bwMode="auto">
            <a:xfrm flipH="1">
              <a:off x="8662980" y="16764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4800"/>
            </a:p>
          </p:txBody>
        </p:sp>
        <p:sp>
          <p:nvSpPr>
            <p:cNvPr id="136" name="Line 56"/>
            <p:cNvSpPr>
              <a:spLocks noChangeShapeType="1"/>
            </p:cNvSpPr>
            <p:nvPr/>
          </p:nvSpPr>
          <p:spPr bwMode="auto">
            <a:xfrm flipH="1">
              <a:off x="8662980" y="20415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4800"/>
            </a:p>
          </p:txBody>
        </p:sp>
        <p:sp>
          <p:nvSpPr>
            <p:cNvPr id="137" name="Line 57"/>
            <p:cNvSpPr>
              <a:spLocks noChangeShapeType="1"/>
            </p:cNvSpPr>
            <p:nvPr/>
          </p:nvSpPr>
          <p:spPr bwMode="auto">
            <a:xfrm flipH="1">
              <a:off x="8662980" y="25908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4800"/>
            </a:p>
          </p:txBody>
        </p:sp>
        <p:sp>
          <p:nvSpPr>
            <p:cNvPr id="138" name="Line 56"/>
            <p:cNvSpPr>
              <a:spLocks noChangeShapeType="1"/>
            </p:cNvSpPr>
            <p:nvPr/>
          </p:nvSpPr>
          <p:spPr bwMode="auto">
            <a:xfrm flipH="1">
              <a:off x="8686800" y="12954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4800"/>
            </a:p>
          </p:txBody>
        </p:sp>
        <p:sp>
          <p:nvSpPr>
            <p:cNvPr id="139" name="Rectangle 25"/>
            <p:cNvSpPr>
              <a:spLocks noChangeArrowheads="1"/>
            </p:cNvSpPr>
            <p:nvPr/>
          </p:nvSpPr>
          <p:spPr bwMode="auto">
            <a:xfrm>
              <a:off x="8610600" y="1828800"/>
              <a:ext cx="307975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800" i="1" u="none" dirty="0"/>
                <a:t>k</a:t>
              </a:r>
              <a:r>
                <a:rPr lang="en-US" sz="1800" u="none" baseline="-25000" dirty="0"/>
                <a:t>5</a:t>
              </a:r>
            </a:p>
          </p:txBody>
        </p:sp>
        <p:sp>
          <p:nvSpPr>
            <p:cNvPr id="140" name="Rectangle 4"/>
            <p:cNvSpPr>
              <a:spLocks noChangeArrowheads="1"/>
            </p:cNvSpPr>
            <p:nvPr/>
          </p:nvSpPr>
          <p:spPr bwMode="auto">
            <a:xfrm>
              <a:off x="8613435" y="2199167"/>
              <a:ext cx="307975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800" i="1" u="none" dirty="0"/>
                <a:t>k</a:t>
              </a:r>
              <a:r>
                <a:rPr lang="en-US" sz="1800" u="none" baseline="-25000" dirty="0"/>
                <a:t>2</a:t>
              </a:r>
            </a:p>
          </p:txBody>
        </p:sp>
        <p:sp>
          <p:nvSpPr>
            <p:cNvPr id="141" name="Rectangle 44"/>
            <p:cNvSpPr>
              <a:spLocks noChangeArrowheads="1"/>
            </p:cNvSpPr>
            <p:nvPr/>
          </p:nvSpPr>
          <p:spPr bwMode="auto">
            <a:xfrm>
              <a:off x="8610260" y="2385946"/>
              <a:ext cx="307975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800" i="1" u="none" dirty="0"/>
                <a:t>k</a:t>
              </a:r>
              <a:r>
                <a:rPr lang="en-US" sz="1800" u="none" baseline="-25000" dirty="0"/>
                <a:t>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by Direct-address Tables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410200"/>
          </a:xfrm>
        </p:spPr>
        <p:txBody>
          <a:bodyPr/>
          <a:lstStyle/>
          <a:p>
            <a:r>
              <a:rPr lang="en-US" dirty="0" smtClean="0"/>
              <a:t>Direct-address Tables are </a:t>
            </a:r>
            <a:r>
              <a:rPr lang="en-US" dirty="0" smtClean="0">
                <a:solidFill>
                  <a:srgbClr val="CC3300"/>
                </a:solidFill>
              </a:rPr>
              <a:t>ordinary arrays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Support direct addressing by key 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Element whose key is </a:t>
            </a:r>
            <a:r>
              <a:rPr lang="en-US" i="1" dirty="0" smtClean="0"/>
              <a:t>k</a:t>
            </a:r>
            <a:r>
              <a:rPr lang="en-US" dirty="0" smtClean="0"/>
              <a:t> is obtained by indexing into the </a:t>
            </a:r>
            <a:r>
              <a:rPr lang="en-US" i="1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position of the array.</a:t>
            </a:r>
          </a:p>
          <a:p>
            <a:r>
              <a:rPr lang="en-US" dirty="0" smtClean="0">
                <a:solidFill>
                  <a:schemeClr val="hlink"/>
                </a:solidFill>
              </a:rPr>
              <a:t>Applicable</a:t>
            </a:r>
            <a:r>
              <a:rPr lang="en-US" dirty="0" smtClean="0"/>
              <a:t> when we can afford to allocate an array with one position for every possible key.</a:t>
            </a:r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solidFill>
                  <a:schemeClr val="hlink"/>
                </a:solidFill>
              </a:rPr>
              <a:t>when the universe of keys </a:t>
            </a:r>
            <a:r>
              <a:rPr lang="en-US" i="1" dirty="0" smtClean="0">
                <a:solidFill>
                  <a:schemeClr val="hlink"/>
                </a:solidFill>
              </a:rPr>
              <a:t>U </a:t>
            </a:r>
            <a:r>
              <a:rPr lang="en-US" dirty="0" smtClean="0">
                <a:solidFill>
                  <a:schemeClr val="hlink"/>
                </a:solidFill>
              </a:rPr>
              <a:t>is small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Dictionary operations</a:t>
            </a:r>
            <a:r>
              <a:rPr lang="en-US" dirty="0" smtClean="0"/>
              <a:t> (search, insert, delete) can be implemented to each take </a:t>
            </a:r>
            <a:r>
              <a:rPr lang="en-US" i="1" dirty="0" smtClean="0">
                <a:solidFill>
                  <a:srgbClr val="CC3300"/>
                </a:solidFill>
              </a:rPr>
              <a:t>O</a:t>
            </a:r>
            <a:r>
              <a:rPr lang="en-US" dirty="0" smtClean="0">
                <a:solidFill>
                  <a:srgbClr val="CC3300"/>
                </a:solidFill>
              </a:rPr>
              <a:t>(1)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Straightforward details in CLRS 11.1.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Two consequences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our analyses for search with chaining: </a:t>
            </a:r>
            <a:br>
              <a:rPr lang="en-US" dirty="0" smtClean="0"/>
            </a:br>
            <a:r>
              <a:rPr lang="en-US" dirty="0" smtClean="0"/>
              <a:t>we let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ij</a:t>
            </a:r>
            <a:r>
              <a:rPr lang="en-US" sz="2800" i="1" dirty="0" smtClean="0"/>
              <a:t>=</a:t>
            </a:r>
            <a:r>
              <a:rPr lang="en-US" sz="2800" dirty="0" smtClean="0"/>
              <a:t>IRV{keys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</a:t>
            </a:r>
            <a:r>
              <a:rPr lang="en-US" sz="2800" dirty="0" smtClean="0"/>
              <a:t>&amp;</a:t>
            </a:r>
            <a:r>
              <a:rPr lang="en-US" sz="2800" i="1" dirty="0" smtClean="0"/>
              <a:t> j</a:t>
            </a:r>
            <a:r>
              <a:rPr lang="en-US" sz="2800" dirty="0" smtClean="0"/>
              <a:t> hash to same slot}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Consider </a:t>
            </a:r>
            <a:r>
              <a:rPr lang="en-US" i="1" dirty="0" smtClean="0">
                <a:solidFill>
                  <a:schemeClr val="tx2"/>
                </a:solidFill>
              </a:rPr>
              <a:t>m = n</a:t>
            </a:r>
            <a:r>
              <a:rPr lang="en-US" baseline="30000" dirty="0" smtClean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</a:p>
          <a:p>
            <a:r>
              <a:rPr lang="en-US" dirty="0" smtClean="0"/>
              <a:t>If the average # of collisions &lt; ½, then more than half the time we have no collisions!</a:t>
            </a:r>
          </a:p>
          <a:p>
            <a:r>
              <a:rPr lang="en-US" dirty="0" smtClean="0"/>
              <a:t>Pick a random universal hash function and hash into table with </a:t>
            </a:r>
            <a:r>
              <a:rPr lang="en-US" i="1" dirty="0" smtClean="0"/>
              <a:t>m</a:t>
            </a:r>
            <a:r>
              <a:rPr lang="en-US" i="1" dirty="0" smtClean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. Repeat </a:t>
            </a:r>
            <a:r>
              <a:rPr lang="en-US" dirty="0" smtClean="0"/>
              <a:t>until no collision.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Note: </a:t>
            </a:r>
            <a:r>
              <a:rPr lang="en-US" sz="2400" dirty="0" err="1" smtClean="0"/>
              <a:t>Thm</a:t>
            </a:r>
            <a:r>
              <a:rPr lang="en-US" sz="2400" dirty="0" smtClean="0"/>
              <a:t>. 11.9 in CLRS; uses Markov inequality in proof.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550</a:t>
            </a:r>
            <a:endParaRPr lang="en-US" dirty="0"/>
          </a:p>
        </p:txBody>
      </p:sp>
      <p:graphicFrame>
        <p:nvGraphicFramePr>
          <p:cNvPr id="182274" name="Object 2"/>
          <p:cNvGraphicFramePr>
            <a:graphicFrameLocks noChangeAspect="1"/>
          </p:cNvGraphicFramePr>
          <p:nvPr/>
        </p:nvGraphicFramePr>
        <p:xfrm>
          <a:off x="5181600" y="0"/>
          <a:ext cx="309920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8" name="Equation" r:id="rId4" imgW="1269720" imgH="431640" progId="Equation.3">
                  <p:embed/>
                </p:oleObj>
              </mc:Choice>
              <mc:Fallback>
                <p:oleObj name="Equation" r:id="rId4" imgW="12697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0"/>
                        <a:ext cx="3099202" cy="1054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3429000" y="2209800"/>
          <a:ext cx="3182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9" name="Equation" r:id="rId6" imgW="1523880" imgH="431640" progId="Equation.3">
                  <p:embed/>
                </p:oleObj>
              </mc:Choice>
              <mc:Fallback>
                <p:oleObj name="Equation" r:id="rId6" imgW="15238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09800"/>
                        <a:ext cx="31829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Two consequences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Consider </a:t>
            </a:r>
            <a:r>
              <a:rPr lang="en-US" i="1" dirty="0" smtClean="0">
                <a:solidFill>
                  <a:schemeClr val="tx2"/>
                </a:solidFill>
              </a:rPr>
              <a:t>m=n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can show that (list sizes)</a:t>
            </a:r>
            <a:r>
              <a:rPr lang="en-US" baseline="30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add up to O(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Let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i,k</a:t>
            </a:r>
            <a:r>
              <a:rPr lang="en-US" i="1" dirty="0" smtClean="0"/>
              <a:t>=</a:t>
            </a:r>
            <a:r>
              <a:rPr lang="en-US" dirty="0" smtClean="0"/>
              <a:t>IRV{key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hashes to slot </a:t>
            </a:r>
            <a:r>
              <a:rPr lang="en-US" i="1" dirty="0" smtClean="0"/>
              <a:t>k</a:t>
            </a:r>
            <a:r>
              <a:rPr lang="en-US" dirty="0" smtClean="0"/>
              <a:t>} 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=</a:t>
            </a:r>
            <a:r>
              <a:rPr lang="en-US" dirty="0" smtClean="0"/>
              <a:t>IRV{keys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&amp;</a:t>
            </a:r>
            <a:r>
              <a:rPr lang="en-US" i="1" dirty="0" smtClean="0"/>
              <a:t> j</a:t>
            </a:r>
            <a:r>
              <a:rPr lang="en-US" dirty="0" smtClean="0"/>
              <a:t> hash to same slot}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0">
              <a:buNone/>
            </a:pPr>
            <a:r>
              <a:rPr lang="en-US" sz="2400" dirty="0" smtClean="0"/>
              <a:t>Note: </a:t>
            </a:r>
            <a:r>
              <a:rPr lang="en-US" sz="2400" dirty="0" err="1" smtClean="0"/>
              <a:t>Thm</a:t>
            </a:r>
            <a:r>
              <a:rPr lang="en-US" sz="2400" dirty="0" smtClean="0"/>
              <a:t>. 11.10 in CLRS.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550</a:t>
            </a:r>
            <a:endParaRPr lang="en-US" dirty="0"/>
          </a:p>
        </p:txBody>
      </p:sp>
      <p:graphicFrame>
        <p:nvGraphicFramePr>
          <p:cNvPr id="182274" name="Object 2"/>
          <p:cNvGraphicFramePr>
            <a:graphicFrameLocks noChangeAspect="1"/>
          </p:cNvGraphicFramePr>
          <p:nvPr/>
        </p:nvGraphicFramePr>
        <p:xfrm>
          <a:off x="5181600" y="0"/>
          <a:ext cx="309920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2" name="Equation" r:id="rId4" imgW="1269720" imgH="431640" progId="Equation.3">
                  <p:embed/>
                </p:oleObj>
              </mc:Choice>
              <mc:Fallback>
                <p:oleObj name="Equation" r:id="rId4" imgW="12697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0"/>
                        <a:ext cx="3099202" cy="1054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7"/>
          <p:cNvGraphicFramePr>
            <a:graphicFrameLocks noChangeAspect="1"/>
          </p:cNvGraphicFramePr>
          <p:nvPr/>
        </p:nvGraphicFramePr>
        <p:xfrm>
          <a:off x="990600" y="3581400"/>
          <a:ext cx="6343650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3" name="Equation" r:id="rId6" imgW="2819160" imgH="761760" progId="Equation.3">
                  <p:embed/>
                </p:oleObj>
              </mc:Choice>
              <mc:Fallback>
                <p:oleObj name="Equation" r:id="rId6" imgW="2819160" imgH="761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6343650" cy="17319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Two consequences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 </a:t>
            </a:r>
            <a:r>
              <a:rPr lang="en-US" sz="2800" i="1" dirty="0" err="1" smtClean="0"/>
              <a:t>Z</a:t>
            </a:r>
            <a:r>
              <a:rPr lang="en-US" sz="2800" i="1" baseline="-25000" dirty="0" err="1" smtClean="0"/>
              <a:t>i,k</a:t>
            </a:r>
            <a:r>
              <a:rPr lang="en-US" sz="2800" i="1" dirty="0" smtClean="0"/>
              <a:t>=</a:t>
            </a:r>
            <a:r>
              <a:rPr lang="en-US" sz="2800" dirty="0" smtClean="0"/>
              <a:t>IRV{key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</a:t>
            </a:r>
            <a:r>
              <a:rPr lang="en-US" sz="2800" dirty="0" smtClean="0"/>
              <a:t>hashes to slot </a:t>
            </a:r>
            <a:r>
              <a:rPr lang="en-US" sz="2800" i="1" dirty="0" smtClean="0"/>
              <a:t>k</a:t>
            </a:r>
            <a:r>
              <a:rPr lang="en-US" sz="2800" dirty="0" smtClean="0"/>
              <a:t>} </a:t>
            </a:r>
            <a:br>
              <a:rPr lang="en-US" sz="2800" dirty="0" smtClean="0"/>
            </a:br>
            <a:r>
              <a:rPr lang="en-US" sz="2800" dirty="0" smtClean="0"/>
              <a:t>Let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ij</a:t>
            </a:r>
            <a:r>
              <a:rPr lang="en-US" sz="2800" i="1" dirty="0" smtClean="0"/>
              <a:t>=</a:t>
            </a:r>
            <a:r>
              <a:rPr lang="en-US" sz="2800" dirty="0" smtClean="0"/>
              <a:t>IRV{keys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</a:t>
            </a:r>
            <a:r>
              <a:rPr lang="en-US" sz="2800" dirty="0" smtClean="0"/>
              <a:t>&amp;</a:t>
            </a:r>
            <a:r>
              <a:rPr lang="en-US" sz="2800" i="1" dirty="0" smtClean="0"/>
              <a:t> j</a:t>
            </a:r>
            <a:r>
              <a:rPr lang="en-US" sz="2800" dirty="0" smtClean="0"/>
              <a:t> hash to same slot}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550</a:t>
            </a:r>
            <a:endParaRPr lang="en-US" dirty="0"/>
          </a:p>
        </p:txBody>
      </p:sp>
      <p:graphicFrame>
        <p:nvGraphicFramePr>
          <p:cNvPr id="182274" name="Object 2"/>
          <p:cNvGraphicFramePr>
            <a:graphicFrameLocks noChangeAspect="1"/>
          </p:cNvGraphicFramePr>
          <p:nvPr/>
        </p:nvGraphicFramePr>
        <p:xfrm>
          <a:off x="5181600" y="0"/>
          <a:ext cx="309920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6" name="Equation" r:id="rId4" imgW="1269720" imgH="431640" progId="Equation.3">
                  <p:embed/>
                </p:oleObj>
              </mc:Choice>
              <mc:Fallback>
                <p:oleObj name="Equation" r:id="rId4" imgW="12697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0"/>
                        <a:ext cx="3099202" cy="1054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685800" y="2209800"/>
          <a:ext cx="7772400" cy="430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7" name="Equation" r:id="rId6" imgW="3454200" imgH="1892160" progId="Equation.3">
                  <p:embed/>
                </p:oleObj>
              </mc:Choice>
              <mc:Fallback>
                <p:oleObj name="Equation" r:id="rId6" imgW="3454200" imgH="1892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7772400" cy="430353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Perfect Hashing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257800"/>
          </a:xfrm>
        </p:spPr>
        <p:txBody>
          <a:bodyPr/>
          <a:lstStyle/>
          <a:p>
            <a:r>
              <a:rPr lang="en-US" dirty="0" smtClean="0"/>
              <a:t>If you know the </a:t>
            </a:r>
            <a:r>
              <a:rPr lang="en-US" i="1" dirty="0" smtClean="0"/>
              <a:t>n</a:t>
            </a:r>
            <a:r>
              <a:rPr lang="en-US" dirty="0" smtClean="0"/>
              <a:t> keys in advance, </a:t>
            </a:r>
            <a:br>
              <a:rPr lang="en-US" dirty="0" smtClean="0"/>
            </a:br>
            <a:r>
              <a:rPr lang="en-US" dirty="0" smtClean="0"/>
              <a:t>makes a hash table with O(</a:t>
            </a:r>
            <a:r>
              <a:rPr lang="en-US" i="1" dirty="0" smtClean="0"/>
              <a:t>n</a:t>
            </a:r>
            <a:r>
              <a:rPr lang="en-US" dirty="0" smtClean="0"/>
              <a:t>) size, </a:t>
            </a:r>
            <a:br>
              <a:rPr lang="en-US" dirty="0" smtClean="0"/>
            </a:br>
            <a:r>
              <a:rPr lang="en-US" dirty="0" smtClean="0"/>
              <a:t>and worst-case O(1) lookup time.</a:t>
            </a:r>
          </a:p>
          <a:p>
            <a:r>
              <a:rPr lang="en-US" dirty="0" smtClean="0"/>
              <a:t>Just use two levels of hashing: </a:t>
            </a:r>
            <a:br>
              <a:rPr lang="en-US" dirty="0" smtClean="0"/>
            </a:br>
            <a:r>
              <a:rPr lang="en-US" dirty="0" smtClean="0"/>
              <a:t>A table of size </a:t>
            </a:r>
            <a:r>
              <a:rPr lang="en-US" i="1" dirty="0" smtClean="0"/>
              <a:t>n</a:t>
            </a:r>
            <a:r>
              <a:rPr lang="en-US" dirty="0" smtClean="0"/>
              <a:t>, then tables of size </a:t>
            </a:r>
            <a:r>
              <a:rPr lang="en-US" i="1" dirty="0" smtClean="0"/>
              <a:t>n</a:t>
            </a:r>
            <a:r>
              <a:rPr lang="en-US" i="1" baseline="-25000" dirty="0" smtClean="0"/>
              <a:t>j</a:t>
            </a:r>
            <a:r>
              <a:rPr lang="en-US" i="1" baseline="30000" dirty="0" smtClean="0"/>
              <a:t>2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r>
              <a:rPr lang="en-US" sz="2800" dirty="0" smtClean="0"/>
              <a:t>Dynamic versions have been created, but are usually less practical than other hash methods. </a:t>
            </a:r>
          </a:p>
          <a:p>
            <a:pPr>
              <a:buNone/>
            </a:pPr>
            <a:r>
              <a:rPr lang="en-US" sz="2800" b="1" dirty="0" smtClean="0"/>
              <a:t>Key idea:</a:t>
            </a:r>
            <a:r>
              <a:rPr lang="en-US" sz="2800" dirty="0" smtClean="0"/>
              <a:t> exploit both ends of space/#collisions tradeoff.</a:t>
            </a:r>
            <a:endParaRPr lang="en-US" b="1" dirty="0" smtClean="0"/>
          </a:p>
        </p:txBody>
      </p:sp>
      <p:grpSp>
        <p:nvGrpSpPr>
          <p:cNvPr id="2" name="Group 47"/>
          <p:cNvGrpSpPr/>
          <p:nvPr/>
        </p:nvGrpSpPr>
        <p:grpSpPr>
          <a:xfrm>
            <a:off x="6553200" y="1143000"/>
            <a:ext cx="1321214" cy="1981200"/>
            <a:chOff x="6848475" y="1295400"/>
            <a:chExt cx="1321214" cy="1981200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6934200" y="1447800"/>
              <a:ext cx="338138" cy="18288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"/>
            <p:cNvSpPr>
              <a:spLocks noChangeShapeType="1"/>
            </p:cNvSpPr>
            <p:nvPr/>
          </p:nvSpPr>
          <p:spPr bwMode="auto">
            <a:xfrm>
              <a:off x="6934200" y="1630363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>
              <a:off x="6934200" y="181292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6934200" y="199707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6934200" y="2179638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6934200" y="2362200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934200" y="2544763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6934200" y="272732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6934200" y="291147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6934200" y="3094038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6934200" y="1812925"/>
              <a:ext cx="338138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6934200" y="2362200"/>
              <a:ext cx="338138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6934200" y="2727325"/>
              <a:ext cx="338138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6934200" y="2911475"/>
              <a:ext cx="338138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30"/>
            <p:cNvSpPr>
              <a:spLocks noChangeArrowheads="1"/>
            </p:cNvSpPr>
            <p:nvPr/>
          </p:nvSpPr>
          <p:spPr bwMode="auto">
            <a:xfrm>
              <a:off x="7364413" y="2727325"/>
              <a:ext cx="307975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1"/>
            <p:cNvSpPr>
              <a:spLocks noChangeShapeType="1"/>
            </p:cNvSpPr>
            <p:nvPr/>
          </p:nvSpPr>
          <p:spPr bwMode="auto">
            <a:xfrm>
              <a:off x="7518400" y="2727325"/>
              <a:ext cx="0" cy="184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>
              <a:off x="7364413" y="2941638"/>
              <a:ext cx="307975" cy="1524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5"/>
            <p:cNvSpPr>
              <a:spLocks noChangeShapeType="1"/>
            </p:cNvSpPr>
            <p:nvPr/>
          </p:nvSpPr>
          <p:spPr bwMode="auto">
            <a:xfrm>
              <a:off x="7518400" y="2941638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6"/>
            <p:cNvSpPr>
              <a:spLocks noChangeShapeType="1"/>
            </p:cNvSpPr>
            <p:nvPr/>
          </p:nvSpPr>
          <p:spPr bwMode="auto">
            <a:xfrm>
              <a:off x="7180263" y="1905000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8"/>
            <p:cNvSpPr>
              <a:spLocks noChangeShapeType="1"/>
            </p:cNvSpPr>
            <p:nvPr/>
          </p:nvSpPr>
          <p:spPr bwMode="auto">
            <a:xfrm>
              <a:off x="7180262" y="2454275"/>
              <a:ext cx="668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7180263" y="2819400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43"/>
            <p:cNvSpPr>
              <a:spLocks noChangeShapeType="1"/>
            </p:cNvSpPr>
            <p:nvPr/>
          </p:nvSpPr>
          <p:spPr bwMode="auto">
            <a:xfrm>
              <a:off x="7180263" y="3001963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46"/>
            <p:cNvSpPr>
              <a:spLocks noChangeArrowheads="1"/>
            </p:cNvSpPr>
            <p:nvPr/>
          </p:nvSpPr>
          <p:spPr bwMode="auto">
            <a:xfrm>
              <a:off x="7364413" y="2727325"/>
              <a:ext cx="307975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/>
                <a:t>k</a:t>
              </a:r>
              <a:r>
                <a:rPr lang="en-US" sz="1000" u="none" baseline="-25000" dirty="0"/>
                <a:t>7</a:t>
              </a:r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7364413" y="2941638"/>
              <a:ext cx="307975" cy="18256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3</a:t>
              </a:r>
              <a:endParaRPr lang="en-US" sz="1000" u="none" baseline="-25000" dirty="0"/>
            </a:p>
          </p:txBody>
        </p:sp>
        <p:sp>
          <p:nvSpPr>
            <p:cNvPr id="73" name="Line 52"/>
            <p:cNvSpPr>
              <a:spLocks noChangeShapeType="1"/>
            </p:cNvSpPr>
            <p:nvPr/>
          </p:nvSpPr>
          <p:spPr bwMode="auto">
            <a:xfrm flipH="1">
              <a:off x="7026275" y="1477963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 flipH="1">
              <a:off x="7026275" y="16605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 flipH="1">
              <a:off x="7026275" y="2027238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55"/>
            <p:cNvSpPr>
              <a:spLocks noChangeShapeType="1"/>
            </p:cNvSpPr>
            <p:nvPr/>
          </p:nvSpPr>
          <p:spPr bwMode="auto">
            <a:xfrm flipH="1">
              <a:off x="7026275" y="22098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56"/>
            <p:cNvSpPr>
              <a:spLocks noChangeShapeType="1"/>
            </p:cNvSpPr>
            <p:nvPr/>
          </p:nvSpPr>
          <p:spPr bwMode="auto">
            <a:xfrm flipH="1">
              <a:off x="7026275" y="25749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57"/>
            <p:cNvSpPr>
              <a:spLocks noChangeShapeType="1"/>
            </p:cNvSpPr>
            <p:nvPr/>
          </p:nvSpPr>
          <p:spPr bwMode="auto">
            <a:xfrm flipH="1">
              <a:off x="7026275" y="31242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6858000" y="2971800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6858000" y="2819400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97"/>
            <p:cNvSpPr>
              <a:spLocks noChangeShapeType="1"/>
            </p:cNvSpPr>
            <p:nvPr/>
          </p:nvSpPr>
          <p:spPr bwMode="auto">
            <a:xfrm>
              <a:off x="6853238" y="2519363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98"/>
            <p:cNvSpPr>
              <a:spLocks noChangeShapeType="1"/>
            </p:cNvSpPr>
            <p:nvPr/>
          </p:nvSpPr>
          <p:spPr bwMode="auto">
            <a:xfrm>
              <a:off x="6848475" y="2466975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00"/>
            <p:cNvSpPr>
              <a:spLocks noChangeShapeType="1"/>
            </p:cNvSpPr>
            <p:nvPr/>
          </p:nvSpPr>
          <p:spPr bwMode="auto">
            <a:xfrm>
              <a:off x="6853238" y="2405063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01"/>
            <p:cNvSpPr>
              <a:spLocks noChangeShapeType="1"/>
            </p:cNvSpPr>
            <p:nvPr/>
          </p:nvSpPr>
          <p:spPr bwMode="auto">
            <a:xfrm>
              <a:off x="6853238" y="1924050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02"/>
            <p:cNvSpPr>
              <a:spLocks noChangeShapeType="1"/>
            </p:cNvSpPr>
            <p:nvPr/>
          </p:nvSpPr>
          <p:spPr bwMode="auto">
            <a:xfrm>
              <a:off x="6848475" y="1871663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59"/>
            <p:cNvGrpSpPr/>
            <p:nvPr/>
          </p:nvGrpSpPr>
          <p:grpSpPr>
            <a:xfrm>
              <a:off x="7356357" y="1295400"/>
              <a:ext cx="339843" cy="734636"/>
              <a:chOff x="7999295" y="1161075"/>
              <a:chExt cx="339843" cy="734636"/>
            </a:xfrm>
          </p:grpSpPr>
          <p:sp>
            <p:nvSpPr>
              <p:cNvPr id="101" name="Rectangle 5"/>
              <p:cNvSpPr>
                <a:spLocks noChangeArrowheads="1"/>
              </p:cNvSpPr>
              <p:nvPr/>
            </p:nvSpPr>
            <p:spPr bwMode="auto">
              <a:xfrm>
                <a:off x="8001000" y="1161075"/>
                <a:ext cx="304800" cy="727268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3"/>
              <p:cNvSpPr>
                <a:spLocks noChangeShapeType="1"/>
              </p:cNvSpPr>
              <p:nvPr/>
            </p:nvSpPr>
            <p:spPr bwMode="auto">
              <a:xfrm>
                <a:off x="8001000" y="1894649"/>
                <a:ext cx="3381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55"/>
              <p:cNvSpPr>
                <a:spLocks noChangeShapeType="1"/>
              </p:cNvSpPr>
              <p:nvPr/>
            </p:nvSpPr>
            <p:spPr bwMode="auto">
              <a:xfrm flipH="1">
                <a:off x="8045450" y="1192974"/>
                <a:ext cx="184150" cy="122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56"/>
              <p:cNvSpPr>
                <a:spLocks noChangeShapeType="1"/>
              </p:cNvSpPr>
              <p:nvPr/>
            </p:nvSpPr>
            <p:spPr bwMode="auto">
              <a:xfrm flipH="1">
                <a:off x="8045450" y="1558099"/>
                <a:ext cx="184150" cy="122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23"/>
              <p:cNvSpPr>
                <a:spLocks noChangeArrowheads="1"/>
              </p:cNvSpPr>
              <p:nvPr/>
            </p:nvSpPr>
            <p:spPr bwMode="auto">
              <a:xfrm>
                <a:off x="7999295" y="1711561"/>
                <a:ext cx="307975" cy="18415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sz="1000" i="1" u="none" dirty="0"/>
                  <a:t>k</a:t>
                </a:r>
                <a:r>
                  <a:rPr lang="en-US" sz="1000" u="none" baseline="-25000" dirty="0"/>
                  <a:t>4</a:t>
                </a:r>
              </a:p>
            </p:txBody>
          </p:sp>
          <p:sp>
            <p:nvSpPr>
              <p:cNvPr id="106" name="Rectangle 21"/>
              <p:cNvSpPr>
                <a:spLocks noChangeArrowheads="1"/>
              </p:cNvSpPr>
              <p:nvPr/>
            </p:nvSpPr>
            <p:spPr bwMode="auto">
              <a:xfrm>
                <a:off x="8002366" y="1340839"/>
                <a:ext cx="307975" cy="18415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sz="1000" i="1" u="none" dirty="0"/>
                  <a:t>k</a:t>
                </a:r>
                <a:r>
                  <a:rPr lang="en-US" sz="1000" u="none" baseline="-25000" dirty="0"/>
                  <a:t>1</a:t>
                </a:r>
                <a:endParaRPr lang="en-US" sz="1000" i="1" u="none" dirty="0"/>
              </a:p>
            </p:txBody>
          </p:sp>
        </p:grpSp>
        <p:grpSp>
          <p:nvGrpSpPr>
            <p:cNvPr id="4" name="Group 160"/>
            <p:cNvGrpSpPr/>
            <p:nvPr/>
          </p:nvGrpSpPr>
          <p:grpSpPr>
            <a:xfrm>
              <a:off x="7848600" y="1447800"/>
              <a:ext cx="321089" cy="1650173"/>
              <a:chOff x="8610260" y="1093026"/>
              <a:chExt cx="321089" cy="1650173"/>
            </a:xfrm>
          </p:grpSpPr>
          <p:sp>
            <p:nvSpPr>
              <p:cNvPr id="88" name="Rectangle 5"/>
              <p:cNvSpPr>
                <a:spLocks noChangeArrowheads="1"/>
              </p:cNvSpPr>
              <p:nvPr/>
            </p:nvSpPr>
            <p:spPr bwMode="auto">
              <a:xfrm>
                <a:off x="8610600" y="1093026"/>
                <a:ext cx="312243" cy="1650173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7"/>
              <p:cNvSpPr>
                <a:spLocks noChangeShapeType="1"/>
              </p:cNvSpPr>
              <p:nvPr/>
            </p:nvSpPr>
            <p:spPr bwMode="auto">
              <a:xfrm>
                <a:off x="8610600" y="1279525"/>
                <a:ext cx="3122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8"/>
              <p:cNvSpPr>
                <a:spLocks noChangeShapeType="1"/>
              </p:cNvSpPr>
              <p:nvPr/>
            </p:nvSpPr>
            <p:spPr bwMode="auto">
              <a:xfrm>
                <a:off x="8610600" y="1463675"/>
                <a:ext cx="3207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9"/>
              <p:cNvSpPr>
                <a:spLocks noChangeShapeType="1"/>
              </p:cNvSpPr>
              <p:nvPr/>
            </p:nvSpPr>
            <p:spPr bwMode="auto">
              <a:xfrm>
                <a:off x="8610600" y="1646238"/>
                <a:ext cx="3207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53"/>
              <p:cNvSpPr>
                <a:spLocks noChangeShapeType="1"/>
              </p:cNvSpPr>
              <p:nvPr/>
            </p:nvSpPr>
            <p:spPr bwMode="auto">
              <a:xfrm flipH="1">
                <a:off x="8662980" y="1127125"/>
                <a:ext cx="184150" cy="122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54"/>
              <p:cNvSpPr>
                <a:spLocks noChangeShapeType="1"/>
              </p:cNvSpPr>
              <p:nvPr/>
            </p:nvSpPr>
            <p:spPr bwMode="auto">
              <a:xfrm flipH="1">
                <a:off x="8662980" y="1493838"/>
                <a:ext cx="184150" cy="122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55"/>
              <p:cNvSpPr>
                <a:spLocks noChangeShapeType="1"/>
              </p:cNvSpPr>
              <p:nvPr/>
            </p:nvSpPr>
            <p:spPr bwMode="auto">
              <a:xfrm flipH="1">
                <a:off x="8662980" y="1676400"/>
                <a:ext cx="184150" cy="122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56"/>
              <p:cNvSpPr>
                <a:spLocks noChangeShapeType="1"/>
              </p:cNvSpPr>
              <p:nvPr/>
            </p:nvSpPr>
            <p:spPr bwMode="auto">
              <a:xfrm flipH="1">
                <a:off x="8662980" y="2041525"/>
                <a:ext cx="184150" cy="122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57"/>
              <p:cNvSpPr>
                <a:spLocks noChangeShapeType="1"/>
              </p:cNvSpPr>
              <p:nvPr/>
            </p:nvSpPr>
            <p:spPr bwMode="auto">
              <a:xfrm flipH="1">
                <a:off x="8662980" y="2590800"/>
                <a:ext cx="184150" cy="122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56"/>
              <p:cNvSpPr>
                <a:spLocks noChangeShapeType="1"/>
              </p:cNvSpPr>
              <p:nvPr/>
            </p:nvSpPr>
            <p:spPr bwMode="auto">
              <a:xfrm flipH="1">
                <a:off x="8686800" y="1295400"/>
                <a:ext cx="184150" cy="122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25"/>
              <p:cNvSpPr>
                <a:spLocks noChangeArrowheads="1"/>
              </p:cNvSpPr>
              <p:nvPr/>
            </p:nvSpPr>
            <p:spPr bwMode="auto">
              <a:xfrm>
                <a:off x="8610600" y="1828800"/>
                <a:ext cx="307975" cy="18256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sz="1000" i="1" u="none" dirty="0"/>
                  <a:t>k</a:t>
                </a:r>
                <a:r>
                  <a:rPr lang="en-US" sz="1000" u="none" baseline="-25000" dirty="0"/>
                  <a:t>5</a:t>
                </a:r>
              </a:p>
            </p:txBody>
          </p:sp>
          <p:sp>
            <p:nvSpPr>
              <p:cNvPr id="99" name="Rectangle 4"/>
              <p:cNvSpPr>
                <a:spLocks noChangeArrowheads="1"/>
              </p:cNvSpPr>
              <p:nvPr/>
            </p:nvSpPr>
            <p:spPr bwMode="auto">
              <a:xfrm>
                <a:off x="8613435" y="2199167"/>
                <a:ext cx="307975" cy="18256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sz="1000" i="1" u="none" dirty="0"/>
                  <a:t>k</a:t>
                </a:r>
                <a:r>
                  <a:rPr lang="en-US" sz="1000" u="none" baseline="-25000" dirty="0"/>
                  <a:t>2</a:t>
                </a:r>
              </a:p>
            </p:txBody>
          </p:sp>
          <p:sp>
            <p:nvSpPr>
              <p:cNvPr id="100" name="Rectangle 44"/>
              <p:cNvSpPr>
                <a:spLocks noChangeArrowheads="1"/>
              </p:cNvSpPr>
              <p:nvPr/>
            </p:nvSpPr>
            <p:spPr bwMode="auto">
              <a:xfrm>
                <a:off x="8610260" y="2385946"/>
                <a:ext cx="307975" cy="18256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sz="1000" i="1" u="none" dirty="0"/>
                  <a:t>k</a:t>
                </a:r>
                <a:r>
                  <a:rPr lang="en-US" sz="1000" u="none" baseline="-25000" dirty="0"/>
                  <a:t>6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550</a:t>
            </a:r>
            <a:endParaRPr lang="en-US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6576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664404"/>
            <a:ext cx="3625524" cy="25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950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90725" y="4011613"/>
              <a:ext cx="1208088" cy="715962"/>
            </p14:xfrm>
          </p:contentPart>
        </mc:Choice>
        <mc:Fallback xmlns="">
          <p:pic>
            <p:nvPicPr>
              <p:cNvPr id="14950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4245" y="4005134"/>
                <a:ext cx="1221047" cy="728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951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38863" y="4089400"/>
              <a:ext cx="655637" cy="688975"/>
            </p14:xfrm>
          </p:contentPart>
        </mc:Choice>
        <mc:Fallback xmlns="">
          <p:pic>
            <p:nvPicPr>
              <p:cNvPr id="14951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2382" y="4082921"/>
                <a:ext cx="668599" cy="70193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Addressing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C3300"/>
                </a:solidFill>
              </a:rPr>
              <a:t>Idea:</a:t>
            </a:r>
          </a:p>
          <a:p>
            <a:pPr lvl="1"/>
            <a:r>
              <a:rPr lang="en-US" sz="2400" dirty="0" smtClean="0"/>
              <a:t>Store all </a:t>
            </a:r>
            <a:r>
              <a:rPr lang="en-US" sz="2400" i="1" dirty="0" smtClean="0"/>
              <a:t>n</a:t>
            </a:r>
            <a:r>
              <a:rPr lang="en-US" sz="2400" dirty="0" smtClean="0"/>
              <a:t> keys in the </a:t>
            </a:r>
            <a:r>
              <a:rPr lang="en-US" sz="2400" i="1" dirty="0" smtClean="0"/>
              <a:t>m </a:t>
            </a:r>
            <a:r>
              <a:rPr lang="en-US" sz="2400" dirty="0" smtClean="0"/>
              <a:t>slots of the hash table itself. </a:t>
            </a:r>
            <a:br>
              <a:rPr lang="en-US" sz="2400" dirty="0" smtClean="0"/>
            </a:br>
            <a:r>
              <a:rPr lang="en-US" sz="2400" u="sng" dirty="0" smtClean="0">
                <a:solidFill>
                  <a:srgbClr val="CC3300"/>
                </a:solidFill>
              </a:rPr>
              <a:t>What can you say about the load factor </a:t>
            </a:r>
            <a:r>
              <a:rPr lang="en-US" sz="2400" u="sng" dirty="0" smtClean="0">
                <a:solidFill>
                  <a:srgbClr val="CC3300"/>
                </a:solidFill>
                <a:sym typeface="Symbol" pitchFamily="18" charset="2"/>
              </a:rPr>
              <a:t> = </a:t>
            </a:r>
            <a:r>
              <a:rPr lang="en-US" sz="2400" i="1" u="sng" dirty="0" smtClean="0">
                <a:solidFill>
                  <a:srgbClr val="CC3300"/>
                </a:solidFill>
                <a:sym typeface="Symbol" pitchFamily="18" charset="2"/>
              </a:rPr>
              <a:t>n/m</a:t>
            </a:r>
            <a:r>
              <a:rPr lang="en-US" sz="2400" u="sng" dirty="0" smtClean="0">
                <a:solidFill>
                  <a:srgbClr val="CC3300"/>
                </a:solidFill>
                <a:sym typeface="Symbol" pitchFamily="18" charset="2"/>
              </a:rPr>
              <a:t>?</a:t>
            </a:r>
            <a:endParaRPr lang="en-US" sz="2400" u="sng" dirty="0" smtClean="0">
              <a:solidFill>
                <a:srgbClr val="CC3300"/>
              </a:solidFill>
            </a:endParaRPr>
          </a:p>
          <a:p>
            <a:pPr lvl="1"/>
            <a:r>
              <a:rPr lang="en-US" sz="2400" dirty="0" smtClean="0"/>
              <a:t>Each slot contains either a key or NIL.</a:t>
            </a:r>
          </a:p>
          <a:p>
            <a:pPr lvl="1"/>
            <a:r>
              <a:rPr lang="en-US" sz="2400" dirty="0" smtClean="0"/>
              <a:t>To </a:t>
            </a:r>
            <a:r>
              <a:rPr lang="en-US" sz="2400" b="1" i="1" dirty="0" smtClean="0">
                <a:solidFill>
                  <a:schemeClr val="hlink"/>
                </a:solidFill>
              </a:rPr>
              <a:t>search</a:t>
            </a:r>
            <a:r>
              <a:rPr lang="en-US" sz="2400" b="1" dirty="0" smtClean="0">
                <a:solidFill>
                  <a:schemeClr val="hlink"/>
                </a:solidFill>
              </a:rPr>
              <a:t> </a:t>
            </a:r>
            <a:r>
              <a:rPr lang="en-US" sz="2400" dirty="0" smtClean="0"/>
              <a:t>for key </a:t>
            </a:r>
            <a:r>
              <a:rPr lang="en-US" sz="2400" i="1" dirty="0" smtClean="0"/>
              <a:t>k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 smtClean="0"/>
              <a:t>Examine slot </a:t>
            </a:r>
            <a:r>
              <a:rPr lang="en-US" sz="2000" i="1" dirty="0" smtClean="0"/>
              <a:t>h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). Examining a slot is known as a </a:t>
            </a:r>
            <a:r>
              <a:rPr lang="en-US" sz="2000" b="1" dirty="0" smtClean="0">
                <a:solidFill>
                  <a:schemeClr val="hlink"/>
                </a:solidFill>
              </a:rPr>
              <a:t>probe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smtClean="0"/>
              <a:t>If slot </a:t>
            </a:r>
            <a:r>
              <a:rPr lang="en-US" sz="2000" i="1" dirty="0" smtClean="0"/>
              <a:t>h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 contains key </a:t>
            </a:r>
            <a:r>
              <a:rPr lang="en-US" sz="2000" i="1" dirty="0" smtClean="0"/>
              <a:t>k</a:t>
            </a:r>
            <a:r>
              <a:rPr lang="en-US" sz="2000" dirty="0" smtClean="0"/>
              <a:t>, the search is successful. If the slot contains NIL, the search is unsuccessful.</a:t>
            </a:r>
          </a:p>
          <a:p>
            <a:pPr lvl="2"/>
            <a:r>
              <a:rPr lang="en-US" sz="2000" dirty="0" smtClean="0"/>
              <a:t>There’s a third possibility: </a:t>
            </a:r>
            <a:r>
              <a:rPr lang="en-US" sz="2000" b="1" dirty="0" smtClean="0">
                <a:solidFill>
                  <a:schemeClr val="hlink"/>
                </a:solidFill>
              </a:rPr>
              <a:t>slot </a:t>
            </a:r>
            <a:r>
              <a:rPr lang="en-US" sz="2000" b="1" i="1" dirty="0" smtClean="0">
                <a:solidFill>
                  <a:schemeClr val="hlink"/>
                </a:solidFill>
              </a:rPr>
              <a:t>h</a:t>
            </a:r>
            <a:r>
              <a:rPr lang="en-US" sz="2000" b="1" dirty="0" smtClean="0">
                <a:solidFill>
                  <a:schemeClr val="hlink"/>
                </a:solidFill>
              </a:rPr>
              <a:t>(</a:t>
            </a:r>
            <a:r>
              <a:rPr lang="en-US" sz="2000" b="1" i="1" dirty="0" smtClean="0">
                <a:solidFill>
                  <a:schemeClr val="hlink"/>
                </a:solidFill>
              </a:rPr>
              <a:t>k</a:t>
            </a:r>
            <a:r>
              <a:rPr lang="en-US" sz="2000" b="1" dirty="0" smtClean="0">
                <a:solidFill>
                  <a:schemeClr val="hlink"/>
                </a:solidFill>
              </a:rPr>
              <a:t>) contains a key that is not </a:t>
            </a:r>
            <a:r>
              <a:rPr lang="en-US" sz="2000" b="1" i="1" dirty="0" smtClean="0">
                <a:solidFill>
                  <a:schemeClr val="hlink"/>
                </a:solidFill>
              </a:rPr>
              <a:t>k</a:t>
            </a:r>
            <a:r>
              <a:rPr lang="en-US" sz="2000" dirty="0" smtClean="0"/>
              <a:t>.</a:t>
            </a:r>
          </a:p>
          <a:p>
            <a:pPr lvl="3"/>
            <a:r>
              <a:rPr lang="en-US" sz="1800" dirty="0" smtClean="0"/>
              <a:t>Compute the index of some other slot, based on </a:t>
            </a:r>
            <a:r>
              <a:rPr lang="en-US" sz="1800" i="1" dirty="0" smtClean="0"/>
              <a:t>k</a:t>
            </a:r>
            <a:r>
              <a:rPr lang="en-US" sz="1800" dirty="0" smtClean="0"/>
              <a:t> and which probe we are on.</a:t>
            </a:r>
          </a:p>
          <a:p>
            <a:pPr lvl="3"/>
            <a:r>
              <a:rPr lang="en-US" sz="1800" dirty="0" smtClean="0"/>
              <a:t>Keep probing until we either find key </a:t>
            </a:r>
            <a:r>
              <a:rPr lang="en-US" sz="1800" i="1" dirty="0" smtClean="0"/>
              <a:t>k</a:t>
            </a:r>
            <a:r>
              <a:rPr lang="en-US" sz="1800" dirty="0" smtClean="0"/>
              <a:t> or we find a slot holding NIL.</a:t>
            </a:r>
          </a:p>
          <a:p>
            <a:r>
              <a:rPr lang="en-US" sz="2800" b="1" dirty="0" smtClean="0">
                <a:solidFill>
                  <a:srgbClr val="CC3300"/>
                </a:solidFill>
              </a:rPr>
              <a:t>Advantages:</a:t>
            </a:r>
            <a:r>
              <a:rPr lang="en-US" sz="2800" dirty="0" smtClean="0"/>
              <a:t> Avoids pointers; so less code, and we can dedicate the memory to the table.</a:t>
            </a:r>
          </a:p>
          <a:p>
            <a:pPr lvl="1"/>
            <a:endParaRPr lang="en-US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5697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82875" y="3467100"/>
              <a:ext cx="417513" cy="42863"/>
            </p14:xfrm>
          </p:contentPart>
        </mc:Choice>
        <mc:Fallback xmlns="">
          <p:pic>
            <p:nvPicPr>
              <p:cNvPr id="285697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6396" y="3460617"/>
                <a:ext cx="430470" cy="55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56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2825" y="5165725"/>
              <a:ext cx="417513" cy="15875"/>
            </p14:xfrm>
          </p:contentPart>
        </mc:Choice>
        <mc:Fallback xmlns="">
          <p:pic>
            <p:nvPicPr>
              <p:cNvPr id="2856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6346" y="5159375"/>
                <a:ext cx="430470" cy="28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56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58075" y="5122863"/>
              <a:ext cx="566738" cy="30162"/>
            </p14:xfrm>
          </p:contentPart>
        </mc:Choice>
        <mc:Fallback xmlns="">
          <p:pic>
            <p:nvPicPr>
              <p:cNvPr id="2856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1594" y="5116400"/>
                <a:ext cx="579700" cy="4308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Probe Sequence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Sequence of slots examined during a key search constitutes a </a:t>
            </a:r>
            <a:r>
              <a:rPr lang="en-US" b="1" i="1" dirty="0" smtClean="0">
                <a:solidFill>
                  <a:srgbClr val="CC3300"/>
                </a:solidFill>
              </a:rPr>
              <a:t>probe sequence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Probe sequence must be a permutation of the slot numbers.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examine every slot in the table, if we have to.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don’t examine any slot more than once.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One way to think of it: extend hash function to: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>
                <a:solidFill>
                  <a:srgbClr val="CC3300"/>
                </a:solidFill>
              </a:rPr>
              <a:t>h</a:t>
            </a:r>
            <a:r>
              <a:rPr lang="en-US" b="1" dirty="0" smtClean="0">
                <a:solidFill>
                  <a:srgbClr val="CC3300"/>
                </a:solidFill>
              </a:rPr>
              <a:t> : </a:t>
            </a:r>
            <a:r>
              <a:rPr lang="en-US" b="1" i="1" dirty="0" smtClean="0">
                <a:solidFill>
                  <a:srgbClr val="CC3300"/>
                </a:solidFill>
              </a:rPr>
              <a:t>U</a:t>
            </a:r>
            <a:r>
              <a:rPr lang="en-US" b="1" dirty="0" smtClean="0">
                <a:solidFill>
                  <a:srgbClr val="CC3300"/>
                </a:solidFill>
              </a:rPr>
              <a:t> </a:t>
            </a:r>
            <a:r>
              <a:rPr lang="en-US" b="1" dirty="0" smtClean="0">
                <a:solidFill>
                  <a:srgbClr val="CC3300"/>
                </a:solidFill>
                <a:sym typeface="Symbol" pitchFamily="18" charset="2"/>
              </a:rPr>
              <a:t> {0, 1, …, </a:t>
            </a:r>
            <a:r>
              <a:rPr lang="en-US" b="1" i="1" dirty="0" smtClean="0">
                <a:solidFill>
                  <a:srgbClr val="CC3300"/>
                </a:solidFill>
                <a:sym typeface="Symbol" pitchFamily="18" charset="2"/>
              </a:rPr>
              <a:t>m</a:t>
            </a:r>
            <a:r>
              <a:rPr lang="en-US" b="1" dirty="0" smtClean="0">
                <a:solidFill>
                  <a:srgbClr val="CC3300"/>
                </a:solidFill>
                <a:sym typeface="Symbol" pitchFamily="18" charset="2"/>
              </a:rPr>
              <a:t> – 1}  {0, 1, …, </a:t>
            </a:r>
            <a:r>
              <a:rPr lang="en-US" b="1" i="1" dirty="0" smtClean="0">
                <a:solidFill>
                  <a:srgbClr val="CC3300"/>
                </a:solidFill>
                <a:sym typeface="Symbol" pitchFamily="18" charset="2"/>
              </a:rPr>
              <a:t>m</a:t>
            </a:r>
            <a:r>
              <a:rPr lang="en-US" b="1" dirty="0" smtClean="0">
                <a:solidFill>
                  <a:srgbClr val="CC3300"/>
                </a:solidFill>
                <a:sym typeface="Symbol" pitchFamily="18" charset="2"/>
              </a:rPr>
              <a:t> – 1}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 smtClean="0"/>
              <a:t>                       </a:t>
            </a:r>
            <a:r>
              <a:rPr lang="en-US" sz="1800" i="1" dirty="0" smtClean="0"/>
              <a:t>          </a:t>
            </a:r>
            <a:r>
              <a:rPr lang="en-US" sz="1800" dirty="0" smtClean="0">
                <a:solidFill>
                  <a:schemeClr val="hlink"/>
                </a:solidFill>
              </a:rPr>
              <a:t>probe number                               slot number</a:t>
            </a:r>
          </a:p>
        </p:txBody>
      </p:sp>
      <p:sp>
        <p:nvSpPr>
          <p:cNvPr id="12293" name="AutoShape 4"/>
          <p:cNvSpPr>
            <a:spLocks/>
          </p:cNvSpPr>
          <p:nvPr/>
        </p:nvSpPr>
        <p:spPr bwMode="auto">
          <a:xfrm rot="-5400000">
            <a:off x="3238500" y="4152900"/>
            <a:ext cx="76200" cy="2286000"/>
          </a:xfrm>
          <a:prstGeom prst="leftBrace">
            <a:avLst>
              <a:gd name="adj1" fmla="val 2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134100" y="4152900"/>
            <a:ext cx="76200" cy="2286000"/>
          </a:xfrm>
          <a:prstGeom prst="leftBrace">
            <a:avLst>
              <a:gd name="adj1" fmla="val 2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Operations: Search &amp; Insert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800600"/>
            <a:ext cx="8458200" cy="1295400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Search</a:t>
            </a:r>
            <a:r>
              <a:rPr lang="en-US" sz="2800" dirty="0" smtClean="0"/>
              <a:t> looks for key </a:t>
            </a:r>
            <a:r>
              <a:rPr lang="en-US" sz="2800" i="1" dirty="0" smtClean="0"/>
              <a:t>k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Insert</a:t>
            </a:r>
            <a:r>
              <a:rPr lang="en-US" sz="2800" dirty="0" smtClean="0"/>
              <a:t> first searches for a slot, then inserts (line 4).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4953000" y="1295400"/>
            <a:ext cx="4038600" cy="381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dirty="0">
                <a:solidFill>
                  <a:srgbClr val="010000"/>
                </a:solidFill>
              </a:rPr>
              <a:t>Hash-Insert(</a:t>
            </a:r>
            <a:r>
              <a:rPr lang="en-US" i="1" dirty="0">
                <a:solidFill>
                  <a:srgbClr val="010000"/>
                </a:solidFill>
              </a:rPr>
              <a:t>T</a:t>
            </a:r>
            <a:r>
              <a:rPr lang="en-US" dirty="0">
                <a:solidFill>
                  <a:srgbClr val="010000"/>
                </a:solidFill>
              </a:rPr>
              <a:t>, </a:t>
            </a:r>
            <a:r>
              <a:rPr lang="en-US" i="1" dirty="0">
                <a:solidFill>
                  <a:srgbClr val="010000"/>
                </a:solidFill>
              </a:rPr>
              <a:t>k</a:t>
            </a:r>
            <a:r>
              <a:rPr lang="en-US" dirty="0">
                <a:solidFill>
                  <a:srgbClr val="010000"/>
                </a:solidFill>
              </a:rPr>
              <a:t>)</a:t>
            </a:r>
          </a:p>
          <a:p>
            <a:pPr marL="342900" indent="-34290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u="none" dirty="0">
                <a:solidFill>
                  <a:srgbClr val="010000"/>
                </a:solidFill>
              </a:rPr>
              <a:t>1.  </a:t>
            </a:r>
            <a:r>
              <a:rPr lang="en-US" i="1" u="none" dirty="0" err="1">
                <a:solidFill>
                  <a:srgbClr val="010000"/>
                </a:solidFill>
              </a:rPr>
              <a:t>i</a:t>
            </a:r>
            <a:r>
              <a:rPr lang="en-US" i="1" u="none" dirty="0">
                <a:solidFill>
                  <a:srgbClr val="010000"/>
                </a:solidFill>
              </a:rPr>
              <a:t> </a:t>
            </a:r>
            <a:r>
              <a:rPr lang="en-US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u="none" dirty="0">
                <a:solidFill>
                  <a:srgbClr val="010000"/>
                </a:solidFill>
              </a:rPr>
              <a:t> 0 </a:t>
            </a:r>
          </a:p>
          <a:p>
            <a:pPr marL="342900" indent="-34290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u="none" dirty="0">
                <a:solidFill>
                  <a:srgbClr val="010000"/>
                </a:solidFill>
              </a:rPr>
              <a:t>2.  </a:t>
            </a:r>
            <a:r>
              <a:rPr lang="en-US" b="1" u="none" dirty="0">
                <a:solidFill>
                  <a:srgbClr val="010000"/>
                </a:solidFill>
              </a:rPr>
              <a:t>repeat</a:t>
            </a:r>
            <a:r>
              <a:rPr lang="en-US" u="none" dirty="0">
                <a:solidFill>
                  <a:srgbClr val="010000"/>
                </a:solidFill>
              </a:rPr>
              <a:t>  </a:t>
            </a:r>
            <a:r>
              <a:rPr lang="en-US" i="1" u="none" dirty="0">
                <a:solidFill>
                  <a:srgbClr val="010000"/>
                </a:solidFill>
              </a:rPr>
              <a:t>j</a:t>
            </a:r>
            <a:r>
              <a:rPr lang="en-US" u="none" dirty="0">
                <a:solidFill>
                  <a:srgbClr val="010000"/>
                </a:solidFill>
              </a:rPr>
              <a:t> </a:t>
            </a:r>
            <a:r>
              <a:rPr lang="en-US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u="none" dirty="0">
                <a:solidFill>
                  <a:srgbClr val="010000"/>
                </a:solidFill>
              </a:rPr>
              <a:t> </a:t>
            </a:r>
            <a:r>
              <a:rPr lang="en-US" i="1" u="none" dirty="0">
                <a:solidFill>
                  <a:srgbClr val="010000"/>
                </a:solidFill>
              </a:rPr>
              <a:t>h</a:t>
            </a:r>
            <a:r>
              <a:rPr lang="en-US" u="none" dirty="0">
                <a:solidFill>
                  <a:srgbClr val="010000"/>
                </a:solidFill>
              </a:rPr>
              <a:t>(</a:t>
            </a:r>
            <a:r>
              <a:rPr lang="en-US" i="1" u="none" dirty="0">
                <a:solidFill>
                  <a:srgbClr val="010000"/>
                </a:solidFill>
              </a:rPr>
              <a:t>k, </a:t>
            </a:r>
            <a:r>
              <a:rPr lang="en-US" i="1" u="none" dirty="0" err="1">
                <a:solidFill>
                  <a:srgbClr val="010000"/>
                </a:solidFill>
              </a:rPr>
              <a:t>i</a:t>
            </a:r>
            <a:r>
              <a:rPr lang="en-US" u="none" dirty="0">
                <a:solidFill>
                  <a:srgbClr val="010000"/>
                </a:solidFill>
              </a:rPr>
              <a:t>)</a:t>
            </a:r>
          </a:p>
          <a:p>
            <a:pPr marL="342900" indent="-34290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u="none" dirty="0">
                <a:solidFill>
                  <a:srgbClr val="010000"/>
                </a:solidFill>
              </a:rPr>
              <a:t>3.              </a:t>
            </a:r>
            <a:r>
              <a:rPr lang="en-US" b="1" u="none" dirty="0">
                <a:solidFill>
                  <a:srgbClr val="010000"/>
                </a:solidFill>
              </a:rPr>
              <a:t>if</a:t>
            </a:r>
            <a:r>
              <a:rPr lang="en-US" u="none" dirty="0">
                <a:solidFill>
                  <a:srgbClr val="010000"/>
                </a:solidFill>
              </a:rPr>
              <a:t> </a:t>
            </a:r>
            <a:r>
              <a:rPr lang="en-US" i="1" u="none" dirty="0">
                <a:solidFill>
                  <a:srgbClr val="010000"/>
                </a:solidFill>
              </a:rPr>
              <a:t>T</a:t>
            </a:r>
            <a:r>
              <a:rPr lang="en-US" u="none" dirty="0">
                <a:solidFill>
                  <a:srgbClr val="010000"/>
                </a:solidFill>
              </a:rPr>
              <a:t>[</a:t>
            </a:r>
            <a:r>
              <a:rPr lang="en-US" i="1" u="none" dirty="0">
                <a:solidFill>
                  <a:srgbClr val="010000"/>
                </a:solidFill>
              </a:rPr>
              <a:t>j</a:t>
            </a:r>
            <a:r>
              <a:rPr lang="en-US" u="none" dirty="0">
                <a:solidFill>
                  <a:srgbClr val="010000"/>
                </a:solidFill>
              </a:rPr>
              <a:t>] = NIL </a:t>
            </a:r>
          </a:p>
          <a:p>
            <a:pPr marL="342900" indent="-34290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u="none" dirty="0">
                <a:solidFill>
                  <a:srgbClr val="010000"/>
                </a:solidFill>
              </a:rPr>
              <a:t>4.                  </a:t>
            </a:r>
            <a:r>
              <a:rPr lang="en-US" b="1" u="none" dirty="0">
                <a:solidFill>
                  <a:srgbClr val="010000"/>
                </a:solidFill>
              </a:rPr>
              <a:t>then</a:t>
            </a:r>
            <a:r>
              <a:rPr lang="en-US" u="none" dirty="0">
                <a:solidFill>
                  <a:srgbClr val="010000"/>
                </a:solidFill>
              </a:rPr>
              <a:t> </a:t>
            </a:r>
            <a:r>
              <a:rPr lang="en-US" i="1" u="none" dirty="0">
                <a:solidFill>
                  <a:srgbClr val="010000"/>
                </a:solidFill>
              </a:rPr>
              <a:t>T</a:t>
            </a:r>
            <a:r>
              <a:rPr lang="en-US" u="none" dirty="0">
                <a:solidFill>
                  <a:srgbClr val="010000"/>
                </a:solidFill>
              </a:rPr>
              <a:t>[</a:t>
            </a:r>
            <a:r>
              <a:rPr lang="en-US" i="1" u="none" dirty="0">
                <a:solidFill>
                  <a:srgbClr val="010000"/>
                </a:solidFill>
              </a:rPr>
              <a:t>j</a:t>
            </a:r>
            <a:r>
              <a:rPr lang="en-US" u="none" dirty="0">
                <a:solidFill>
                  <a:srgbClr val="010000"/>
                </a:solidFill>
              </a:rPr>
              <a:t>]</a:t>
            </a:r>
            <a:r>
              <a:rPr lang="en-US" i="1" u="none" dirty="0">
                <a:solidFill>
                  <a:srgbClr val="010000"/>
                </a:solidFill>
              </a:rPr>
              <a:t> </a:t>
            </a:r>
            <a:r>
              <a:rPr lang="en-US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i="1" u="none" dirty="0">
                <a:solidFill>
                  <a:srgbClr val="010000"/>
                </a:solidFill>
              </a:rPr>
              <a:t> k</a:t>
            </a:r>
            <a:r>
              <a:rPr lang="en-US" u="none" dirty="0">
                <a:solidFill>
                  <a:srgbClr val="010000"/>
                </a:solidFill>
              </a:rPr>
              <a:t> </a:t>
            </a:r>
            <a:endParaRPr lang="en-US" i="1" u="none" dirty="0">
              <a:solidFill>
                <a:srgbClr val="010000"/>
              </a:solidFill>
            </a:endParaRPr>
          </a:p>
          <a:p>
            <a:pPr marL="342900" indent="-34290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u="none" dirty="0">
                <a:solidFill>
                  <a:srgbClr val="010000"/>
                </a:solidFill>
              </a:rPr>
              <a:t>5.                           </a:t>
            </a:r>
            <a:r>
              <a:rPr lang="en-US" b="1" u="none" dirty="0">
                <a:solidFill>
                  <a:srgbClr val="010000"/>
                </a:solidFill>
              </a:rPr>
              <a:t>return</a:t>
            </a:r>
            <a:r>
              <a:rPr lang="en-US" i="1" u="none" dirty="0">
                <a:solidFill>
                  <a:srgbClr val="010000"/>
                </a:solidFill>
              </a:rPr>
              <a:t> j</a:t>
            </a:r>
          </a:p>
          <a:p>
            <a:pPr marL="342900" indent="-34290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u="none" dirty="0">
                <a:solidFill>
                  <a:srgbClr val="010000"/>
                </a:solidFill>
              </a:rPr>
              <a:t>6.                  </a:t>
            </a:r>
            <a:r>
              <a:rPr lang="en-US" b="1" u="none" dirty="0">
                <a:solidFill>
                  <a:srgbClr val="010000"/>
                </a:solidFill>
              </a:rPr>
              <a:t>else</a:t>
            </a:r>
            <a:r>
              <a:rPr lang="en-US" i="1" u="none" dirty="0">
                <a:solidFill>
                  <a:srgbClr val="010000"/>
                </a:solidFill>
              </a:rPr>
              <a:t> </a:t>
            </a:r>
            <a:r>
              <a:rPr lang="en-US" i="1" u="none" dirty="0" err="1">
                <a:solidFill>
                  <a:srgbClr val="010000"/>
                </a:solidFill>
              </a:rPr>
              <a:t>i</a:t>
            </a:r>
            <a:r>
              <a:rPr lang="en-US" i="1" u="none" dirty="0">
                <a:solidFill>
                  <a:srgbClr val="010000"/>
                </a:solidFill>
              </a:rPr>
              <a:t> </a:t>
            </a:r>
            <a:r>
              <a:rPr lang="en-US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i="1" u="none" dirty="0">
                <a:solidFill>
                  <a:srgbClr val="010000"/>
                </a:solidFill>
              </a:rPr>
              <a:t> </a:t>
            </a:r>
            <a:r>
              <a:rPr lang="en-US" i="1" u="none" dirty="0" err="1">
                <a:solidFill>
                  <a:srgbClr val="010000"/>
                </a:solidFill>
              </a:rPr>
              <a:t>i</a:t>
            </a:r>
            <a:r>
              <a:rPr lang="en-US" i="1" u="none" dirty="0">
                <a:solidFill>
                  <a:srgbClr val="010000"/>
                </a:solidFill>
              </a:rPr>
              <a:t> + </a:t>
            </a:r>
            <a:r>
              <a:rPr lang="en-US" u="none" dirty="0">
                <a:solidFill>
                  <a:srgbClr val="010000"/>
                </a:solidFill>
              </a:rPr>
              <a:t>1</a:t>
            </a:r>
          </a:p>
          <a:p>
            <a:pPr marL="342900" indent="-34290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u="none" dirty="0">
                <a:solidFill>
                  <a:srgbClr val="010000"/>
                </a:solidFill>
              </a:rPr>
              <a:t>7.  </a:t>
            </a:r>
            <a:r>
              <a:rPr lang="en-US" b="1" u="none" dirty="0">
                <a:solidFill>
                  <a:srgbClr val="010000"/>
                </a:solidFill>
              </a:rPr>
              <a:t>until</a:t>
            </a:r>
            <a:r>
              <a:rPr lang="en-US" i="1" u="none" dirty="0">
                <a:solidFill>
                  <a:srgbClr val="010000"/>
                </a:solidFill>
              </a:rPr>
              <a:t> </a:t>
            </a:r>
            <a:r>
              <a:rPr lang="en-US" i="1" u="none" dirty="0" err="1">
                <a:solidFill>
                  <a:srgbClr val="010000"/>
                </a:solidFill>
              </a:rPr>
              <a:t>i</a:t>
            </a:r>
            <a:r>
              <a:rPr lang="en-US" i="1" u="none" dirty="0">
                <a:solidFill>
                  <a:srgbClr val="010000"/>
                </a:solidFill>
              </a:rPr>
              <a:t> = m</a:t>
            </a:r>
          </a:p>
          <a:p>
            <a:pPr marL="342900" indent="-342900">
              <a:spcBef>
                <a:spcPts val="400"/>
              </a:spcBef>
              <a:buFont typeface="Wingdings" pitchFamily="2" charset="2"/>
              <a:buNone/>
              <a:defRPr/>
            </a:pPr>
            <a:r>
              <a:rPr lang="en-US" u="none" dirty="0">
                <a:solidFill>
                  <a:srgbClr val="010000"/>
                </a:solidFill>
              </a:rPr>
              <a:t>8.  </a:t>
            </a:r>
            <a:r>
              <a:rPr lang="en-US" b="1" u="none" dirty="0">
                <a:solidFill>
                  <a:srgbClr val="010000"/>
                </a:solidFill>
              </a:rPr>
              <a:t>error</a:t>
            </a:r>
            <a:r>
              <a:rPr lang="en-US" u="none" dirty="0">
                <a:solidFill>
                  <a:srgbClr val="010000"/>
                </a:solidFill>
              </a:rPr>
              <a:t> “hash table overflow”</a:t>
            </a:r>
            <a:endParaRPr lang="en-US" sz="1800" u="none" dirty="0">
              <a:solidFill>
                <a:srgbClr val="01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3810000" cy="3429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Hash-Search (</a:t>
            </a:r>
            <a:r>
              <a:rPr kumimoji="0" lang="en-US" sz="2400" b="0" i="1" u="sng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sng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repeat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k,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            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                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           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 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until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NIL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m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 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NIL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1601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60650" y="2433638"/>
              <a:ext cx="593725" cy="147637"/>
            </p14:xfrm>
          </p:contentPart>
        </mc:Choice>
        <mc:Fallback xmlns="">
          <p:pic>
            <p:nvPicPr>
              <p:cNvPr id="281601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4169" y="2427172"/>
                <a:ext cx="606687" cy="160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160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05800" y="2835275"/>
              <a:ext cx="195263" cy="266700"/>
            </p14:xfrm>
          </p:contentPart>
        </mc:Choice>
        <mc:Fallback xmlns="">
          <p:pic>
            <p:nvPicPr>
              <p:cNvPr id="28160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99315" y="2828796"/>
                <a:ext cx="208232" cy="27965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sz="2800" smtClean="0"/>
              <a:t>Cannot just turn the slot containing the key we want to delete to contain NIL. </a:t>
            </a:r>
            <a:r>
              <a:rPr lang="en-US" sz="2800" u="sng" smtClean="0">
                <a:solidFill>
                  <a:srgbClr val="CC3300"/>
                </a:solidFill>
              </a:rPr>
              <a:t>Why?</a:t>
            </a:r>
          </a:p>
          <a:p>
            <a:r>
              <a:rPr lang="en-US" sz="2800" smtClean="0"/>
              <a:t>Use a special value </a:t>
            </a:r>
            <a:r>
              <a:rPr lang="en-US" sz="2800" smtClean="0">
                <a:solidFill>
                  <a:schemeClr val="hlink"/>
                </a:solidFill>
              </a:rPr>
              <a:t>DELETED</a:t>
            </a:r>
            <a:r>
              <a:rPr lang="en-US" sz="2800" smtClean="0"/>
              <a:t> instead of NIL when marking a slot as empty during deletion.</a:t>
            </a:r>
          </a:p>
          <a:p>
            <a:pPr lvl="1"/>
            <a:r>
              <a:rPr lang="en-US" sz="2400" b="1" i="1" smtClean="0">
                <a:solidFill>
                  <a:srgbClr val="CC3300"/>
                </a:solidFill>
              </a:rPr>
              <a:t>Search</a:t>
            </a:r>
            <a:r>
              <a:rPr lang="en-US" sz="2400" smtClean="0"/>
              <a:t> should treat DELETED as though the slot holds a key that does not match the one being searched for.</a:t>
            </a:r>
          </a:p>
          <a:p>
            <a:pPr lvl="1"/>
            <a:r>
              <a:rPr lang="en-US" sz="2400" b="1" i="1" smtClean="0">
                <a:solidFill>
                  <a:srgbClr val="CC3300"/>
                </a:solidFill>
              </a:rPr>
              <a:t>Insert</a:t>
            </a:r>
            <a:r>
              <a:rPr lang="en-US" sz="2400" smtClean="0"/>
              <a:t> should treat DELETED as though the slot were empty, so that it can be reused.</a:t>
            </a:r>
          </a:p>
          <a:p>
            <a:r>
              <a:rPr lang="en-US" sz="2800" b="1" smtClean="0">
                <a:solidFill>
                  <a:srgbClr val="CC3300"/>
                </a:solidFill>
              </a:rPr>
              <a:t>Disadvantage:</a:t>
            </a:r>
            <a:r>
              <a:rPr lang="en-US" sz="2800" smtClean="0"/>
              <a:t> </a:t>
            </a:r>
            <a:r>
              <a:rPr lang="en-US" sz="2800" smtClean="0">
                <a:solidFill>
                  <a:schemeClr val="hlink"/>
                </a:solidFill>
              </a:rPr>
              <a:t>Search time is no longer dependent on </a:t>
            </a:r>
            <a:r>
              <a:rPr lang="en-US" sz="2800" smtClean="0">
                <a:solidFill>
                  <a:schemeClr val="hlink"/>
                </a:solidFill>
                <a:sym typeface="Symbol" pitchFamily="18" charset="2"/>
              </a:rPr>
              <a:t></a:t>
            </a:r>
            <a:r>
              <a:rPr lang="en-US" sz="2800" smtClean="0">
                <a:sym typeface="Symbol" pitchFamily="18" charset="2"/>
              </a:rPr>
              <a:t>.</a:t>
            </a:r>
          </a:p>
          <a:p>
            <a:pPr lvl="1"/>
            <a:r>
              <a:rPr lang="en-US" sz="2400" smtClean="0"/>
              <a:t>Hence, chaining is more common when keys have to be deleted.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Probe Sequences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ideal situation is </a:t>
            </a:r>
            <a:r>
              <a:rPr lang="en-US" sz="2800" b="1" i="1" dirty="0" smtClean="0">
                <a:solidFill>
                  <a:srgbClr val="CC3300"/>
                </a:solidFill>
              </a:rPr>
              <a:t>uniform hashing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Generalization of simple uniform hashing.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key is equally likely to have any of the </a:t>
            </a:r>
            <a:r>
              <a:rPr lang="en-US" sz="2400" i="1" dirty="0" smtClean="0"/>
              <a:t>m</a:t>
            </a:r>
            <a:r>
              <a:rPr lang="en-US" sz="2400" dirty="0" smtClean="0"/>
              <a:t>! permutations of </a:t>
            </a:r>
            <a:r>
              <a:rPr lang="en-US" sz="2400" dirty="0" smtClean="0">
                <a:sym typeface="Symbol" pitchFamily="18" charset="2"/>
              </a:rPr>
              <a:t>0, 1,…,</a:t>
            </a:r>
            <a:r>
              <a:rPr lang="en-US" sz="2400" i="1" dirty="0" smtClean="0">
                <a:sym typeface="Symbol" pitchFamily="18" charset="2"/>
              </a:rPr>
              <a:t> m</a:t>
            </a:r>
            <a:r>
              <a:rPr lang="en-US" sz="2400" dirty="0" smtClean="0">
                <a:sym typeface="Symbol" pitchFamily="18" charset="2"/>
              </a:rPr>
              <a:t>–1 as its probe sequence.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It is </a:t>
            </a:r>
            <a:r>
              <a:rPr lang="en-US" sz="2400" dirty="0" smtClean="0">
                <a:solidFill>
                  <a:srgbClr val="CC3300"/>
                </a:solidFill>
                <a:sym typeface="Symbol" pitchFamily="18" charset="2"/>
              </a:rPr>
              <a:t>hard to implement</a:t>
            </a:r>
            <a:r>
              <a:rPr lang="en-US" sz="2400" dirty="0" smtClean="0">
                <a:sym typeface="Symbol" pitchFamily="18" charset="2"/>
              </a:rPr>
              <a:t> true uniform hashing.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Approximate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 with techniques that guarantee to probe a permutation of [0…</a:t>
            </a:r>
            <a:r>
              <a:rPr lang="en-US" sz="2400" i="1" dirty="0" smtClean="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–1], even if they don’t produce all </a:t>
            </a:r>
            <a:r>
              <a:rPr lang="en-US" sz="2400" i="1" dirty="0" smtClean="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! probe sequences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Linear Probing.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Quadratic Probing.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Double Hashing.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by Hash Tables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sz="2800" dirty="0" smtClean="0">
                <a:solidFill>
                  <a:srgbClr val="CC3300"/>
                </a:solidFill>
              </a:rPr>
              <a:t>Notation:</a:t>
            </a:r>
          </a:p>
          <a:p>
            <a:pPr lvl="1"/>
            <a:r>
              <a:rPr lang="en-US" sz="2400" i="1" dirty="0" smtClean="0">
                <a:solidFill>
                  <a:schemeClr val="hlink"/>
                </a:solidFill>
              </a:rPr>
              <a:t>U</a:t>
            </a:r>
            <a:r>
              <a:rPr lang="en-US" sz="2400" dirty="0" smtClean="0"/>
              <a:t> – Universe of all possible keys.</a:t>
            </a:r>
          </a:p>
          <a:p>
            <a:pPr lvl="1"/>
            <a:r>
              <a:rPr lang="en-US" sz="2400" i="1" dirty="0" smtClean="0">
                <a:solidFill>
                  <a:schemeClr val="hlink"/>
                </a:solidFill>
              </a:rPr>
              <a:t>K</a:t>
            </a:r>
            <a:r>
              <a:rPr lang="en-US" sz="2400" dirty="0" smtClean="0"/>
              <a:t> – Set of keys actually stored in the dictionary.</a:t>
            </a:r>
          </a:p>
          <a:p>
            <a:pPr lvl="1"/>
            <a:r>
              <a:rPr lang="en-US" sz="2400" i="1" dirty="0" smtClean="0">
                <a:solidFill>
                  <a:schemeClr val="hlink"/>
                </a:solidFill>
              </a:rPr>
              <a:t>n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chemeClr val="hlink"/>
                </a:solidFill>
              </a:rPr>
              <a:t>|</a:t>
            </a:r>
            <a:r>
              <a:rPr lang="en-US" sz="2400" i="1" dirty="0" smtClean="0">
                <a:solidFill>
                  <a:schemeClr val="hlink"/>
                </a:solidFill>
              </a:rPr>
              <a:t>K</a:t>
            </a:r>
            <a:r>
              <a:rPr lang="en-US" sz="2400" dirty="0" smtClean="0">
                <a:solidFill>
                  <a:schemeClr val="hlink"/>
                </a:solidFill>
              </a:rPr>
              <a:t>| </a:t>
            </a:r>
            <a:r>
              <a:rPr lang="en-US" sz="2400" dirty="0" smtClean="0"/>
              <a:t>&lt;&lt; |</a:t>
            </a:r>
            <a:r>
              <a:rPr lang="en-US" sz="2400" i="1" dirty="0" smtClean="0"/>
              <a:t>U</a:t>
            </a:r>
            <a:r>
              <a:rPr lang="en-US" sz="2400" dirty="0" smtClean="0"/>
              <a:t>|.</a:t>
            </a:r>
          </a:p>
          <a:p>
            <a:r>
              <a:rPr lang="en-US" sz="2800" dirty="0" smtClean="0">
                <a:solidFill>
                  <a:srgbClr val="CC3300"/>
                </a:solidFill>
              </a:rPr>
              <a:t>Hash tables</a:t>
            </a:r>
            <a:r>
              <a:rPr lang="en-US" sz="2800" dirty="0" smtClean="0">
                <a:solidFill>
                  <a:schemeClr val="tx1"/>
                </a:solidFill>
              </a:rPr>
              <a:t> use arrays of </a:t>
            </a:r>
            <a:r>
              <a:rPr lang="en-US" sz="2800" dirty="0" smtClean="0"/>
              <a:t>size </a:t>
            </a:r>
            <a:r>
              <a:rPr lang="en-US" sz="2800" i="1" dirty="0" smtClean="0"/>
              <a:t>m</a:t>
            </a:r>
            <a:r>
              <a:rPr lang="en-US" sz="2800" dirty="0" smtClean="0"/>
              <a:t> = </a:t>
            </a:r>
            <a:r>
              <a:rPr lang="en-US" sz="2800" dirty="0" smtClean="0">
                <a:latin typeface="Symbol" pitchFamily="18" charset="2"/>
              </a:rPr>
              <a:t>Q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):</a:t>
            </a:r>
          </a:p>
          <a:p>
            <a:pPr lvl="1"/>
            <a:r>
              <a:rPr lang="en-US" sz="2400" dirty="0" smtClean="0"/>
              <a:t>Define functions that map keys to slots of the hash table.</a:t>
            </a:r>
          </a:p>
          <a:p>
            <a:pPr lvl="1"/>
            <a:r>
              <a:rPr lang="en-US" sz="2400" dirty="0" smtClean="0"/>
              <a:t>Resolve collisions, since many keys map to same slot.</a:t>
            </a:r>
          </a:p>
          <a:p>
            <a:pPr lvl="1"/>
            <a:r>
              <a:rPr lang="en-US" sz="2400" dirty="0" smtClean="0"/>
              <a:t>Support search, insert, delete, but not always O(1) worst-case.</a:t>
            </a:r>
          </a:p>
          <a:p>
            <a:pPr lvl="1"/>
            <a:endParaRPr lang="en-US" sz="800" dirty="0" smtClean="0"/>
          </a:p>
          <a:p>
            <a:r>
              <a:rPr lang="en-US" sz="2800" dirty="0" smtClean="0">
                <a:solidFill>
                  <a:srgbClr val="CC3300"/>
                </a:solidFill>
              </a:rPr>
              <a:t>Hash function </a:t>
            </a:r>
            <a:r>
              <a:rPr lang="en-US" sz="2800" i="1" dirty="0" smtClean="0">
                <a:solidFill>
                  <a:schemeClr val="hlink"/>
                </a:solidFill>
              </a:rPr>
              <a:t>h</a:t>
            </a:r>
            <a:r>
              <a:rPr lang="en-US" sz="2800" dirty="0" smtClean="0">
                <a:solidFill>
                  <a:schemeClr val="hlink"/>
                </a:solidFill>
              </a:rPr>
              <a:t> : </a:t>
            </a:r>
            <a:r>
              <a:rPr lang="en-US" sz="2800" i="1" dirty="0" smtClean="0">
                <a:solidFill>
                  <a:schemeClr val="hlink"/>
                </a:solidFill>
              </a:rPr>
              <a:t>U</a:t>
            </a:r>
            <a:r>
              <a:rPr lang="en-US" sz="2800" dirty="0" smtClean="0">
                <a:solidFill>
                  <a:schemeClr val="hlink"/>
                </a:solidFill>
              </a:rPr>
              <a:t> 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</a:t>
            </a:r>
            <a:r>
              <a:rPr lang="en-US" sz="2800" dirty="0" smtClean="0">
                <a:solidFill>
                  <a:schemeClr val="hlink"/>
                </a:solidFill>
              </a:rPr>
              <a:t> {0</a:t>
            </a:r>
            <a:r>
              <a:rPr lang="en-US" sz="2800" i="1" dirty="0" smtClean="0">
                <a:solidFill>
                  <a:schemeClr val="hlink"/>
                </a:solidFill>
              </a:rPr>
              <a:t>,</a:t>
            </a:r>
            <a:r>
              <a:rPr lang="en-US" sz="2800" dirty="0" smtClean="0">
                <a:solidFill>
                  <a:schemeClr val="hlink"/>
                </a:solidFill>
              </a:rPr>
              <a:t>1</a:t>
            </a:r>
            <a:r>
              <a:rPr lang="en-US" sz="2800" i="1" dirty="0" smtClean="0">
                <a:solidFill>
                  <a:schemeClr val="hlink"/>
                </a:solidFill>
              </a:rPr>
              <a:t>,…, m</a:t>
            </a:r>
            <a:r>
              <a:rPr lang="en-US" sz="2800" dirty="0" smtClean="0">
                <a:solidFill>
                  <a:schemeClr val="hlink"/>
                </a:solidFill>
              </a:rPr>
              <a:t>–1} </a:t>
            </a:r>
            <a:r>
              <a:rPr lang="en-US" sz="2800" dirty="0" smtClean="0">
                <a:solidFill>
                  <a:schemeClr val="tx1"/>
                </a:solidFill>
              </a:rPr>
              <a:t>maps keys </a:t>
            </a:r>
            <a:r>
              <a:rPr lang="en-US" sz="2800" dirty="0" smtClean="0"/>
              <a:t>from </a:t>
            </a:r>
            <a:r>
              <a:rPr lang="en-US" sz="2800" i="1" dirty="0" smtClean="0"/>
              <a:t>U</a:t>
            </a:r>
            <a:r>
              <a:rPr lang="en-US" sz="2800" dirty="0" smtClean="0"/>
              <a:t> to the slots of a hash table </a:t>
            </a:r>
            <a:r>
              <a:rPr lang="en-US" sz="2800" i="1" dirty="0" smtClean="0"/>
              <a:t>T</a:t>
            </a:r>
            <a:r>
              <a:rPr lang="en-US" sz="2800" dirty="0" smtClean="0"/>
              <a:t>[0</a:t>
            </a:r>
            <a:r>
              <a:rPr lang="en-US" sz="2800" i="1" dirty="0" smtClean="0"/>
              <a:t>..m</a:t>
            </a:r>
            <a:r>
              <a:rPr lang="en-US" sz="2800" dirty="0" smtClean="0"/>
              <a:t>–1]</a:t>
            </a:r>
            <a:r>
              <a:rPr lang="en-US" sz="2800" i="1" dirty="0" smtClean="0"/>
              <a:t>.</a:t>
            </a:r>
          </a:p>
          <a:p>
            <a:pPr lvl="1"/>
            <a:r>
              <a:rPr lang="en-US" sz="2400" dirty="0" smtClean="0"/>
              <a:t>key </a:t>
            </a:r>
            <a:r>
              <a:rPr lang="en-US" sz="2400" i="1" dirty="0" smtClean="0"/>
              <a:t>k</a:t>
            </a:r>
            <a:r>
              <a:rPr lang="en-US" sz="2400" dirty="0" smtClean="0"/>
              <a:t> maps or </a:t>
            </a:r>
            <a:r>
              <a:rPr lang="en-US" sz="2400" dirty="0" smtClean="0">
                <a:solidFill>
                  <a:srgbClr val="CC3300"/>
                </a:solidFill>
              </a:rPr>
              <a:t>“hashes”</a:t>
            </a:r>
            <a:r>
              <a:rPr lang="en-US" sz="2400" dirty="0" smtClean="0"/>
              <a:t> to slot </a:t>
            </a:r>
            <a:r>
              <a:rPr lang="en-US" sz="2400" i="1" dirty="0" smtClean="0"/>
              <a:t>T</a:t>
            </a:r>
            <a:r>
              <a:rPr lang="en-US" sz="2400" dirty="0" smtClean="0"/>
              <a:t>[</a:t>
            </a:r>
            <a:r>
              <a:rPr lang="en-US" sz="2400" i="1" dirty="0" smtClean="0"/>
              <a:t>h</a:t>
            </a:r>
            <a:r>
              <a:rPr lang="en-US" sz="2400" dirty="0" smtClean="0"/>
              <a:t>[</a:t>
            </a:r>
            <a:r>
              <a:rPr lang="en-US" sz="2400" i="1" dirty="0" smtClean="0"/>
              <a:t>k</a:t>
            </a:r>
            <a:r>
              <a:rPr lang="en-US" sz="2400" dirty="0" smtClean="0"/>
              <a:t>]].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Probing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334000"/>
          </a:xfrm>
        </p:spPr>
        <p:txBody>
          <a:bodyPr/>
          <a:lstStyle/>
          <a:p>
            <a:r>
              <a:rPr lang="en-US" sz="2800" i="1" dirty="0" smtClean="0">
                <a:solidFill>
                  <a:srgbClr val="CC3300"/>
                </a:solidFill>
              </a:rPr>
              <a:t>h</a:t>
            </a:r>
            <a:r>
              <a:rPr lang="en-US" sz="2800" dirty="0" smtClean="0">
                <a:solidFill>
                  <a:srgbClr val="CC3300"/>
                </a:solidFill>
              </a:rPr>
              <a:t>(</a:t>
            </a:r>
            <a:r>
              <a:rPr lang="en-US" sz="2800" i="1" dirty="0" smtClean="0">
                <a:solidFill>
                  <a:srgbClr val="CC3300"/>
                </a:solidFill>
              </a:rPr>
              <a:t>k</a:t>
            </a:r>
            <a:r>
              <a:rPr lang="en-US" sz="2800" dirty="0" smtClean="0">
                <a:solidFill>
                  <a:srgbClr val="CC3300"/>
                </a:solidFill>
              </a:rPr>
              <a:t>, </a:t>
            </a:r>
            <a:r>
              <a:rPr lang="en-US" sz="2800" i="1" dirty="0" err="1" smtClean="0">
                <a:solidFill>
                  <a:srgbClr val="CC3300"/>
                </a:solidFill>
              </a:rPr>
              <a:t>i</a:t>
            </a:r>
            <a:r>
              <a:rPr lang="en-US" sz="2800" dirty="0" smtClean="0">
                <a:solidFill>
                  <a:srgbClr val="CC3300"/>
                </a:solidFill>
              </a:rPr>
              <a:t>) = (</a:t>
            </a:r>
            <a:r>
              <a:rPr lang="en-US" sz="2800" i="1" dirty="0" smtClean="0">
                <a:solidFill>
                  <a:srgbClr val="CC3300"/>
                </a:solidFill>
              </a:rPr>
              <a:t>h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</a:t>
            </a:r>
            <a:r>
              <a:rPr lang="en-US" sz="2800" dirty="0" smtClean="0">
                <a:solidFill>
                  <a:srgbClr val="CC3300"/>
                </a:solidFill>
              </a:rPr>
              <a:t>(</a:t>
            </a:r>
            <a:r>
              <a:rPr lang="en-US" sz="2800" i="1" dirty="0" smtClean="0">
                <a:solidFill>
                  <a:srgbClr val="CC3300"/>
                </a:solidFill>
              </a:rPr>
              <a:t>k</a:t>
            </a:r>
            <a:r>
              <a:rPr lang="en-US" sz="2800" dirty="0" smtClean="0">
                <a:solidFill>
                  <a:srgbClr val="CC3300"/>
                </a:solidFill>
              </a:rPr>
              <a:t>)+</a:t>
            </a:r>
            <a:r>
              <a:rPr lang="en-US" sz="2800" i="1" dirty="0" err="1" smtClean="0">
                <a:solidFill>
                  <a:srgbClr val="CC3300"/>
                </a:solidFill>
              </a:rPr>
              <a:t>i</a:t>
            </a:r>
            <a:r>
              <a:rPr lang="en-US" sz="2800" dirty="0" smtClean="0">
                <a:solidFill>
                  <a:srgbClr val="CC3300"/>
                </a:solidFill>
              </a:rPr>
              <a:t>) mod </a:t>
            </a:r>
            <a:r>
              <a:rPr lang="en-US" sz="2800" i="1" dirty="0" smtClean="0">
                <a:solidFill>
                  <a:srgbClr val="CC3300"/>
                </a:solidFill>
              </a:rPr>
              <a:t>m</a:t>
            </a:r>
            <a:r>
              <a:rPr lang="en-US" sz="2800" dirty="0" smtClean="0">
                <a:solidFill>
                  <a:srgbClr val="CC3300"/>
                </a:solidFill>
              </a:rPr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The initial probe determines the entire probe sequence.</a:t>
            </a:r>
          </a:p>
          <a:p>
            <a:pPr lvl="1"/>
            <a:r>
              <a:rPr lang="en-US" sz="2400" i="1" dirty="0" smtClean="0"/>
              <a:t>T</a:t>
            </a:r>
            <a:r>
              <a:rPr lang="en-US" sz="2400" dirty="0" smtClean="0"/>
              <a:t>[</a:t>
            </a:r>
            <a:r>
              <a:rPr lang="en-US" sz="2400" i="1" dirty="0" smtClean="0"/>
              <a:t>h</a:t>
            </a:r>
            <a:r>
              <a:rPr lang="en-US" sz="2400" dirty="0" smtClean="0">
                <a:sym typeface="Symbol" pitchFamily="18" charset="2"/>
              </a:rPr>
              <a:t>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)], </a:t>
            </a:r>
            <a:r>
              <a:rPr lang="en-US" sz="2400" i="1" dirty="0" smtClean="0"/>
              <a:t>T</a:t>
            </a:r>
            <a:r>
              <a:rPr lang="en-US" sz="2400" dirty="0" smtClean="0"/>
              <a:t>[</a:t>
            </a:r>
            <a:r>
              <a:rPr lang="en-US" sz="2400" i="1" dirty="0" smtClean="0"/>
              <a:t>h</a:t>
            </a:r>
            <a:r>
              <a:rPr lang="en-US" sz="2400" dirty="0" smtClean="0">
                <a:sym typeface="Symbol" pitchFamily="18" charset="2"/>
              </a:rPr>
              <a:t>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)+1], …, </a:t>
            </a:r>
            <a:r>
              <a:rPr lang="en-US" sz="2400" i="1" dirty="0" smtClean="0"/>
              <a:t>T</a:t>
            </a:r>
            <a:r>
              <a:rPr lang="en-US" sz="2400" dirty="0" smtClean="0"/>
              <a:t>[</a:t>
            </a:r>
            <a:r>
              <a:rPr lang="en-US" sz="2400" i="1" dirty="0" smtClean="0"/>
              <a:t>m</a:t>
            </a:r>
            <a:r>
              <a:rPr lang="en-US" sz="2400" dirty="0" smtClean="0"/>
              <a:t>–1], </a:t>
            </a:r>
            <a:r>
              <a:rPr lang="en-US" sz="2400" i="1" dirty="0" smtClean="0"/>
              <a:t>T</a:t>
            </a:r>
            <a:r>
              <a:rPr lang="en-US" sz="2400" dirty="0" smtClean="0"/>
              <a:t>[0], </a:t>
            </a:r>
            <a:r>
              <a:rPr lang="en-US" sz="2400" i="1" dirty="0" smtClean="0"/>
              <a:t>T</a:t>
            </a:r>
            <a:r>
              <a:rPr lang="en-US" sz="2400" dirty="0" smtClean="0"/>
              <a:t>[1], …, </a:t>
            </a:r>
            <a:r>
              <a:rPr lang="en-US" sz="2400" i="1" dirty="0" smtClean="0"/>
              <a:t>T</a:t>
            </a:r>
            <a:r>
              <a:rPr lang="en-US" sz="2400" dirty="0" smtClean="0"/>
              <a:t>[</a:t>
            </a:r>
            <a:r>
              <a:rPr lang="en-US" sz="2400" i="1" dirty="0" smtClean="0"/>
              <a:t>h</a:t>
            </a:r>
            <a:r>
              <a:rPr lang="en-US" sz="2400" dirty="0" smtClean="0">
                <a:sym typeface="Symbol" pitchFamily="18" charset="2"/>
              </a:rPr>
              <a:t>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)–1]</a:t>
            </a:r>
          </a:p>
          <a:p>
            <a:pPr lvl="1"/>
            <a:r>
              <a:rPr lang="en-US" sz="2400" dirty="0" smtClean="0"/>
              <a:t>Hence, </a:t>
            </a:r>
            <a:r>
              <a:rPr lang="en-US" sz="2400" dirty="0" smtClean="0">
                <a:solidFill>
                  <a:schemeClr val="hlink"/>
                </a:solidFill>
              </a:rPr>
              <a:t>only </a:t>
            </a:r>
            <a:r>
              <a:rPr lang="en-US" sz="2400" i="1" dirty="0" smtClean="0">
                <a:solidFill>
                  <a:schemeClr val="hlink"/>
                </a:solidFill>
              </a:rPr>
              <a:t>m</a:t>
            </a:r>
            <a:r>
              <a:rPr lang="en-US" sz="2400" dirty="0" smtClean="0">
                <a:solidFill>
                  <a:schemeClr val="hlink"/>
                </a:solidFill>
              </a:rPr>
              <a:t> distinct probe sequences</a:t>
            </a:r>
            <a:r>
              <a:rPr lang="en-US" sz="2400" dirty="0" smtClean="0"/>
              <a:t> are possible.</a:t>
            </a:r>
          </a:p>
          <a:p>
            <a:r>
              <a:rPr lang="en-US" sz="2800" dirty="0" smtClean="0"/>
              <a:t>Suffers from </a:t>
            </a:r>
            <a:r>
              <a:rPr lang="en-US" sz="2800" b="1" i="1" dirty="0" smtClean="0">
                <a:solidFill>
                  <a:srgbClr val="CC3300"/>
                </a:solidFill>
              </a:rPr>
              <a:t>primary clustering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Long runs of occupied sequences build up.</a:t>
            </a:r>
          </a:p>
          <a:p>
            <a:pPr lvl="1"/>
            <a:r>
              <a:rPr lang="en-US" sz="2400" dirty="0" smtClean="0"/>
              <a:t>Long runs tend to get longer, since an empty slot preceded by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full slots gets filled next with probability (</a:t>
            </a:r>
            <a:r>
              <a:rPr lang="en-US" sz="2400" i="1" dirty="0" smtClean="0"/>
              <a:t>i</a:t>
            </a:r>
            <a:r>
              <a:rPr lang="en-US" sz="2400" dirty="0" smtClean="0"/>
              <a:t>+1)/</a:t>
            </a:r>
            <a:r>
              <a:rPr lang="en-US" sz="2400" i="1" dirty="0" smtClean="0"/>
              <a:t>m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Benefits from cache coherence</a:t>
            </a:r>
            <a:endParaRPr lang="en-US" dirty="0" smtClean="0"/>
          </a:p>
          <a:p>
            <a:pPr lvl="1"/>
            <a:endParaRPr lang="en-US" sz="2400" i="1" dirty="0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5508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hlink"/>
                </a:solidFill>
              </a:rPr>
              <a:t>key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990600" y="1600200"/>
            <a:ext cx="1614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hlink"/>
                </a:solidFill>
              </a:rPr>
              <a:t>Probe number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2819400" y="1600200"/>
            <a:ext cx="2743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u="none">
                <a:solidFill>
                  <a:schemeClr val="hlink"/>
                </a:solidFill>
              </a:rPr>
              <a:t>Auxiliary hash function</a:t>
            </a:r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 flipV="1">
            <a:off x="533400" y="1447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 flipH="1" flipV="1">
            <a:off x="1295400" y="1447800"/>
            <a:ext cx="76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 flipH="1" flipV="1">
            <a:off x="2209800" y="1447800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5457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43113" y="860425"/>
              <a:ext cx="109537" cy="225425"/>
            </p14:xfrm>
          </p:contentPart>
        </mc:Choice>
        <mc:Fallback xmlns="">
          <p:pic>
            <p:nvPicPr>
              <p:cNvPr id="275457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6649" y="853943"/>
                <a:ext cx="122466" cy="238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545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86063" y="1492250"/>
              <a:ext cx="77787" cy="11113"/>
            </p14:xfrm>
          </p:contentPart>
        </mc:Choice>
        <mc:Fallback xmlns="">
          <p:pic>
            <p:nvPicPr>
              <p:cNvPr id="27545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9611" y="1485582"/>
                <a:ext cx="90692" cy="24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545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79513" y="2941638"/>
              <a:ext cx="639762" cy="49212"/>
            </p14:xfrm>
          </p:contentPart>
        </mc:Choice>
        <mc:Fallback xmlns="">
          <p:pic>
            <p:nvPicPr>
              <p:cNvPr id="27545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3033" y="2935172"/>
                <a:ext cx="652723" cy="6214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 with linear probing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096000" y="1371600"/>
            <a:ext cx="1219200" cy="457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6096000" y="1828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6096000" y="2286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6096000" y="2743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6096000" y="3200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6096000" y="3657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6096000" y="4114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6096000" y="4572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096000" y="5029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096000" y="5486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315200" y="1447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u="none"/>
              <a:t>0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315200" y="5486400"/>
            <a:ext cx="622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/>
              <a:t>m</a:t>
            </a:r>
            <a:r>
              <a:rPr lang="en-US" sz="2000" u="none"/>
              <a:t>–1</a:t>
            </a:r>
            <a:endParaRPr lang="en-US" sz="2000" i="1" u="none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7391400" y="2286000"/>
            <a:ext cx="6746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 dirty="0" smtClean="0"/>
              <a:t>h</a:t>
            </a:r>
            <a:r>
              <a:rPr lang="en-US" sz="2000" u="none" dirty="0" smtClean="0"/>
              <a:t>(</a:t>
            </a:r>
            <a:r>
              <a:rPr lang="en-US" sz="2000" i="1" u="none" dirty="0" smtClean="0"/>
              <a:t>k</a:t>
            </a:r>
            <a:r>
              <a:rPr lang="en-US" sz="2000" u="none" baseline="-25000" dirty="0" smtClean="0"/>
              <a:t>1</a:t>
            </a:r>
            <a:r>
              <a:rPr lang="en-US" sz="2000" u="none" dirty="0"/>
              <a:t>)</a:t>
            </a:r>
            <a:endParaRPr lang="en-US" sz="2000" i="1" u="none" dirty="0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7391400" y="2819400"/>
            <a:ext cx="6746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4</a:t>
            </a:r>
            <a:r>
              <a:rPr lang="en-US" sz="2000" u="none"/>
              <a:t>)</a:t>
            </a:r>
            <a:endParaRPr lang="en-US" sz="2000" i="1" u="none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7391400" y="3657600"/>
            <a:ext cx="68159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 dirty="0" smtClean="0"/>
              <a:t>h</a:t>
            </a:r>
            <a:r>
              <a:rPr lang="en-US" sz="2000" u="none" dirty="0" smtClean="0"/>
              <a:t>(</a:t>
            </a:r>
            <a:r>
              <a:rPr lang="en-US" sz="2000" i="1" u="none" dirty="0" smtClean="0"/>
              <a:t>k</a:t>
            </a:r>
            <a:r>
              <a:rPr lang="en-US" sz="2000" u="none" baseline="-25000" dirty="0" smtClean="0"/>
              <a:t>2</a:t>
            </a:r>
            <a:r>
              <a:rPr lang="en-US" sz="2000" u="none" dirty="0" smtClean="0"/>
              <a:t>)</a:t>
            </a:r>
            <a:endParaRPr lang="en-US" sz="2000" u="none" dirty="0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7391400" y="4572000"/>
            <a:ext cx="6746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 dirty="0"/>
              <a:t>h</a:t>
            </a:r>
            <a:r>
              <a:rPr lang="en-US" sz="2000" u="none" dirty="0"/>
              <a:t>(</a:t>
            </a:r>
            <a:r>
              <a:rPr lang="en-US" sz="2000" i="1" u="none" dirty="0"/>
              <a:t>k</a:t>
            </a:r>
            <a:r>
              <a:rPr lang="en-US" sz="2000" u="none" baseline="-25000" dirty="0"/>
              <a:t>3</a:t>
            </a:r>
            <a:r>
              <a:rPr lang="en-US" sz="2000" u="none" dirty="0"/>
              <a:t>)</a:t>
            </a:r>
            <a:endParaRPr lang="en-US" sz="2000" i="1" u="none" dirty="0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096000" y="22860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096000" y="27432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096000" y="36576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6096000" y="45720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990600" y="1295400"/>
            <a:ext cx="3733800" cy="37338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1447800" y="2895600"/>
            <a:ext cx="2667000" cy="1828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u="none"/>
          </a:p>
        </p:txBody>
      </p:sp>
      <p:sp>
        <p:nvSpPr>
          <p:cNvPr id="10266" name="Text Box 27"/>
          <p:cNvSpPr txBox="1">
            <a:spLocks noChangeArrowheads="1"/>
          </p:cNvSpPr>
          <p:nvPr/>
        </p:nvSpPr>
        <p:spPr bwMode="auto">
          <a:xfrm>
            <a:off x="1790700" y="1828800"/>
            <a:ext cx="2014538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b="1" i="1" u="none"/>
              <a:t>U</a:t>
            </a:r>
          </a:p>
          <a:p>
            <a:pPr algn="ctr"/>
            <a:r>
              <a:rPr lang="en-US" sz="2000" b="1" u="none"/>
              <a:t>(</a:t>
            </a:r>
            <a:r>
              <a:rPr lang="en-US" sz="2000" u="none"/>
              <a:t>universe of keys)</a:t>
            </a:r>
            <a:endParaRPr lang="en-US" sz="2000" b="1" u="none"/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1447800" y="3276600"/>
            <a:ext cx="80645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i="1" u="none"/>
              <a:t>K</a:t>
            </a:r>
          </a:p>
          <a:p>
            <a:pPr algn="ctr"/>
            <a:r>
              <a:rPr lang="en-US" sz="1800" u="none"/>
              <a:t>(actual</a:t>
            </a:r>
          </a:p>
          <a:p>
            <a:pPr algn="ctr"/>
            <a:r>
              <a:rPr lang="en-US" sz="1800" u="none"/>
              <a:t>keys)</a:t>
            </a:r>
          </a:p>
        </p:txBody>
      </p:sp>
      <p:sp>
        <p:nvSpPr>
          <p:cNvPr id="10268" name="Oval 33"/>
          <p:cNvSpPr>
            <a:spLocks noChangeArrowheads="1"/>
          </p:cNvSpPr>
          <p:nvPr/>
        </p:nvSpPr>
        <p:spPr bwMode="auto">
          <a:xfrm>
            <a:off x="25146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Oval 34"/>
          <p:cNvSpPr>
            <a:spLocks noChangeArrowheads="1"/>
          </p:cNvSpPr>
          <p:nvPr/>
        </p:nvSpPr>
        <p:spPr bwMode="auto">
          <a:xfrm>
            <a:off x="3276600" y="3429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Oval 35"/>
          <p:cNvSpPr>
            <a:spLocks noChangeArrowheads="1"/>
          </p:cNvSpPr>
          <p:nvPr/>
        </p:nvSpPr>
        <p:spPr bwMode="auto">
          <a:xfrm>
            <a:off x="2667000" y="3657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Oval 36"/>
          <p:cNvSpPr>
            <a:spLocks noChangeArrowheads="1"/>
          </p:cNvSpPr>
          <p:nvPr/>
        </p:nvSpPr>
        <p:spPr bwMode="auto">
          <a:xfrm>
            <a:off x="3276600" y="3886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Oval 37"/>
          <p:cNvSpPr>
            <a:spLocks noChangeArrowheads="1"/>
          </p:cNvSpPr>
          <p:nvPr/>
        </p:nvSpPr>
        <p:spPr bwMode="auto">
          <a:xfrm>
            <a:off x="2667000" y="4114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Text Box 38"/>
          <p:cNvSpPr txBox="1">
            <a:spLocks noChangeArrowheads="1"/>
          </p:cNvSpPr>
          <p:nvPr/>
        </p:nvSpPr>
        <p:spPr bwMode="auto">
          <a:xfrm>
            <a:off x="2286000" y="32004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1</a:t>
            </a:r>
          </a:p>
        </p:txBody>
      </p:sp>
      <p:sp>
        <p:nvSpPr>
          <p:cNvPr id="10274" name="Text Box 40"/>
          <p:cNvSpPr txBox="1">
            <a:spLocks noChangeArrowheads="1"/>
          </p:cNvSpPr>
          <p:nvPr/>
        </p:nvSpPr>
        <p:spPr bwMode="auto">
          <a:xfrm>
            <a:off x="2362200" y="35814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2</a:t>
            </a:r>
          </a:p>
        </p:txBody>
      </p:sp>
      <p:sp>
        <p:nvSpPr>
          <p:cNvPr id="10275" name="Text Box 41"/>
          <p:cNvSpPr txBox="1">
            <a:spLocks noChangeArrowheads="1"/>
          </p:cNvSpPr>
          <p:nvPr/>
        </p:nvSpPr>
        <p:spPr bwMode="auto">
          <a:xfrm>
            <a:off x="2590800" y="41148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3</a:t>
            </a:r>
          </a:p>
        </p:txBody>
      </p:sp>
      <p:sp>
        <p:nvSpPr>
          <p:cNvPr id="10276" name="Text Box 42"/>
          <p:cNvSpPr txBox="1">
            <a:spLocks noChangeArrowheads="1"/>
          </p:cNvSpPr>
          <p:nvPr/>
        </p:nvSpPr>
        <p:spPr bwMode="auto">
          <a:xfrm>
            <a:off x="3200400" y="38862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5</a:t>
            </a:r>
          </a:p>
        </p:txBody>
      </p:sp>
      <p:sp>
        <p:nvSpPr>
          <p:cNvPr id="10277" name="Text Box 43"/>
          <p:cNvSpPr txBox="1">
            <a:spLocks noChangeArrowheads="1"/>
          </p:cNvSpPr>
          <p:nvPr/>
        </p:nvSpPr>
        <p:spPr bwMode="auto">
          <a:xfrm>
            <a:off x="2971800" y="32766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4</a:t>
            </a:r>
          </a:p>
        </p:txBody>
      </p:sp>
      <p:sp>
        <p:nvSpPr>
          <p:cNvPr id="10278" name="Line 44"/>
          <p:cNvSpPr>
            <a:spLocks noChangeShapeType="1"/>
          </p:cNvSpPr>
          <p:nvPr/>
        </p:nvSpPr>
        <p:spPr bwMode="auto">
          <a:xfrm flipV="1">
            <a:off x="2590800" y="2514600"/>
            <a:ext cx="3505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Line 45"/>
          <p:cNvSpPr>
            <a:spLocks noChangeShapeType="1"/>
          </p:cNvSpPr>
          <p:nvPr/>
        </p:nvSpPr>
        <p:spPr bwMode="auto">
          <a:xfrm flipV="1">
            <a:off x="3352800" y="2971800"/>
            <a:ext cx="2743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50"/>
          <p:cNvSpPr>
            <a:spLocks noChangeShapeType="1"/>
          </p:cNvSpPr>
          <p:nvPr/>
        </p:nvSpPr>
        <p:spPr bwMode="auto">
          <a:xfrm>
            <a:off x="2743200" y="4191000"/>
            <a:ext cx="3352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51"/>
          <p:cNvSpPr>
            <a:spLocks noChangeShapeType="1"/>
          </p:cNvSpPr>
          <p:nvPr/>
        </p:nvSpPr>
        <p:spPr bwMode="auto">
          <a:xfrm>
            <a:off x="2667000" y="3733800"/>
            <a:ext cx="3429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52"/>
          <p:cNvSpPr>
            <a:spLocks noChangeShapeType="1"/>
          </p:cNvSpPr>
          <p:nvPr/>
        </p:nvSpPr>
        <p:spPr bwMode="auto">
          <a:xfrm>
            <a:off x="3276600" y="3886200"/>
            <a:ext cx="2819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Text Box 53"/>
          <p:cNvSpPr txBox="1">
            <a:spLocks noChangeArrowheads="1"/>
          </p:cNvSpPr>
          <p:nvPr/>
        </p:nvSpPr>
        <p:spPr bwMode="auto">
          <a:xfrm>
            <a:off x="4724400" y="3581400"/>
            <a:ext cx="1231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none" dirty="0">
                <a:solidFill>
                  <a:srgbClr val="CC3300"/>
                </a:solidFill>
              </a:rPr>
              <a:t>collision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7391400" y="3657600"/>
            <a:ext cx="13081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 dirty="0"/>
              <a:t>h</a:t>
            </a:r>
            <a:r>
              <a:rPr lang="en-US" sz="2000" u="none" dirty="0"/>
              <a:t>(</a:t>
            </a:r>
            <a:r>
              <a:rPr lang="en-US" sz="2000" i="1" u="none" dirty="0"/>
              <a:t>k</a:t>
            </a:r>
            <a:r>
              <a:rPr lang="en-US" sz="2000" u="none" baseline="-25000" dirty="0"/>
              <a:t>2</a:t>
            </a:r>
            <a:r>
              <a:rPr lang="en-US" sz="2000" u="none" dirty="0"/>
              <a:t>)=</a:t>
            </a:r>
            <a:r>
              <a:rPr lang="en-US" sz="2000" i="1" u="none" dirty="0"/>
              <a:t>h</a:t>
            </a:r>
            <a:r>
              <a:rPr lang="en-US" sz="2000" u="none" dirty="0"/>
              <a:t>(</a:t>
            </a:r>
            <a:r>
              <a:rPr lang="en-US" sz="2000" i="1" u="none" dirty="0"/>
              <a:t>k</a:t>
            </a:r>
            <a:r>
              <a:rPr lang="en-US" sz="2000" u="none" baseline="-25000" dirty="0"/>
              <a:t>5</a:t>
            </a:r>
            <a:r>
              <a:rPr lang="en-US" sz="2000" u="none" dirty="0"/>
              <a:t>)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6000" y="3962400"/>
            <a:ext cx="1371600" cy="609600"/>
            <a:chOff x="6096000" y="3962400"/>
            <a:chExt cx="1371600" cy="609600"/>
          </a:xfrm>
        </p:grpSpPr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6096000" y="4114800"/>
              <a:ext cx="1219200" cy="4572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Curved Left Arrow 52"/>
            <p:cNvSpPr/>
            <p:nvPr/>
          </p:nvSpPr>
          <p:spPr bwMode="auto">
            <a:xfrm>
              <a:off x="7239000" y="3962400"/>
              <a:ext cx="228600" cy="457200"/>
            </a:xfrm>
            <a:prstGeom prst="curvedLeftArrow">
              <a:avLst>
                <a:gd name="adj1" fmla="val 873"/>
                <a:gd name="adj2" fmla="val 50000"/>
                <a:gd name="adj3" fmla="val 38889"/>
              </a:avLst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7391400" y="4114800"/>
            <a:ext cx="9541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 dirty="0" smtClean="0"/>
              <a:t>h</a:t>
            </a:r>
            <a:r>
              <a:rPr lang="en-US" sz="2000" u="none" dirty="0" smtClean="0"/>
              <a:t>(</a:t>
            </a:r>
            <a:r>
              <a:rPr lang="en-US" sz="2000" i="1" u="none" dirty="0" smtClean="0"/>
              <a:t>k</a:t>
            </a:r>
            <a:r>
              <a:rPr lang="en-US" sz="2000" u="none" baseline="-25000" dirty="0" smtClean="0"/>
              <a:t>5</a:t>
            </a:r>
            <a:r>
              <a:rPr lang="en-US" sz="2000" u="none" dirty="0" smtClean="0"/>
              <a:t>)+1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2" grpId="0" animBg="1"/>
      <p:bldP spid="10283" grpId="0"/>
      <p:bldP spid="44" grpId="0"/>
      <p:bldP spid="44" grpId="1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Quadratic Probing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066800"/>
            <a:ext cx="8780462" cy="5029200"/>
          </a:xfrm>
        </p:spPr>
        <p:txBody>
          <a:bodyPr/>
          <a:lstStyle/>
          <a:p>
            <a:r>
              <a:rPr lang="en-US" sz="2800" i="1" smtClean="0">
                <a:solidFill>
                  <a:srgbClr val="CC3300"/>
                </a:solidFill>
              </a:rPr>
              <a:t>h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k,i</a:t>
            </a:r>
            <a:r>
              <a:rPr lang="en-US" sz="2800" smtClean="0">
                <a:solidFill>
                  <a:srgbClr val="CC3300"/>
                </a:solidFill>
              </a:rPr>
              <a:t>)</a:t>
            </a:r>
            <a:r>
              <a:rPr lang="en-US" sz="2800" i="1" smtClean="0">
                <a:solidFill>
                  <a:srgbClr val="CC3300"/>
                </a:solidFill>
              </a:rPr>
              <a:t> = 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h</a:t>
            </a:r>
            <a:r>
              <a:rPr lang="en-US" sz="2800" smtClean="0">
                <a:solidFill>
                  <a:srgbClr val="CC3300"/>
                </a:solidFill>
                <a:sym typeface="Symbol" pitchFamily="18" charset="2"/>
              </a:rPr>
              <a:t>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k</a:t>
            </a:r>
            <a:r>
              <a:rPr lang="en-US" sz="2800" smtClean="0">
                <a:solidFill>
                  <a:srgbClr val="CC3300"/>
                </a:solidFill>
              </a:rPr>
              <a:t>)</a:t>
            </a:r>
            <a:r>
              <a:rPr lang="en-US" sz="2800" i="1" smtClean="0">
                <a:solidFill>
                  <a:srgbClr val="CC3300"/>
                </a:solidFill>
              </a:rPr>
              <a:t> + c</a:t>
            </a:r>
            <a:r>
              <a:rPr lang="en-US" sz="2800" baseline="-25000" smtClean="0">
                <a:solidFill>
                  <a:srgbClr val="CC3300"/>
                </a:solidFill>
              </a:rPr>
              <a:t>1</a:t>
            </a:r>
            <a:r>
              <a:rPr lang="en-US" sz="2800" i="1" smtClean="0">
                <a:solidFill>
                  <a:srgbClr val="CC3300"/>
                </a:solidFill>
              </a:rPr>
              <a:t>i + c</a:t>
            </a:r>
            <a:r>
              <a:rPr lang="en-US" sz="2800" baseline="-25000" smtClean="0">
                <a:solidFill>
                  <a:srgbClr val="CC3300"/>
                </a:solidFill>
              </a:rPr>
              <a:t>2</a:t>
            </a:r>
            <a:r>
              <a:rPr lang="en-US" sz="2800" i="1" smtClean="0">
                <a:solidFill>
                  <a:srgbClr val="CC3300"/>
                </a:solidFill>
              </a:rPr>
              <a:t>i</a:t>
            </a:r>
            <a:r>
              <a:rPr lang="en-US" sz="2800" baseline="30000" smtClean="0">
                <a:solidFill>
                  <a:srgbClr val="CC3300"/>
                </a:solidFill>
              </a:rPr>
              <a:t>2</a:t>
            </a:r>
            <a:r>
              <a:rPr lang="en-US" sz="2800" smtClean="0">
                <a:solidFill>
                  <a:srgbClr val="CC3300"/>
                </a:solidFill>
              </a:rPr>
              <a:t>)</a:t>
            </a:r>
            <a:r>
              <a:rPr lang="en-US" sz="2800" i="1" smtClean="0">
                <a:solidFill>
                  <a:srgbClr val="CC3300"/>
                </a:solidFill>
              </a:rPr>
              <a:t> </a:t>
            </a:r>
            <a:r>
              <a:rPr lang="en-US" sz="2800" smtClean="0">
                <a:solidFill>
                  <a:srgbClr val="CC3300"/>
                </a:solidFill>
              </a:rPr>
              <a:t>mod</a:t>
            </a:r>
            <a:r>
              <a:rPr lang="en-US" sz="2800" i="1" smtClean="0">
                <a:solidFill>
                  <a:srgbClr val="CC3300"/>
                </a:solidFill>
              </a:rPr>
              <a:t> m    </a:t>
            </a:r>
            <a:r>
              <a:rPr lang="en-US" sz="2800" i="1" smtClean="0">
                <a:solidFill>
                  <a:schemeClr val="hlink"/>
                </a:solidFill>
              </a:rPr>
              <a:t>c</a:t>
            </a:r>
            <a:r>
              <a:rPr lang="en-US" sz="2800" baseline="-25000" smtClean="0">
                <a:solidFill>
                  <a:schemeClr val="hlink"/>
                </a:solidFill>
              </a:rPr>
              <a:t>1</a:t>
            </a:r>
            <a:r>
              <a:rPr lang="en-US" sz="2800" i="1" smtClean="0">
                <a:solidFill>
                  <a:schemeClr val="hlink"/>
                </a:solidFill>
                <a:sym typeface="Symbol" pitchFamily="18" charset="2"/>
              </a:rPr>
              <a:t></a:t>
            </a:r>
            <a:r>
              <a:rPr lang="en-US" sz="2800" i="1" smtClean="0">
                <a:solidFill>
                  <a:schemeClr val="hlink"/>
                </a:solidFill>
              </a:rPr>
              <a:t> c</a:t>
            </a:r>
            <a:r>
              <a:rPr lang="en-US" sz="2800" baseline="-25000" smtClean="0">
                <a:solidFill>
                  <a:schemeClr val="hlink"/>
                </a:solidFill>
              </a:rPr>
              <a:t>2</a:t>
            </a:r>
            <a:endParaRPr lang="en-US" sz="2800" i="1" smtClean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800" i="1" smtClean="0"/>
              <a:t>    </a:t>
            </a:r>
          </a:p>
          <a:p>
            <a:r>
              <a:rPr lang="en-US" sz="2800" smtClean="0"/>
              <a:t>The initial probe position is</a:t>
            </a:r>
            <a:r>
              <a:rPr lang="en-US" sz="2800" i="1" smtClean="0"/>
              <a:t> T</a:t>
            </a:r>
            <a:r>
              <a:rPr lang="en-US" sz="2800" smtClean="0"/>
              <a:t>[</a:t>
            </a:r>
            <a:r>
              <a:rPr lang="en-US" sz="2800" i="1" smtClean="0"/>
              <a:t>h</a:t>
            </a:r>
            <a:r>
              <a:rPr lang="en-US" sz="2800" smtClean="0">
                <a:solidFill>
                  <a:schemeClr val="tx1"/>
                </a:solidFill>
                <a:sym typeface="Symbol" pitchFamily="18" charset="2"/>
              </a:rPr>
              <a:t></a:t>
            </a:r>
            <a:r>
              <a:rPr lang="en-US" sz="2800" smtClean="0"/>
              <a:t>(</a:t>
            </a:r>
            <a:r>
              <a:rPr lang="en-US" sz="2800" i="1" smtClean="0"/>
              <a:t>k</a:t>
            </a:r>
            <a:r>
              <a:rPr lang="en-US" sz="2800" smtClean="0"/>
              <a:t>)]</a:t>
            </a:r>
            <a:r>
              <a:rPr lang="en-US" sz="2800" i="1" smtClean="0"/>
              <a:t>, </a:t>
            </a:r>
            <a:r>
              <a:rPr lang="en-US" sz="2800" smtClean="0"/>
              <a:t>later probe positions are offset by amounts that depend on a quadratic function of the probe number</a:t>
            </a:r>
            <a:r>
              <a:rPr lang="en-US" sz="2800" i="1" smtClean="0"/>
              <a:t> i.</a:t>
            </a:r>
          </a:p>
          <a:p>
            <a:pPr>
              <a:buFont typeface="Wingdings" pitchFamily="2" charset="2"/>
              <a:buNone/>
            </a:pPr>
            <a:endParaRPr lang="en-US" sz="1000" i="1" smtClean="0"/>
          </a:p>
          <a:p>
            <a:r>
              <a:rPr lang="en-US" sz="2800" smtClean="0"/>
              <a:t>Must </a:t>
            </a:r>
            <a:r>
              <a:rPr lang="en-US" sz="2800" smtClean="0">
                <a:solidFill>
                  <a:schemeClr val="hlink"/>
                </a:solidFill>
              </a:rPr>
              <a:t>constrain</a:t>
            </a:r>
            <a:r>
              <a:rPr lang="en-US" sz="2800" smtClean="0"/>
              <a:t> </a:t>
            </a:r>
            <a:r>
              <a:rPr lang="en-US" sz="2800" i="1" smtClean="0">
                <a:solidFill>
                  <a:srgbClr val="CC3300"/>
                </a:solidFill>
              </a:rPr>
              <a:t>c</a:t>
            </a:r>
            <a:r>
              <a:rPr lang="en-US" sz="2800" baseline="-25000" smtClean="0">
                <a:solidFill>
                  <a:srgbClr val="CC3300"/>
                </a:solidFill>
              </a:rPr>
              <a:t>1</a:t>
            </a:r>
            <a:r>
              <a:rPr lang="en-US" sz="2800" smtClean="0">
                <a:solidFill>
                  <a:srgbClr val="CC3300"/>
                </a:solidFill>
              </a:rPr>
              <a:t>,</a:t>
            </a:r>
            <a:r>
              <a:rPr lang="en-US" sz="2800" i="1" smtClean="0">
                <a:solidFill>
                  <a:srgbClr val="CC3300"/>
                </a:solidFill>
              </a:rPr>
              <a:t> c</a:t>
            </a:r>
            <a:r>
              <a:rPr lang="en-US" sz="2800" baseline="-25000" smtClean="0">
                <a:solidFill>
                  <a:srgbClr val="CC3300"/>
                </a:solidFill>
              </a:rPr>
              <a:t>2</a:t>
            </a:r>
            <a:r>
              <a:rPr lang="en-US" sz="2800" smtClean="0">
                <a:solidFill>
                  <a:srgbClr val="CC3300"/>
                </a:solidFill>
              </a:rPr>
              <a:t>, and</a:t>
            </a:r>
            <a:r>
              <a:rPr lang="en-US" sz="2800" i="1" smtClean="0">
                <a:solidFill>
                  <a:srgbClr val="CC3300"/>
                </a:solidFill>
              </a:rPr>
              <a:t> m</a:t>
            </a:r>
            <a:r>
              <a:rPr lang="en-US" sz="2800" smtClean="0">
                <a:solidFill>
                  <a:srgbClr val="CC3300"/>
                </a:solidFill>
              </a:rPr>
              <a:t> </a:t>
            </a:r>
            <a:r>
              <a:rPr lang="en-US" sz="2800" smtClean="0">
                <a:solidFill>
                  <a:schemeClr val="tx1"/>
                </a:solidFill>
              </a:rPr>
              <a:t>to ensure that we get a full permutation of </a:t>
            </a:r>
            <a:r>
              <a:rPr lang="en-US" sz="2800" smtClean="0">
                <a:solidFill>
                  <a:schemeClr val="tx1"/>
                </a:solidFill>
                <a:sym typeface="Symbol" pitchFamily="18" charset="2"/>
              </a:rPr>
              <a:t>0, 1,…,</a:t>
            </a:r>
            <a:r>
              <a:rPr lang="en-US" sz="2800" i="1" smtClean="0">
                <a:solidFill>
                  <a:schemeClr val="tx1"/>
                </a:solidFill>
                <a:sym typeface="Symbol" pitchFamily="18" charset="2"/>
              </a:rPr>
              <a:t> m</a:t>
            </a:r>
            <a:r>
              <a:rPr lang="en-US" sz="2800" smtClean="0">
                <a:solidFill>
                  <a:schemeClr val="tx1"/>
                </a:solidFill>
                <a:sym typeface="Symbol" pitchFamily="18" charset="2"/>
              </a:rPr>
              <a:t>–1.</a:t>
            </a:r>
            <a:endParaRPr lang="en-US" sz="2800" smtClean="0"/>
          </a:p>
          <a:p>
            <a:r>
              <a:rPr lang="en-US" sz="2800" smtClean="0"/>
              <a:t>Can suffer from </a:t>
            </a:r>
            <a:r>
              <a:rPr lang="en-US" sz="2800" b="1" i="1" smtClean="0">
                <a:solidFill>
                  <a:srgbClr val="CC3300"/>
                </a:solidFill>
              </a:rPr>
              <a:t>secondary clustering</a:t>
            </a:r>
            <a:r>
              <a:rPr lang="en-US" sz="2800" smtClean="0"/>
              <a:t>:</a:t>
            </a:r>
          </a:p>
          <a:p>
            <a:pPr lvl="1"/>
            <a:r>
              <a:rPr lang="en-US" sz="2400" smtClean="0"/>
              <a:t>If two keys have the same initial probe position, then their probe sequences are the same.</a:t>
            </a:r>
            <a:endParaRPr lang="en-US" sz="2400" i="1" smtClean="0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5508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hlink"/>
                </a:solidFill>
              </a:rPr>
              <a:t>key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914400" y="1600200"/>
            <a:ext cx="1614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hlink"/>
                </a:solidFill>
              </a:rPr>
              <a:t>Probe number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2590800" y="1600200"/>
            <a:ext cx="2743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u="none">
                <a:solidFill>
                  <a:schemeClr val="hlink"/>
                </a:solidFill>
              </a:rPr>
              <a:t>Auxiliary hash function</a:t>
            </a: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 flipV="1">
            <a:off x="685800" y="14478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 flipH="1" flipV="1">
            <a:off x="1219200" y="1447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flipH="1" flipV="1">
            <a:off x="2133600" y="1447800"/>
            <a:ext cx="1524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1361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9938" y="1503363"/>
              <a:ext cx="3175" cy="7937"/>
            </p14:xfrm>
          </p:contentPart>
        </mc:Choice>
        <mc:Fallback xmlns="">
          <p:pic>
            <p:nvPicPr>
              <p:cNvPr id="271361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2794" y="1496869"/>
                <a:ext cx="17463" cy="20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13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19325" y="919163"/>
              <a:ext cx="136525" cy="233362"/>
            </p14:xfrm>
          </p:contentPart>
        </mc:Choice>
        <mc:Fallback xmlns="">
          <p:pic>
            <p:nvPicPr>
              <p:cNvPr id="2713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2841" y="912691"/>
                <a:ext cx="149493" cy="24630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Double Hashing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066800"/>
            <a:ext cx="8932862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smtClean="0">
                <a:solidFill>
                  <a:srgbClr val="CC3300"/>
                </a:solidFill>
              </a:rPr>
              <a:t>h</a:t>
            </a:r>
            <a:r>
              <a:rPr lang="en-US" sz="2800" dirty="0" smtClean="0">
                <a:solidFill>
                  <a:srgbClr val="CC3300"/>
                </a:solidFill>
              </a:rPr>
              <a:t>(</a:t>
            </a:r>
            <a:r>
              <a:rPr lang="en-US" sz="2800" i="1" dirty="0" err="1" smtClean="0">
                <a:solidFill>
                  <a:srgbClr val="CC3300"/>
                </a:solidFill>
              </a:rPr>
              <a:t>k,i</a:t>
            </a:r>
            <a:r>
              <a:rPr lang="en-US" sz="2800" dirty="0" smtClean="0">
                <a:solidFill>
                  <a:srgbClr val="CC3300"/>
                </a:solidFill>
              </a:rPr>
              <a:t>)</a:t>
            </a:r>
            <a:r>
              <a:rPr lang="en-US" sz="2800" i="1" dirty="0" smtClean="0">
                <a:solidFill>
                  <a:srgbClr val="CC3300"/>
                </a:solidFill>
              </a:rPr>
              <a:t> = </a:t>
            </a:r>
            <a:r>
              <a:rPr lang="en-US" sz="2800" dirty="0" smtClean="0">
                <a:solidFill>
                  <a:srgbClr val="CC3300"/>
                </a:solidFill>
              </a:rPr>
              <a:t>(</a:t>
            </a:r>
            <a:r>
              <a:rPr lang="en-US" sz="2800" i="1" dirty="0" smtClean="0">
                <a:solidFill>
                  <a:srgbClr val="CC3300"/>
                </a:solidFill>
              </a:rPr>
              <a:t>h</a:t>
            </a:r>
            <a:r>
              <a:rPr lang="en-US" sz="2800" baseline="-25000" dirty="0" smtClean="0">
                <a:solidFill>
                  <a:srgbClr val="CC3300"/>
                </a:solidFill>
                <a:sym typeface="Symbol" pitchFamily="18" charset="2"/>
              </a:rPr>
              <a:t>1</a:t>
            </a:r>
            <a:r>
              <a:rPr lang="en-US" sz="2800" dirty="0" smtClean="0">
                <a:solidFill>
                  <a:srgbClr val="CC3300"/>
                </a:solidFill>
              </a:rPr>
              <a:t>(</a:t>
            </a:r>
            <a:r>
              <a:rPr lang="en-US" sz="2800" i="1" dirty="0" smtClean="0">
                <a:solidFill>
                  <a:srgbClr val="CC3300"/>
                </a:solidFill>
              </a:rPr>
              <a:t>k</a:t>
            </a:r>
            <a:r>
              <a:rPr lang="en-US" sz="2800" dirty="0" smtClean="0">
                <a:solidFill>
                  <a:srgbClr val="CC3300"/>
                </a:solidFill>
              </a:rPr>
              <a:t>)</a:t>
            </a:r>
            <a:r>
              <a:rPr lang="en-US" sz="2800" i="1" dirty="0" smtClean="0">
                <a:solidFill>
                  <a:srgbClr val="CC3300"/>
                </a:solidFill>
              </a:rPr>
              <a:t> + </a:t>
            </a:r>
            <a:r>
              <a:rPr lang="en-US" sz="2800" i="1" dirty="0" err="1" smtClean="0">
                <a:solidFill>
                  <a:srgbClr val="CC3300"/>
                </a:solidFill>
              </a:rPr>
              <a:t>i</a:t>
            </a:r>
            <a:r>
              <a:rPr lang="en-US" sz="2800" i="1" dirty="0" smtClean="0">
                <a:solidFill>
                  <a:srgbClr val="CC3300"/>
                </a:solidFill>
              </a:rPr>
              <a:t> h</a:t>
            </a:r>
            <a:r>
              <a:rPr lang="en-US" sz="2800" baseline="-25000" dirty="0" smtClean="0">
                <a:solidFill>
                  <a:srgbClr val="CC3300"/>
                </a:solidFill>
              </a:rPr>
              <a:t>2</a:t>
            </a:r>
            <a:r>
              <a:rPr lang="en-US" sz="2800" dirty="0" smtClean="0">
                <a:solidFill>
                  <a:srgbClr val="CC3300"/>
                </a:solidFill>
              </a:rPr>
              <a:t>(</a:t>
            </a:r>
            <a:r>
              <a:rPr lang="en-US" sz="2800" i="1" dirty="0" smtClean="0">
                <a:solidFill>
                  <a:srgbClr val="CC3300"/>
                </a:solidFill>
              </a:rPr>
              <a:t>k</a:t>
            </a:r>
            <a:r>
              <a:rPr lang="en-US" sz="2800" dirty="0" smtClean="0">
                <a:solidFill>
                  <a:srgbClr val="CC3300"/>
                </a:solidFill>
              </a:rPr>
              <a:t>))</a:t>
            </a:r>
            <a:r>
              <a:rPr lang="en-US" sz="2800" i="1" dirty="0" smtClean="0">
                <a:solidFill>
                  <a:srgbClr val="CC3300"/>
                </a:solidFill>
              </a:rPr>
              <a:t> </a:t>
            </a:r>
            <a:r>
              <a:rPr lang="en-US" sz="2800" dirty="0" smtClean="0">
                <a:solidFill>
                  <a:srgbClr val="CC3300"/>
                </a:solidFill>
              </a:rPr>
              <a:t>mod</a:t>
            </a:r>
            <a:r>
              <a:rPr lang="en-US" sz="2800" i="1" dirty="0" smtClean="0">
                <a:solidFill>
                  <a:srgbClr val="CC3300"/>
                </a:solidFill>
              </a:rPr>
              <a:t> m  </a:t>
            </a:r>
          </a:p>
          <a:p>
            <a:pPr>
              <a:lnSpc>
                <a:spcPct val="90000"/>
              </a:lnSpc>
            </a:pPr>
            <a:endParaRPr lang="en-US" sz="2800" i="1" dirty="0" smtClean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CC3300"/>
                </a:solidFill>
              </a:rPr>
              <a:t>Two auxiliary hash functions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r>
              <a:rPr lang="en-US" sz="2800" i="1" dirty="0" smtClean="0">
                <a:solidFill>
                  <a:schemeClr val="tx1"/>
                </a:solidFill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gives the initial probe. </a:t>
            </a:r>
            <a:r>
              <a:rPr lang="en-US" sz="2400" i="1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gives the remaining probes.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Must have </a:t>
            </a:r>
            <a:r>
              <a:rPr lang="en-US" sz="2800" i="1" dirty="0" smtClean="0">
                <a:solidFill>
                  <a:schemeClr val="tx1"/>
                </a:solidFill>
              </a:rPr>
              <a:t>h</a:t>
            </a:r>
            <a:r>
              <a:rPr lang="en-US" sz="2800" baseline="-25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i="1" dirty="0" smtClean="0">
                <a:solidFill>
                  <a:schemeClr val="tx1"/>
                </a:solidFill>
              </a:rPr>
              <a:t>k</a:t>
            </a:r>
            <a:r>
              <a:rPr lang="en-US" sz="2800" dirty="0" smtClean="0">
                <a:solidFill>
                  <a:schemeClr val="tx1"/>
                </a:solidFill>
              </a:rPr>
              <a:t>) relatively prime to </a:t>
            </a:r>
            <a:r>
              <a:rPr lang="en-US" sz="2800" i="1" dirty="0" smtClean="0">
                <a:solidFill>
                  <a:schemeClr val="tx1"/>
                </a:solidFill>
              </a:rPr>
              <a:t>m</a:t>
            </a:r>
            <a:r>
              <a:rPr lang="en-US" sz="2800" dirty="0" smtClean="0">
                <a:solidFill>
                  <a:schemeClr val="tx1"/>
                </a:solidFill>
              </a:rPr>
              <a:t>, so that the probe sequence is a full permutation of </a:t>
            </a:r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0, 1,…,</a:t>
            </a:r>
            <a:r>
              <a:rPr lang="en-US" sz="2800" i="1" dirty="0" smtClean="0">
                <a:solidFill>
                  <a:schemeClr val="tx1"/>
                </a:solidFill>
                <a:sym typeface="Symbol" pitchFamily="18" charset="2"/>
              </a:rPr>
              <a:t> m</a:t>
            </a:r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–1.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Choose </a:t>
            </a:r>
            <a:r>
              <a:rPr lang="en-US" sz="2400" i="1" dirty="0" smtClean="0"/>
              <a:t>m</a:t>
            </a:r>
            <a:r>
              <a:rPr lang="en-US" sz="2400" dirty="0" smtClean="0"/>
              <a:t> to be a power of 2 and have </a:t>
            </a:r>
            <a:r>
              <a:rPr lang="en-US" sz="2400" i="1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always return an odd number. Or,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Let </a:t>
            </a:r>
            <a:r>
              <a:rPr lang="en-US" sz="2400" i="1" dirty="0" smtClean="0"/>
              <a:t>m</a:t>
            </a:r>
            <a:r>
              <a:rPr lang="en-US" sz="2400" dirty="0" smtClean="0"/>
              <a:t> be prime, and have 1 &lt; </a:t>
            </a:r>
            <a:r>
              <a:rPr lang="en-US" sz="2400" i="1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&lt; </a:t>
            </a:r>
            <a:r>
              <a:rPr lang="en-US" sz="2400" i="1" dirty="0" smtClean="0"/>
              <a:t>m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(</a:t>
            </a:r>
            <a:r>
              <a:rPr lang="en-US" sz="2800" i="1" dirty="0" smtClean="0">
                <a:solidFill>
                  <a:srgbClr val="CC3300"/>
                </a:solidFill>
                <a:sym typeface="Symbol" pitchFamily="18" charset="2"/>
              </a:rPr>
              <a:t>m</a:t>
            </a:r>
            <a:r>
              <a:rPr lang="en-US" sz="2800" baseline="30000" dirty="0" smtClean="0">
                <a:solidFill>
                  <a:srgbClr val="CC3300"/>
                </a:solidFill>
                <a:sym typeface="Symbol" pitchFamily="18" charset="2"/>
              </a:rPr>
              <a:t>2</a:t>
            </a: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) different probe sequences</a:t>
            </a:r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One for each possible combination of </a:t>
            </a:r>
            <a:r>
              <a:rPr lang="en-US" sz="2400" i="1" dirty="0" smtClean="0"/>
              <a:t>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and </a:t>
            </a:r>
            <a:r>
              <a:rPr lang="en-US" sz="2400" i="1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Close to the ideal uniform hashing.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 smtClean="0"/>
              <a:t>    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5508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hlink"/>
                </a:solidFill>
              </a:rPr>
              <a:t>key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914400" y="1600200"/>
            <a:ext cx="1614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u="none">
                <a:solidFill>
                  <a:schemeClr val="hlink"/>
                </a:solidFill>
              </a:rPr>
              <a:t>Probe number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590800" y="1600200"/>
            <a:ext cx="2743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u="none">
                <a:solidFill>
                  <a:schemeClr val="hlink"/>
                </a:solidFill>
              </a:rPr>
              <a:t>Auxiliary hash functions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 flipV="1">
            <a:off x="685800" y="14478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flipH="1" flipV="1">
            <a:off x="1219200" y="1447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 flipH="1" flipV="1">
            <a:off x="2209800" y="1447800"/>
            <a:ext cx="1524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 flipH="1" flipV="1">
            <a:off x="3581400" y="14478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9313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32013" y="744538"/>
              <a:ext cx="161925" cy="371475"/>
            </p14:xfrm>
          </p:contentPart>
        </mc:Choice>
        <mc:Fallback xmlns="">
          <p:pic>
            <p:nvPicPr>
              <p:cNvPr id="269313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5536" y="738059"/>
                <a:ext cx="174879" cy="384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93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55988" y="892175"/>
              <a:ext cx="96837" cy="231775"/>
            </p14:xfrm>
          </p:contentPart>
        </mc:Choice>
        <mc:Fallback xmlns="">
          <p:pic>
            <p:nvPicPr>
              <p:cNvPr id="2693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9508" y="885697"/>
                <a:ext cx="109797" cy="24473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 with double hashing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096000" y="1371600"/>
            <a:ext cx="1219200" cy="457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6096000" y="1828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6096000" y="2286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6096000" y="2743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6096000" y="3200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6096000" y="3657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6096000" y="4114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6096000" y="4572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096000" y="5029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096000" y="5486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315200" y="1447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u="none"/>
              <a:t>0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7391400" y="2286000"/>
            <a:ext cx="76655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 dirty="0" smtClean="0"/>
              <a:t>h</a:t>
            </a:r>
            <a:r>
              <a:rPr lang="en-US" sz="2000" u="none" baseline="-25000" dirty="0" smtClean="0"/>
              <a:t>1</a:t>
            </a:r>
            <a:r>
              <a:rPr lang="en-US" sz="2000" u="none" dirty="0" smtClean="0"/>
              <a:t>(</a:t>
            </a:r>
            <a:r>
              <a:rPr lang="en-US" sz="2000" i="1" u="none" dirty="0" smtClean="0"/>
              <a:t>k</a:t>
            </a:r>
            <a:r>
              <a:rPr lang="en-US" sz="2000" u="none" baseline="-25000" dirty="0" smtClean="0"/>
              <a:t>1</a:t>
            </a:r>
            <a:r>
              <a:rPr lang="en-US" sz="2000" u="none" dirty="0"/>
              <a:t>)</a:t>
            </a:r>
            <a:endParaRPr lang="en-US" sz="2000" i="1" u="none" dirty="0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7391400" y="2819400"/>
            <a:ext cx="76655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 dirty="0" smtClean="0"/>
              <a:t>h</a:t>
            </a:r>
            <a:r>
              <a:rPr lang="en-US" sz="2000" u="none" baseline="-25000" dirty="0" smtClean="0"/>
              <a:t>1</a:t>
            </a:r>
            <a:r>
              <a:rPr lang="en-US" sz="2000" u="none" dirty="0" smtClean="0"/>
              <a:t>(</a:t>
            </a:r>
            <a:r>
              <a:rPr lang="en-US" sz="2000" i="1" u="none" dirty="0" smtClean="0"/>
              <a:t>k</a:t>
            </a:r>
            <a:r>
              <a:rPr lang="en-US" sz="2000" u="none" baseline="-25000" dirty="0" smtClean="0"/>
              <a:t>4</a:t>
            </a:r>
            <a:r>
              <a:rPr lang="en-US" sz="2000" u="none" dirty="0"/>
              <a:t>)</a:t>
            </a:r>
            <a:endParaRPr lang="en-US" sz="2000" i="1" u="none" dirty="0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7391400" y="3657600"/>
            <a:ext cx="76655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 dirty="0" smtClean="0"/>
              <a:t>h</a:t>
            </a:r>
            <a:r>
              <a:rPr lang="en-US" sz="2000" u="none" baseline="-25000" dirty="0" smtClean="0"/>
              <a:t>1</a:t>
            </a:r>
            <a:r>
              <a:rPr lang="en-US" sz="2000" u="none" dirty="0" smtClean="0"/>
              <a:t>(</a:t>
            </a:r>
            <a:r>
              <a:rPr lang="en-US" sz="2000" i="1" u="none" dirty="0" smtClean="0"/>
              <a:t>k</a:t>
            </a:r>
            <a:r>
              <a:rPr lang="en-US" sz="2000" u="none" baseline="-25000" dirty="0" smtClean="0"/>
              <a:t>2</a:t>
            </a:r>
            <a:r>
              <a:rPr lang="en-US" sz="2000" u="none" dirty="0" smtClean="0"/>
              <a:t>)</a:t>
            </a:r>
            <a:endParaRPr lang="en-US" sz="2000" u="none" dirty="0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7391400" y="4572000"/>
            <a:ext cx="76655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 dirty="0" smtClean="0"/>
              <a:t>h</a:t>
            </a:r>
            <a:r>
              <a:rPr lang="en-US" sz="2000" u="none" baseline="-25000" dirty="0" smtClean="0"/>
              <a:t>1</a:t>
            </a:r>
            <a:r>
              <a:rPr lang="en-US" sz="2000" u="none" dirty="0" smtClean="0"/>
              <a:t>(</a:t>
            </a:r>
            <a:r>
              <a:rPr lang="en-US" sz="2000" i="1" u="none" dirty="0" smtClean="0"/>
              <a:t>k</a:t>
            </a:r>
            <a:r>
              <a:rPr lang="en-US" sz="2000" u="none" baseline="-25000" dirty="0" smtClean="0"/>
              <a:t>3</a:t>
            </a:r>
            <a:r>
              <a:rPr lang="en-US" sz="2000" u="none" dirty="0"/>
              <a:t>)</a:t>
            </a:r>
            <a:endParaRPr lang="en-US" sz="2000" i="1" u="none" dirty="0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096000" y="22860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096000" y="27432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096000" y="36576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6096000" y="45720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990600" y="1295400"/>
            <a:ext cx="3733800" cy="37338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1447800" y="2895600"/>
            <a:ext cx="2667000" cy="1828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u="none"/>
          </a:p>
        </p:txBody>
      </p:sp>
      <p:sp>
        <p:nvSpPr>
          <p:cNvPr id="10266" name="Text Box 27"/>
          <p:cNvSpPr txBox="1">
            <a:spLocks noChangeArrowheads="1"/>
          </p:cNvSpPr>
          <p:nvPr/>
        </p:nvSpPr>
        <p:spPr bwMode="auto">
          <a:xfrm>
            <a:off x="1790700" y="1828800"/>
            <a:ext cx="2014538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b="1" i="1" u="none"/>
              <a:t>U</a:t>
            </a:r>
          </a:p>
          <a:p>
            <a:pPr algn="ctr"/>
            <a:r>
              <a:rPr lang="en-US" sz="2000" b="1" u="none"/>
              <a:t>(</a:t>
            </a:r>
            <a:r>
              <a:rPr lang="en-US" sz="2000" u="none"/>
              <a:t>universe of keys)</a:t>
            </a:r>
            <a:endParaRPr lang="en-US" sz="2000" b="1" u="none"/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1447800" y="3276600"/>
            <a:ext cx="80645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i="1" u="none"/>
              <a:t>K</a:t>
            </a:r>
          </a:p>
          <a:p>
            <a:pPr algn="ctr"/>
            <a:r>
              <a:rPr lang="en-US" sz="1800" u="none"/>
              <a:t>(actual</a:t>
            </a:r>
          </a:p>
          <a:p>
            <a:pPr algn="ctr"/>
            <a:r>
              <a:rPr lang="en-US" sz="1800" u="none"/>
              <a:t>keys)</a:t>
            </a:r>
          </a:p>
        </p:txBody>
      </p:sp>
      <p:sp>
        <p:nvSpPr>
          <p:cNvPr id="10268" name="Oval 33"/>
          <p:cNvSpPr>
            <a:spLocks noChangeArrowheads="1"/>
          </p:cNvSpPr>
          <p:nvPr/>
        </p:nvSpPr>
        <p:spPr bwMode="auto">
          <a:xfrm>
            <a:off x="25146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Oval 34"/>
          <p:cNvSpPr>
            <a:spLocks noChangeArrowheads="1"/>
          </p:cNvSpPr>
          <p:nvPr/>
        </p:nvSpPr>
        <p:spPr bwMode="auto">
          <a:xfrm>
            <a:off x="3276600" y="3429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Oval 35"/>
          <p:cNvSpPr>
            <a:spLocks noChangeArrowheads="1"/>
          </p:cNvSpPr>
          <p:nvPr/>
        </p:nvSpPr>
        <p:spPr bwMode="auto">
          <a:xfrm>
            <a:off x="2667000" y="3657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Oval 36"/>
          <p:cNvSpPr>
            <a:spLocks noChangeArrowheads="1"/>
          </p:cNvSpPr>
          <p:nvPr/>
        </p:nvSpPr>
        <p:spPr bwMode="auto">
          <a:xfrm>
            <a:off x="3276600" y="3886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Oval 37"/>
          <p:cNvSpPr>
            <a:spLocks noChangeArrowheads="1"/>
          </p:cNvSpPr>
          <p:nvPr/>
        </p:nvSpPr>
        <p:spPr bwMode="auto">
          <a:xfrm>
            <a:off x="2667000" y="4114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Text Box 38"/>
          <p:cNvSpPr txBox="1">
            <a:spLocks noChangeArrowheads="1"/>
          </p:cNvSpPr>
          <p:nvPr/>
        </p:nvSpPr>
        <p:spPr bwMode="auto">
          <a:xfrm>
            <a:off x="2286000" y="32004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1</a:t>
            </a:r>
          </a:p>
        </p:txBody>
      </p:sp>
      <p:sp>
        <p:nvSpPr>
          <p:cNvPr id="10274" name="Text Box 40"/>
          <p:cNvSpPr txBox="1">
            <a:spLocks noChangeArrowheads="1"/>
          </p:cNvSpPr>
          <p:nvPr/>
        </p:nvSpPr>
        <p:spPr bwMode="auto">
          <a:xfrm>
            <a:off x="2362200" y="35814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2</a:t>
            </a:r>
          </a:p>
        </p:txBody>
      </p:sp>
      <p:sp>
        <p:nvSpPr>
          <p:cNvPr id="10275" name="Text Box 41"/>
          <p:cNvSpPr txBox="1">
            <a:spLocks noChangeArrowheads="1"/>
          </p:cNvSpPr>
          <p:nvPr/>
        </p:nvSpPr>
        <p:spPr bwMode="auto">
          <a:xfrm>
            <a:off x="2590800" y="41148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3</a:t>
            </a:r>
          </a:p>
        </p:txBody>
      </p:sp>
      <p:sp>
        <p:nvSpPr>
          <p:cNvPr id="10276" name="Text Box 42"/>
          <p:cNvSpPr txBox="1">
            <a:spLocks noChangeArrowheads="1"/>
          </p:cNvSpPr>
          <p:nvPr/>
        </p:nvSpPr>
        <p:spPr bwMode="auto">
          <a:xfrm>
            <a:off x="3200400" y="38862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5</a:t>
            </a:r>
          </a:p>
        </p:txBody>
      </p:sp>
      <p:sp>
        <p:nvSpPr>
          <p:cNvPr id="10277" name="Text Box 43"/>
          <p:cNvSpPr txBox="1">
            <a:spLocks noChangeArrowheads="1"/>
          </p:cNvSpPr>
          <p:nvPr/>
        </p:nvSpPr>
        <p:spPr bwMode="auto">
          <a:xfrm>
            <a:off x="2971800" y="32766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4</a:t>
            </a:r>
          </a:p>
        </p:txBody>
      </p:sp>
      <p:sp>
        <p:nvSpPr>
          <p:cNvPr id="10278" name="Line 44"/>
          <p:cNvSpPr>
            <a:spLocks noChangeShapeType="1"/>
          </p:cNvSpPr>
          <p:nvPr/>
        </p:nvSpPr>
        <p:spPr bwMode="auto">
          <a:xfrm flipV="1">
            <a:off x="2590800" y="2514600"/>
            <a:ext cx="3505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Line 45"/>
          <p:cNvSpPr>
            <a:spLocks noChangeShapeType="1"/>
          </p:cNvSpPr>
          <p:nvPr/>
        </p:nvSpPr>
        <p:spPr bwMode="auto">
          <a:xfrm flipV="1">
            <a:off x="3352800" y="2971800"/>
            <a:ext cx="2743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50"/>
          <p:cNvSpPr>
            <a:spLocks noChangeShapeType="1"/>
          </p:cNvSpPr>
          <p:nvPr/>
        </p:nvSpPr>
        <p:spPr bwMode="auto">
          <a:xfrm>
            <a:off x="2743200" y="4191000"/>
            <a:ext cx="3352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51"/>
          <p:cNvSpPr>
            <a:spLocks noChangeShapeType="1"/>
          </p:cNvSpPr>
          <p:nvPr/>
        </p:nvSpPr>
        <p:spPr bwMode="auto">
          <a:xfrm>
            <a:off x="2667000" y="3733800"/>
            <a:ext cx="3429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52"/>
          <p:cNvSpPr>
            <a:spLocks noChangeShapeType="1"/>
          </p:cNvSpPr>
          <p:nvPr/>
        </p:nvSpPr>
        <p:spPr bwMode="auto">
          <a:xfrm>
            <a:off x="3276600" y="3886200"/>
            <a:ext cx="2819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Text Box 53"/>
          <p:cNvSpPr txBox="1">
            <a:spLocks noChangeArrowheads="1"/>
          </p:cNvSpPr>
          <p:nvPr/>
        </p:nvSpPr>
        <p:spPr bwMode="auto">
          <a:xfrm>
            <a:off x="4724400" y="3581400"/>
            <a:ext cx="1231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none" dirty="0">
                <a:solidFill>
                  <a:srgbClr val="CC3300"/>
                </a:solidFill>
              </a:rPr>
              <a:t>collision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096000" y="2590800"/>
            <a:ext cx="3023758" cy="3352800"/>
            <a:chOff x="6096000" y="2590800"/>
            <a:chExt cx="3023758" cy="3352800"/>
          </a:xfrm>
        </p:grpSpPr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6096000" y="5486400"/>
              <a:ext cx="1219200" cy="4572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u="none"/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7391400" y="5486400"/>
              <a:ext cx="172835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i="1" u="none" dirty="0" smtClean="0"/>
                <a:t>h</a:t>
              </a:r>
              <a:r>
                <a:rPr lang="en-US" sz="2000" u="none" baseline="-25000" dirty="0" smtClean="0"/>
                <a:t>1</a:t>
              </a:r>
              <a:r>
                <a:rPr lang="en-US" sz="2000" u="none" dirty="0" smtClean="0"/>
                <a:t>(</a:t>
              </a:r>
              <a:r>
                <a:rPr lang="en-US" sz="2000" i="1" u="none" dirty="0" smtClean="0"/>
                <a:t>k</a:t>
              </a:r>
              <a:r>
                <a:rPr lang="en-US" sz="2000" u="none" baseline="-25000" dirty="0" smtClean="0"/>
                <a:t>5</a:t>
              </a:r>
              <a:r>
                <a:rPr lang="en-US" sz="2000" u="none" dirty="0" smtClean="0"/>
                <a:t>)+</a:t>
              </a:r>
              <a:r>
                <a:rPr lang="en-US" sz="2000" i="1" u="none" dirty="0" smtClean="0"/>
                <a:t> 2h</a:t>
              </a:r>
              <a:r>
                <a:rPr lang="en-US" sz="2000" u="none" baseline="-25000" dirty="0" smtClean="0"/>
                <a:t>2</a:t>
              </a:r>
              <a:r>
                <a:rPr lang="en-US" sz="2000" u="none" dirty="0" smtClean="0"/>
                <a:t>(</a:t>
              </a:r>
              <a:r>
                <a:rPr lang="en-US" sz="2000" i="1" u="none" dirty="0" smtClean="0"/>
                <a:t>k</a:t>
              </a:r>
              <a:r>
                <a:rPr lang="en-US" sz="2000" u="none" baseline="-25000" dirty="0" smtClean="0"/>
                <a:t>5</a:t>
              </a:r>
              <a:r>
                <a:rPr lang="en-US" sz="2000" u="none" dirty="0" smtClean="0"/>
                <a:t>)</a:t>
              </a:r>
            </a:p>
          </p:txBody>
        </p:sp>
        <p:sp>
          <p:nvSpPr>
            <p:cNvPr id="48" name="Curved Left Arrow 47"/>
            <p:cNvSpPr/>
            <p:nvPr/>
          </p:nvSpPr>
          <p:spPr bwMode="auto">
            <a:xfrm>
              <a:off x="7315200" y="2590800"/>
              <a:ext cx="304800" cy="3124200"/>
            </a:xfrm>
            <a:prstGeom prst="curvedLeftArrow">
              <a:avLst>
                <a:gd name="adj1" fmla="val 873"/>
                <a:gd name="adj2" fmla="val 50000"/>
                <a:gd name="adj3" fmla="val 38889"/>
              </a:avLst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315200" y="2362200"/>
            <a:ext cx="2286000" cy="1600200"/>
            <a:chOff x="7315200" y="2362200"/>
            <a:chExt cx="2286000" cy="1600200"/>
          </a:xfrm>
        </p:grpSpPr>
        <p:sp>
          <p:nvSpPr>
            <p:cNvPr id="53" name="Curved Left Arrow 52"/>
            <p:cNvSpPr/>
            <p:nvPr/>
          </p:nvSpPr>
          <p:spPr bwMode="auto">
            <a:xfrm flipV="1">
              <a:off x="7315200" y="2590800"/>
              <a:ext cx="152400" cy="1371600"/>
            </a:xfrm>
            <a:prstGeom prst="curvedLeftArrow">
              <a:avLst>
                <a:gd name="adj1" fmla="val 873"/>
                <a:gd name="adj2" fmla="val 50000"/>
                <a:gd name="adj3" fmla="val 38889"/>
              </a:avLst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7924800" y="2362200"/>
              <a:ext cx="1676400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sz="1400" i="1" u="none" dirty="0" smtClean="0"/>
                <a:t>=h</a:t>
              </a:r>
              <a:r>
                <a:rPr lang="en-US" sz="1400" u="none" baseline="-25000" dirty="0" smtClean="0"/>
                <a:t>1</a:t>
              </a:r>
              <a:r>
                <a:rPr lang="en-US" sz="1400" u="none" dirty="0" smtClean="0"/>
                <a:t>(</a:t>
              </a:r>
              <a:r>
                <a:rPr lang="en-US" sz="1400" i="1" u="none" dirty="0" smtClean="0"/>
                <a:t>k</a:t>
              </a:r>
              <a:r>
                <a:rPr lang="en-US" sz="1400" u="none" baseline="-25000" dirty="0" smtClean="0"/>
                <a:t>5</a:t>
              </a:r>
              <a:r>
                <a:rPr lang="en-US" sz="1400" u="none" dirty="0" smtClean="0"/>
                <a:t>)+</a:t>
              </a:r>
              <a:r>
                <a:rPr lang="en-US" sz="1400" i="1" u="none" dirty="0" smtClean="0"/>
                <a:t> h</a:t>
              </a:r>
              <a:r>
                <a:rPr lang="en-US" sz="1400" u="none" baseline="-25000" dirty="0" smtClean="0"/>
                <a:t>2</a:t>
              </a:r>
              <a:r>
                <a:rPr lang="en-US" sz="1400" u="none" dirty="0" smtClean="0"/>
                <a:t>(</a:t>
              </a:r>
              <a:r>
                <a:rPr lang="en-US" sz="1400" i="1" u="none" dirty="0" smtClean="0"/>
                <a:t>k</a:t>
              </a:r>
              <a:r>
                <a:rPr lang="en-US" sz="1400" u="none" baseline="-25000" dirty="0" smtClean="0"/>
                <a:t>5</a:t>
              </a:r>
              <a:r>
                <a:rPr lang="en-US" sz="1400" u="none" dirty="0" smtClean="0"/>
                <a:t>)</a:t>
              </a:r>
            </a:p>
          </p:txBody>
        </p:sp>
      </p:grp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7391400" y="3657600"/>
            <a:ext cx="153599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 dirty="0" smtClean="0"/>
              <a:t>h</a:t>
            </a:r>
            <a:r>
              <a:rPr lang="en-US" sz="2000" u="none" baseline="-25000" dirty="0" smtClean="0"/>
              <a:t>1</a:t>
            </a:r>
            <a:r>
              <a:rPr lang="en-US" sz="2000" u="none" dirty="0" smtClean="0"/>
              <a:t>(</a:t>
            </a:r>
            <a:r>
              <a:rPr lang="en-US" sz="2000" i="1" u="none" dirty="0" smtClean="0"/>
              <a:t>k</a:t>
            </a:r>
            <a:r>
              <a:rPr lang="en-US" sz="2000" u="none" baseline="-25000" dirty="0" smtClean="0"/>
              <a:t>2</a:t>
            </a:r>
            <a:r>
              <a:rPr lang="en-US" sz="2000" u="none" dirty="0"/>
              <a:t>)=</a:t>
            </a:r>
            <a:r>
              <a:rPr lang="en-US" sz="2000" i="1" u="none" dirty="0" smtClean="0"/>
              <a:t>h</a:t>
            </a:r>
            <a:r>
              <a:rPr lang="en-US" sz="2000" u="none" baseline="-25000" dirty="0" smtClean="0"/>
              <a:t>1 </a:t>
            </a:r>
            <a:r>
              <a:rPr lang="en-US" sz="2000" u="none" dirty="0" smtClean="0"/>
              <a:t>(</a:t>
            </a:r>
            <a:r>
              <a:rPr lang="en-US" sz="2000" i="1" u="none" dirty="0"/>
              <a:t>k</a:t>
            </a:r>
            <a:r>
              <a:rPr lang="en-US" sz="2000" u="none" baseline="-25000" dirty="0"/>
              <a:t>5</a:t>
            </a:r>
            <a:r>
              <a:rPr lang="en-US" sz="2000" u="none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2" grpId="0" animBg="1"/>
      <p:bldP spid="10283" grpId="0"/>
      <p:bldP spid="44" grpId="0"/>
      <p:bldP spid="44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CLRS Analysis of Open-address Hashing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ideal situation is </a:t>
            </a:r>
            <a:r>
              <a:rPr lang="en-US" sz="2800" b="1" i="1" dirty="0" smtClean="0">
                <a:solidFill>
                  <a:srgbClr val="CC3300"/>
                </a:solidFill>
              </a:rPr>
              <a:t>uniform hashing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Generalization of simple uniform hashing.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key is equally likely to have any of the </a:t>
            </a:r>
            <a:r>
              <a:rPr lang="en-US" sz="2400" i="1" dirty="0" smtClean="0"/>
              <a:t>m</a:t>
            </a:r>
            <a:r>
              <a:rPr lang="en-US" sz="2400" dirty="0" smtClean="0"/>
              <a:t>! permutations of </a:t>
            </a:r>
            <a:r>
              <a:rPr lang="en-US" sz="2400" dirty="0" smtClean="0">
                <a:sym typeface="Symbol" pitchFamily="18" charset="2"/>
              </a:rPr>
              <a:t>0, 1,…,</a:t>
            </a:r>
            <a:r>
              <a:rPr lang="en-US" sz="2400" i="1" dirty="0" smtClean="0">
                <a:sym typeface="Symbol" pitchFamily="18" charset="2"/>
              </a:rPr>
              <a:t> m</a:t>
            </a:r>
            <a:r>
              <a:rPr lang="en-US" sz="2400" dirty="0" smtClean="0">
                <a:sym typeface="Symbol" pitchFamily="18" charset="2"/>
              </a:rPr>
              <a:t>–1 as its probe sequence.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It is </a:t>
            </a:r>
            <a:r>
              <a:rPr lang="en-US" sz="2400" dirty="0" smtClean="0">
                <a:solidFill>
                  <a:srgbClr val="CC3300"/>
                </a:solidFill>
                <a:sym typeface="Symbol" pitchFamily="18" charset="2"/>
              </a:rPr>
              <a:t>hard to implement</a:t>
            </a:r>
            <a:r>
              <a:rPr lang="en-US" sz="2400" dirty="0" smtClean="0">
                <a:sym typeface="Symbol" pitchFamily="18" charset="2"/>
              </a:rPr>
              <a:t> true uniform hashing.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B2B2B2"/>
                </a:solidFill>
                <a:sym typeface="Symbol" pitchFamily="18" charset="2"/>
              </a:rPr>
              <a:t>Approximate with techniques that guarantee to probe a permutation of [0…</a:t>
            </a:r>
            <a:r>
              <a:rPr lang="en-US" sz="2400" i="1" dirty="0" smtClean="0">
                <a:solidFill>
                  <a:srgbClr val="B2B2B2"/>
                </a:solidFill>
                <a:sym typeface="Symbol" pitchFamily="18" charset="2"/>
              </a:rPr>
              <a:t>m</a:t>
            </a:r>
            <a:r>
              <a:rPr lang="en-US" sz="2400" dirty="0" smtClean="0">
                <a:solidFill>
                  <a:srgbClr val="B2B2B2"/>
                </a:solidFill>
                <a:sym typeface="Symbol" pitchFamily="18" charset="2"/>
              </a:rPr>
              <a:t>–1], even if they don’t produce all </a:t>
            </a:r>
            <a:r>
              <a:rPr lang="en-US" sz="2400" i="1" dirty="0" smtClean="0">
                <a:solidFill>
                  <a:srgbClr val="B2B2B2"/>
                </a:solidFill>
                <a:sym typeface="Symbol" pitchFamily="18" charset="2"/>
              </a:rPr>
              <a:t>m</a:t>
            </a:r>
            <a:r>
              <a:rPr lang="en-US" sz="2400" dirty="0" smtClean="0">
                <a:solidFill>
                  <a:srgbClr val="B2B2B2"/>
                </a:solidFill>
                <a:sym typeface="Symbol" pitchFamily="18" charset="2"/>
              </a:rPr>
              <a:t>! probe sequences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B2B2B2"/>
                </a:solidFill>
                <a:sym typeface="Symbol" pitchFamily="18" charset="2"/>
              </a:rPr>
              <a:t>Linear Probing.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B2B2B2"/>
                </a:solidFill>
                <a:sym typeface="Symbol" pitchFamily="18" charset="2"/>
              </a:rPr>
              <a:t>Quadratic Probing.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B2B2B2"/>
                </a:solidFill>
                <a:sym typeface="Symbol" pitchFamily="18" charset="2"/>
              </a:rPr>
              <a:t>Double Hashing.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Open-address Hashing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066800"/>
            <a:ext cx="8932862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Analysis is in terms of load factor 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 = </a:t>
            </a:r>
            <a:r>
              <a:rPr lang="en-US" i="1" dirty="0" smtClean="0">
                <a:solidFill>
                  <a:schemeClr val="tx1"/>
                </a:solidFill>
                <a:sym typeface="Symbol" pitchFamily="18" charset="2"/>
              </a:rPr>
              <a:t>n/m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CC3300"/>
                </a:solidFill>
                <a:sym typeface="Symbol" pitchFamily="18" charset="2"/>
              </a:rPr>
              <a:t>Assumptions: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The table never completely fills, so </a:t>
            </a:r>
            <a:r>
              <a:rPr lang="en-US" i="1" dirty="0" smtClean="0">
                <a:solidFill>
                  <a:schemeClr val="hlink"/>
                </a:solidFill>
                <a:sym typeface="Symbol" pitchFamily="18" charset="2"/>
              </a:rPr>
              <a:t>n </a:t>
            </a:r>
            <a:r>
              <a:rPr lang="en-US" dirty="0" smtClean="0">
                <a:solidFill>
                  <a:schemeClr val="hlink"/>
                </a:solidFill>
                <a:sym typeface="Symbol" pitchFamily="18" charset="2"/>
              </a:rPr>
              <a:t>&lt;</a:t>
            </a:r>
            <a:r>
              <a:rPr lang="en-US" i="1" dirty="0" smtClean="0">
                <a:solidFill>
                  <a:schemeClr val="hlink"/>
                </a:solidFill>
                <a:sym typeface="Symbol" pitchFamily="18" charset="2"/>
              </a:rPr>
              <a:t>m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and  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 &lt; 1</a:t>
            </a:r>
            <a:r>
              <a:rPr lang="en-US" dirty="0" smtClean="0">
                <a:sym typeface="Symbol" pitchFamily="18" charset="2"/>
              </a:rPr>
              <a:t>. </a:t>
            </a:r>
            <a:endParaRPr lang="en-US" dirty="0" smtClean="0">
              <a:solidFill>
                <a:srgbClr val="CC3300"/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hlink"/>
                </a:solidFill>
                <a:sym typeface="Symbol" pitchFamily="18" charset="2"/>
              </a:rPr>
              <a:t>uniform hashing</a:t>
            </a:r>
            <a:r>
              <a:rPr lang="en-US" dirty="0" smtClean="0">
                <a:sym typeface="Symbol" pitchFamily="18" charset="2"/>
              </a:rPr>
              <a:t> (all probe sequences equally likely)</a:t>
            </a:r>
          </a:p>
          <a:p>
            <a:pPr lvl="1">
              <a:lnSpc>
                <a:spcPct val="90000"/>
              </a:lnSpc>
            </a:pPr>
            <a:r>
              <a:rPr lang="en-US" u="sng" dirty="0" smtClean="0">
                <a:solidFill>
                  <a:schemeClr val="hlink"/>
                </a:solidFill>
                <a:sym typeface="Symbol" pitchFamily="18" charset="2"/>
              </a:rPr>
              <a:t>no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olidFill>
                  <a:schemeClr val="hlink"/>
                </a:solidFill>
                <a:sym typeface="Symbol" pitchFamily="18" charset="2"/>
              </a:rPr>
              <a:t>deletion</a:t>
            </a: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In a successful search, each key is equally likely to be searched for.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/>
              <a:t>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cost of an unsuccessful search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2286000"/>
            <a:ext cx="893286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hlink"/>
                </a:solidFill>
              </a:rPr>
              <a:t>Proof:</a:t>
            </a:r>
          </a:p>
          <a:p>
            <a:pPr>
              <a:buNone/>
            </a:pPr>
            <a:r>
              <a:rPr lang="en-US" sz="2800" dirty="0" smtClean="0"/>
              <a:t>Let </a:t>
            </a:r>
            <a:r>
              <a:rPr lang="en-US" sz="2800" i="1" dirty="0" err="1" smtClean="0"/>
              <a:t>P</a:t>
            </a:r>
            <a:r>
              <a:rPr lang="en-US" sz="2800" i="1" baseline="-25000" dirty="0" err="1" smtClean="0"/>
              <a:t>k</a:t>
            </a:r>
            <a:r>
              <a:rPr lang="en-US" sz="2800" dirty="0" smtClean="0"/>
              <a:t>= IRV{the first </a:t>
            </a:r>
            <a:r>
              <a:rPr lang="en-US" sz="2800" i="1" dirty="0" smtClean="0">
                <a:sym typeface="Symbol" pitchFamily="18" charset="2"/>
              </a:rPr>
              <a:t>k</a:t>
            </a:r>
            <a:r>
              <a:rPr lang="en-US" sz="2800" dirty="0" smtClean="0">
                <a:sym typeface="Symbol" pitchFamily="18" charset="2"/>
              </a:rPr>
              <a:t>–</a:t>
            </a:r>
            <a:r>
              <a:rPr lang="en-US" sz="2800" dirty="0" smtClean="0"/>
              <a:t>1 probes hit occupied slots}</a:t>
            </a:r>
          </a:p>
          <a:p>
            <a:pPr>
              <a:buNone/>
            </a:pPr>
            <a:r>
              <a:rPr lang="en-US" sz="2800" dirty="0" smtClean="0"/>
              <a:t>The expected number of probes is just</a:t>
            </a:r>
          </a:p>
          <a:p>
            <a:pPr>
              <a:buFont typeface="Wingdings" pitchFamily="2" charset="2"/>
              <a:buNone/>
            </a:pPr>
            <a:endParaRPr lang="en-US" sz="2800" dirty="0" smtClean="0"/>
          </a:p>
          <a:p>
            <a:pPr>
              <a:buFont typeface="Wingdings" pitchFamily="2" charset="2"/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If </a:t>
            </a:r>
            <a:r>
              <a:rPr lang="el-GR" sz="2400" dirty="0" smtClean="0">
                <a:solidFill>
                  <a:schemeClr val="hlink"/>
                </a:solidFill>
                <a:cs typeface="Times New Roman" pitchFamily="18" charset="0"/>
              </a:rPr>
              <a:t>α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 is a constant, search takes </a:t>
            </a:r>
            <a:r>
              <a:rPr lang="en-US" sz="2800" i="1" dirty="0" smtClean="0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(1) time.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CC3300"/>
                </a:solidFill>
                <a:sym typeface="Symbol" pitchFamily="18" charset="2"/>
              </a:rPr>
              <a:t>Corollary: </a:t>
            </a:r>
            <a:r>
              <a:rPr lang="en-US" sz="2800" dirty="0" smtClean="0">
                <a:sym typeface="Symbol" pitchFamily="18" charset="2"/>
              </a:rPr>
              <a:t>Inserting an element into an open-address table takes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≤</a:t>
            </a:r>
            <a:r>
              <a:rPr lang="en-US" sz="2800" dirty="0" smtClean="0">
                <a:sym typeface="Symbol" pitchFamily="18" charset="2"/>
              </a:rPr>
              <a:t> 1/(1–</a:t>
            </a:r>
            <a:r>
              <a:rPr lang="el-GR" sz="2800" dirty="0" smtClean="0">
                <a:cs typeface="Times New Roman" pitchFamily="18" charset="0"/>
              </a:rPr>
              <a:t>α</a:t>
            </a:r>
            <a:r>
              <a:rPr lang="en-US" sz="2800" dirty="0" smtClean="0">
                <a:cs typeface="Times New Roman" pitchFamily="18" charset="0"/>
              </a:rPr>
              <a:t>)</a:t>
            </a:r>
            <a:r>
              <a:rPr lang="en-US" sz="2800" dirty="0" smtClean="0">
                <a:sym typeface="Symbol" pitchFamily="18" charset="2"/>
              </a:rPr>
              <a:t> probes on average.</a:t>
            </a:r>
            <a:endParaRPr lang="en-US" sz="2800" dirty="0" smtClean="0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215900" y="914400"/>
            <a:ext cx="8061053" cy="1200329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none" dirty="0">
                <a:solidFill>
                  <a:srgbClr val="CC3300"/>
                </a:solidFill>
              </a:rPr>
              <a:t>Theorem</a:t>
            </a:r>
            <a:r>
              <a:rPr lang="en-US" b="1" u="none" dirty="0" smtClean="0">
                <a:solidFill>
                  <a:srgbClr val="CC3300"/>
                </a:solidFill>
              </a:rPr>
              <a:t>: </a:t>
            </a:r>
            <a:r>
              <a:rPr lang="en-US" u="none" dirty="0" smtClean="0"/>
              <a:t>Under the uniform hashing assumption, the expected </a:t>
            </a:r>
            <a:br>
              <a:rPr lang="en-US" u="none" dirty="0" smtClean="0"/>
            </a:br>
            <a:r>
              <a:rPr lang="en-US" u="none" dirty="0" smtClean="0"/>
              <a:t>number of probes in an unsuccessful search in an open-address </a:t>
            </a:r>
            <a:br>
              <a:rPr lang="en-US" u="none" dirty="0" smtClean="0"/>
            </a:br>
            <a:r>
              <a:rPr lang="en-US" u="none" dirty="0" smtClean="0"/>
              <a:t>hash </a:t>
            </a:r>
            <a:r>
              <a:rPr lang="en-US" u="none" dirty="0"/>
              <a:t>table is at most </a:t>
            </a:r>
            <a:r>
              <a:rPr lang="en-US" u="none" dirty="0">
                <a:cs typeface="Times New Roman" pitchFamily="18" charset="0"/>
              </a:rPr>
              <a:t>1/(1–</a:t>
            </a:r>
            <a:r>
              <a:rPr lang="el-GR" u="none" dirty="0">
                <a:cs typeface="Times New Roman" pitchFamily="18" charset="0"/>
              </a:rPr>
              <a:t>α</a:t>
            </a:r>
            <a:r>
              <a:rPr lang="en-US" u="none" dirty="0">
                <a:cs typeface="Times New Roman" pitchFamily="18" charset="0"/>
              </a:rPr>
              <a:t>).</a:t>
            </a:r>
            <a:endParaRPr lang="el-GR" u="none" dirty="0"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19200" y="3657600"/>
          <a:ext cx="7024243" cy="99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5" name="Equation" r:id="rId4" imgW="2971800" imgH="419040" progId="Equation.3">
                  <p:embed/>
                </p:oleObj>
              </mc:Choice>
              <mc:Fallback>
                <p:oleObj name="Equation" r:id="rId4" imgW="29718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57600"/>
                        <a:ext cx="7024243" cy="990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Comp </a:t>
            </a:r>
            <a:r>
              <a:rPr lang="en-US" dirty="0" smtClean="0"/>
              <a:t>550</a:t>
            </a:r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cost of a successful search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991600" cy="3733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hlink"/>
                </a:solidFill>
              </a:rPr>
              <a:t>Proof: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 successful search for a key </a:t>
            </a:r>
            <a:r>
              <a:rPr lang="en-US" sz="2400" i="1" dirty="0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 follows the same probe sequence as when </a:t>
            </a:r>
            <a:r>
              <a:rPr lang="en-US" sz="2400" i="1" dirty="0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 was inserted. Suppose that </a:t>
            </a:r>
            <a:r>
              <a:rPr lang="en-US" sz="2400" i="1" dirty="0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 was the (</a:t>
            </a:r>
            <a:r>
              <a:rPr lang="en-US" sz="2400" i="1" dirty="0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+1)</a:t>
            </a:r>
            <a:r>
              <a:rPr lang="en-US" sz="2400" dirty="0" err="1" smtClean="0">
                <a:solidFill>
                  <a:schemeClr val="tx1"/>
                </a:solidFill>
              </a:rPr>
              <a:t>st</a:t>
            </a:r>
            <a:r>
              <a:rPr lang="en-US" sz="2400" dirty="0" smtClean="0">
                <a:solidFill>
                  <a:schemeClr val="tx1"/>
                </a:solidFill>
              </a:rPr>
              <a:t> key inserted.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At that time, </a:t>
            </a:r>
            <a:r>
              <a:rPr lang="el-GR" sz="2400" dirty="0" smtClean="0">
                <a:solidFill>
                  <a:schemeClr val="tx1"/>
                </a:solidFill>
                <a:cs typeface="Times New Roman" pitchFamily="18" charset="0"/>
              </a:rPr>
              <a:t>α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was </a:t>
            </a:r>
            <a:r>
              <a:rPr lang="en-US" sz="2400" i="1" dirty="0" err="1" smtClean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/</a:t>
            </a:r>
            <a:r>
              <a:rPr lang="en-US" sz="2400" i="1" dirty="0" smtClean="0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By the previous corollary, the expected number of probes inserting </a:t>
            </a:r>
            <a:r>
              <a:rPr lang="en-US" sz="2400" i="1" dirty="0" smtClean="0">
                <a:solidFill>
                  <a:schemeClr val="tx1"/>
                </a:solidFill>
                <a:cs typeface="Times New Roman" pitchFamily="18" charset="0"/>
              </a:rPr>
              <a:t>k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was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 at most 1/(1–</a:t>
            </a:r>
            <a:r>
              <a:rPr lang="en-US" sz="2400" i="1" dirty="0" smtClean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/</a:t>
            </a:r>
            <a:r>
              <a:rPr lang="en-US" sz="2400" i="1" dirty="0" smtClean="0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) = </a:t>
            </a:r>
            <a:r>
              <a:rPr lang="en-US" sz="2400" i="1" dirty="0" smtClean="0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/(</a:t>
            </a:r>
            <a:r>
              <a:rPr lang="en-US" sz="2400" i="1" dirty="0" smtClean="0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–</a:t>
            </a:r>
            <a:r>
              <a:rPr lang="en-US" sz="2400" i="1" dirty="0" err="1" smtClean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).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We need to average over </a:t>
            </a:r>
            <a:r>
              <a:rPr lang="en-US" sz="2400" i="1" dirty="0" err="1" smtClean="0">
                <a:solidFill>
                  <a:schemeClr val="tx1"/>
                </a:solidFill>
              </a:rPr>
              <a:t>i</a:t>
            </a:r>
            <a:r>
              <a:rPr lang="en-US" sz="2400" i="1" dirty="0" smtClean="0">
                <a:solidFill>
                  <a:schemeClr val="tx1"/>
                </a:solidFill>
              </a:rPr>
              <a:t>=1..n, </a:t>
            </a:r>
            <a:r>
              <a:rPr lang="en-US" sz="2400" dirty="0" smtClean="0">
                <a:solidFill>
                  <a:schemeClr val="tx1"/>
                </a:solidFill>
              </a:rPr>
              <a:t>the positions for key </a:t>
            </a:r>
            <a:r>
              <a:rPr lang="en-US" sz="2400" i="1" dirty="0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215900" y="914400"/>
            <a:ext cx="8061053" cy="1200329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none" dirty="0">
                <a:solidFill>
                  <a:srgbClr val="CC3300"/>
                </a:solidFill>
              </a:rPr>
              <a:t>Theorem</a:t>
            </a:r>
            <a:r>
              <a:rPr lang="en-US" b="1" u="none" dirty="0" smtClean="0">
                <a:solidFill>
                  <a:srgbClr val="CC3300"/>
                </a:solidFill>
              </a:rPr>
              <a:t>:</a:t>
            </a:r>
            <a:r>
              <a:rPr lang="en-US" u="none" dirty="0" smtClean="0"/>
              <a:t> Under the uniform hashing assumption, the </a:t>
            </a:r>
            <a:r>
              <a:rPr lang="en-US" u="none" dirty="0"/>
              <a:t>expected </a:t>
            </a:r>
            <a:r>
              <a:rPr lang="en-US" u="none" dirty="0" smtClean="0"/>
              <a:t/>
            </a:r>
            <a:br>
              <a:rPr lang="en-US" u="none" dirty="0" smtClean="0"/>
            </a:br>
            <a:r>
              <a:rPr lang="en-US" u="none" dirty="0" smtClean="0"/>
              <a:t>number </a:t>
            </a:r>
            <a:r>
              <a:rPr lang="en-US" u="none" dirty="0"/>
              <a:t>of probes in a successful search in an </a:t>
            </a:r>
            <a:r>
              <a:rPr lang="en-US" u="none" dirty="0" smtClean="0"/>
              <a:t>open-address </a:t>
            </a:r>
            <a:br>
              <a:rPr lang="en-US" u="none" dirty="0" smtClean="0"/>
            </a:br>
            <a:r>
              <a:rPr lang="en-US" u="none" dirty="0" smtClean="0"/>
              <a:t>hash </a:t>
            </a:r>
            <a:r>
              <a:rPr lang="en-US" u="none" dirty="0"/>
              <a:t>table is at most (1/</a:t>
            </a:r>
            <a:r>
              <a:rPr lang="el-GR" u="none" dirty="0">
                <a:cs typeface="Times New Roman" pitchFamily="18" charset="0"/>
              </a:rPr>
              <a:t>α</a:t>
            </a:r>
            <a:r>
              <a:rPr lang="en-US" u="none" dirty="0">
                <a:cs typeface="Times New Roman" pitchFamily="18" charset="0"/>
              </a:rPr>
              <a:t>)</a:t>
            </a:r>
            <a:r>
              <a:rPr lang="en-US" u="none" dirty="0"/>
              <a:t> </a:t>
            </a:r>
            <a:r>
              <a:rPr lang="en-US" u="none" dirty="0" err="1"/>
              <a:t>ln</a:t>
            </a:r>
            <a:r>
              <a:rPr lang="en-US" u="none" dirty="0"/>
              <a:t> (</a:t>
            </a:r>
            <a:r>
              <a:rPr lang="en-US" u="none" dirty="0">
                <a:cs typeface="Times New Roman" pitchFamily="18" charset="0"/>
              </a:rPr>
              <a:t>1/(1–</a:t>
            </a:r>
            <a:r>
              <a:rPr lang="el-GR" u="none" dirty="0">
                <a:cs typeface="Times New Roman" pitchFamily="18" charset="0"/>
              </a:rPr>
              <a:t>α</a:t>
            </a:r>
            <a:r>
              <a:rPr lang="en-US" u="none" dirty="0">
                <a:cs typeface="Times New Roman" pitchFamily="18" charset="0"/>
              </a:rPr>
              <a:t>)).</a:t>
            </a:r>
            <a:endParaRPr lang="el-GR" u="none" dirty="0">
              <a:cs typeface="Times New Roman" pitchFamily="18" charset="0"/>
            </a:endParaRPr>
          </a:p>
        </p:txBody>
      </p:sp>
      <p:graphicFrame>
        <p:nvGraphicFramePr>
          <p:cNvPr id="179201" name="Object 3"/>
          <p:cNvGraphicFramePr>
            <a:graphicFrameLocks noChangeAspect="1"/>
          </p:cNvGraphicFramePr>
          <p:nvPr/>
        </p:nvGraphicFramePr>
        <p:xfrm>
          <a:off x="609600" y="5082938"/>
          <a:ext cx="6858000" cy="124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56" name="Equation" r:id="rId4" imgW="3644640" imgH="660240" progId="Equation.3">
                  <p:embed/>
                </p:oleObj>
              </mc:Choice>
              <mc:Fallback>
                <p:oleObj name="Equation" r:id="rId4" imgW="364464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82938"/>
                        <a:ext cx="6858000" cy="124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354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70400" y="2278063"/>
              <a:ext cx="552450" cy="366712"/>
            </p14:xfrm>
          </p:contentPart>
        </mc:Choice>
        <mc:Fallback xmlns="">
          <p:pic>
            <p:nvPicPr>
              <p:cNvPr id="19354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3922" y="2271585"/>
                <a:ext cx="565406" cy="379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354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87950" y="2414588"/>
              <a:ext cx="166688" cy="92075"/>
            </p14:xfrm>
          </p:contentPart>
        </mc:Choice>
        <mc:Fallback xmlns="">
          <p:pic>
            <p:nvPicPr>
              <p:cNvPr id="19354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1470" y="2408114"/>
                <a:ext cx="179649" cy="105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354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86400" y="2398713"/>
              <a:ext cx="433388" cy="233362"/>
            </p14:xfrm>
          </p:contentPart>
        </mc:Choice>
        <mc:Fallback xmlns="">
          <p:pic>
            <p:nvPicPr>
              <p:cNvPr id="19354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79921" y="2392231"/>
                <a:ext cx="446346" cy="246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354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54725" y="2270125"/>
              <a:ext cx="1450975" cy="288925"/>
            </p14:xfrm>
          </p:contentPart>
        </mc:Choice>
        <mc:Fallback xmlns="">
          <p:pic>
            <p:nvPicPr>
              <p:cNvPr id="19354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48244" y="2263648"/>
                <a:ext cx="1463937" cy="301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354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83500" y="2297113"/>
              <a:ext cx="704850" cy="374650"/>
            </p14:xfrm>
          </p:contentPart>
        </mc:Choice>
        <mc:Fallback xmlns="">
          <p:pic>
            <p:nvPicPr>
              <p:cNvPr id="19354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77020" y="2290635"/>
                <a:ext cx="717809" cy="387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354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18525" y="2298700"/>
              <a:ext cx="571500" cy="387350"/>
            </p14:xfrm>
          </p:contentPart>
        </mc:Choice>
        <mc:Fallback xmlns="">
          <p:pic>
            <p:nvPicPr>
              <p:cNvPr id="19354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12047" y="2292220"/>
                <a:ext cx="584456" cy="40031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Linear Probing </a:t>
            </a:r>
            <a:r>
              <a:rPr lang="en-US" sz="3600" dirty="0" smtClean="0"/>
              <a:t>[PPR07]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Pagh</a:t>
            </a:r>
            <a:r>
              <a:rPr lang="en-US" dirty="0" smtClean="0"/>
              <a:t>, </a:t>
            </a:r>
            <a:r>
              <a:rPr lang="en-US" dirty="0" err="1" smtClean="0"/>
              <a:t>Pagh</a:t>
            </a:r>
            <a:r>
              <a:rPr lang="en-US" dirty="0" smtClean="0"/>
              <a:t>, and </a:t>
            </a:r>
            <a:r>
              <a:rPr lang="en-US" dirty="0" err="1" smtClean="0"/>
              <a:t>Ruzic</a:t>
            </a:r>
            <a:r>
              <a:rPr lang="en-US" dirty="0" smtClean="0"/>
              <a:t> showed two things:</a:t>
            </a:r>
          </a:p>
          <a:p>
            <a:pPr lvl="1"/>
            <a:r>
              <a:rPr lang="en-US" dirty="0" smtClean="0"/>
              <a:t>If pairs of keys hash to independent locations, but triples do not, then you can have expected </a:t>
            </a:r>
            <a:r>
              <a:rPr lang="en-US" dirty="0" smtClean="0">
                <a:latin typeface="Symbol" pitchFamily="18" charset="2"/>
              </a:rPr>
              <a:t>W</a:t>
            </a:r>
            <a:r>
              <a:rPr lang="en-US" dirty="0" smtClean="0"/>
              <a:t>(log </a:t>
            </a:r>
            <a:r>
              <a:rPr lang="en-US" i="1" dirty="0" smtClean="0"/>
              <a:t>n</a:t>
            </a:r>
            <a:r>
              <a:rPr lang="en-US" dirty="0" smtClean="0"/>
              <a:t>) search time for linear probing.</a:t>
            </a:r>
          </a:p>
          <a:p>
            <a:pPr lvl="1"/>
            <a:r>
              <a:rPr lang="en-US" dirty="0" smtClean="0"/>
              <a:t>If 5-tuples hash to independent locations, then you can guarantee expected O(1) search time for linear probing.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550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Hashing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096000" y="1371600"/>
            <a:ext cx="1219200" cy="457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6096000" y="1828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6096000" y="2286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6096000" y="2743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6096000" y="3200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6096000" y="3657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6096000" y="41148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6096000" y="4572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096000" y="5029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096000" y="5486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315200" y="1447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u="none"/>
              <a:t>0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315200" y="5486400"/>
            <a:ext cx="622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/>
              <a:t>m</a:t>
            </a:r>
            <a:r>
              <a:rPr lang="en-US" sz="2000" u="none"/>
              <a:t>–1</a:t>
            </a:r>
            <a:endParaRPr lang="en-US" sz="2000" i="1" u="none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7391400" y="2286000"/>
            <a:ext cx="6746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1</a:t>
            </a:r>
            <a:r>
              <a:rPr lang="en-US" sz="2000" u="none"/>
              <a:t>)</a:t>
            </a:r>
            <a:endParaRPr lang="en-US" sz="2000" i="1" u="none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7391400" y="2819400"/>
            <a:ext cx="6746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4</a:t>
            </a:r>
            <a:r>
              <a:rPr lang="en-US" sz="2000" u="none"/>
              <a:t>)</a:t>
            </a:r>
            <a:endParaRPr lang="en-US" sz="2000" i="1" u="none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7391400" y="3657600"/>
            <a:ext cx="68159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 dirty="0" smtClean="0"/>
              <a:t>h</a:t>
            </a:r>
            <a:r>
              <a:rPr lang="en-US" sz="2000" u="none" dirty="0" smtClean="0"/>
              <a:t>(</a:t>
            </a:r>
            <a:r>
              <a:rPr lang="en-US" sz="2000" i="1" u="none" dirty="0" smtClean="0"/>
              <a:t>k</a:t>
            </a:r>
            <a:r>
              <a:rPr lang="en-US" sz="2000" u="none" baseline="-25000" dirty="0" smtClean="0"/>
              <a:t>2</a:t>
            </a:r>
            <a:r>
              <a:rPr lang="en-US" sz="2000" u="none" dirty="0" smtClean="0"/>
              <a:t>)</a:t>
            </a:r>
            <a:endParaRPr lang="en-US" sz="2000" u="none" dirty="0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7391400" y="4572000"/>
            <a:ext cx="6746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3</a:t>
            </a:r>
            <a:r>
              <a:rPr lang="en-US" sz="2000" u="none"/>
              <a:t>)</a:t>
            </a:r>
            <a:endParaRPr lang="en-US" sz="2000" i="1" u="none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096000" y="22860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096000" y="27432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096000" y="36576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6096000" y="4572000"/>
            <a:ext cx="1219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990600" y="1295400"/>
            <a:ext cx="3733800" cy="37338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1447800" y="2895600"/>
            <a:ext cx="2667000" cy="1828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u="none"/>
          </a:p>
        </p:txBody>
      </p:sp>
      <p:sp>
        <p:nvSpPr>
          <p:cNvPr id="10266" name="Text Box 27"/>
          <p:cNvSpPr txBox="1">
            <a:spLocks noChangeArrowheads="1"/>
          </p:cNvSpPr>
          <p:nvPr/>
        </p:nvSpPr>
        <p:spPr bwMode="auto">
          <a:xfrm>
            <a:off x="1790700" y="1828800"/>
            <a:ext cx="2014538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b="1" i="1" u="none"/>
              <a:t>U</a:t>
            </a:r>
          </a:p>
          <a:p>
            <a:pPr algn="ctr"/>
            <a:r>
              <a:rPr lang="en-US" sz="2000" b="1" u="none"/>
              <a:t>(</a:t>
            </a:r>
            <a:r>
              <a:rPr lang="en-US" sz="2000" u="none"/>
              <a:t>universe of keys)</a:t>
            </a:r>
            <a:endParaRPr lang="en-US" sz="2000" b="1" u="none"/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1447800" y="3276600"/>
            <a:ext cx="80645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i="1" u="none"/>
              <a:t>K</a:t>
            </a:r>
          </a:p>
          <a:p>
            <a:pPr algn="ctr"/>
            <a:r>
              <a:rPr lang="en-US" sz="1800" u="none"/>
              <a:t>(actual</a:t>
            </a:r>
          </a:p>
          <a:p>
            <a:pPr algn="ctr"/>
            <a:r>
              <a:rPr lang="en-US" sz="1800" u="none"/>
              <a:t>keys)</a:t>
            </a:r>
          </a:p>
        </p:txBody>
      </p:sp>
      <p:sp>
        <p:nvSpPr>
          <p:cNvPr id="10268" name="Oval 33"/>
          <p:cNvSpPr>
            <a:spLocks noChangeArrowheads="1"/>
          </p:cNvSpPr>
          <p:nvPr/>
        </p:nvSpPr>
        <p:spPr bwMode="auto">
          <a:xfrm>
            <a:off x="25146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Oval 34"/>
          <p:cNvSpPr>
            <a:spLocks noChangeArrowheads="1"/>
          </p:cNvSpPr>
          <p:nvPr/>
        </p:nvSpPr>
        <p:spPr bwMode="auto">
          <a:xfrm>
            <a:off x="3276600" y="3429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Oval 35"/>
          <p:cNvSpPr>
            <a:spLocks noChangeArrowheads="1"/>
          </p:cNvSpPr>
          <p:nvPr/>
        </p:nvSpPr>
        <p:spPr bwMode="auto">
          <a:xfrm>
            <a:off x="2667000" y="3657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Oval 36"/>
          <p:cNvSpPr>
            <a:spLocks noChangeArrowheads="1"/>
          </p:cNvSpPr>
          <p:nvPr/>
        </p:nvSpPr>
        <p:spPr bwMode="auto">
          <a:xfrm>
            <a:off x="3276600" y="3886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Oval 37"/>
          <p:cNvSpPr>
            <a:spLocks noChangeArrowheads="1"/>
          </p:cNvSpPr>
          <p:nvPr/>
        </p:nvSpPr>
        <p:spPr bwMode="auto">
          <a:xfrm>
            <a:off x="2667000" y="4114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Text Box 38"/>
          <p:cNvSpPr txBox="1">
            <a:spLocks noChangeArrowheads="1"/>
          </p:cNvSpPr>
          <p:nvPr/>
        </p:nvSpPr>
        <p:spPr bwMode="auto">
          <a:xfrm>
            <a:off x="2286000" y="32004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1</a:t>
            </a:r>
          </a:p>
        </p:txBody>
      </p:sp>
      <p:sp>
        <p:nvSpPr>
          <p:cNvPr id="10274" name="Text Box 40"/>
          <p:cNvSpPr txBox="1">
            <a:spLocks noChangeArrowheads="1"/>
          </p:cNvSpPr>
          <p:nvPr/>
        </p:nvSpPr>
        <p:spPr bwMode="auto">
          <a:xfrm>
            <a:off x="2362200" y="35814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2</a:t>
            </a:r>
          </a:p>
        </p:txBody>
      </p:sp>
      <p:sp>
        <p:nvSpPr>
          <p:cNvPr id="10275" name="Text Box 41"/>
          <p:cNvSpPr txBox="1">
            <a:spLocks noChangeArrowheads="1"/>
          </p:cNvSpPr>
          <p:nvPr/>
        </p:nvSpPr>
        <p:spPr bwMode="auto">
          <a:xfrm>
            <a:off x="2590800" y="41148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3</a:t>
            </a:r>
          </a:p>
        </p:txBody>
      </p:sp>
      <p:sp>
        <p:nvSpPr>
          <p:cNvPr id="10276" name="Text Box 42"/>
          <p:cNvSpPr txBox="1">
            <a:spLocks noChangeArrowheads="1"/>
          </p:cNvSpPr>
          <p:nvPr/>
        </p:nvSpPr>
        <p:spPr bwMode="auto">
          <a:xfrm>
            <a:off x="3200400" y="38862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5</a:t>
            </a:r>
          </a:p>
        </p:txBody>
      </p:sp>
      <p:sp>
        <p:nvSpPr>
          <p:cNvPr id="10277" name="Text Box 43"/>
          <p:cNvSpPr txBox="1">
            <a:spLocks noChangeArrowheads="1"/>
          </p:cNvSpPr>
          <p:nvPr/>
        </p:nvSpPr>
        <p:spPr bwMode="auto">
          <a:xfrm>
            <a:off x="2971800" y="32766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4</a:t>
            </a:r>
          </a:p>
        </p:txBody>
      </p:sp>
      <p:sp>
        <p:nvSpPr>
          <p:cNvPr id="10278" name="Line 44"/>
          <p:cNvSpPr>
            <a:spLocks noChangeShapeType="1"/>
          </p:cNvSpPr>
          <p:nvPr/>
        </p:nvSpPr>
        <p:spPr bwMode="auto">
          <a:xfrm flipV="1">
            <a:off x="2590800" y="2514600"/>
            <a:ext cx="3505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Line 45"/>
          <p:cNvSpPr>
            <a:spLocks noChangeShapeType="1"/>
          </p:cNvSpPr>
          <p:nvPr/>
        </p:nvSpPr>
        <p:spPr bwMode="auto">
          <a:xfrm flipV="1">
            <a:off x="3352800" y="2971800"/>
            <a:ext cx="2743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50"/>
          <p:cNvSpPr>
            <a:spLocks noChangeShapeType="1"/>
          </p:cNvSpPr>
          <p:nvPr/>
        </p:nvSpPr>
        <p:spPr bwMode="auto">
          <a:xfrm>
            <a:off x="2743200" y="4191000"/>
            <a:ext cx="3352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51"/>
          <p:cNvSpPr>
            <a:spLocks noChangeShapeType="1"/>
          </p:cNvSpPr>
          <p:nvPr/>
        </p:nvSpPr>
        <p:spPr bwMode="auto">
          <a:xfrm>
            <a:off x="2667000" y="3733800"/>
            <a:ext cx="3429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52"/>
          <p:cNvSpPr>
            <a:spLocks noChangeShapeType="1"/>
          </p:cNvSpPr>
          <p:nvPr/>
        </p:nvSpPr>
        <p:spPr bwMode="auto">
          <a:xfrm>
            <a:off x="3276600" y="3886200"/>
            <a:ext cx="2819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Text Box 53"/>
          <p:cNvSpPr txBox="1">
            <a:spLocks noChangeArrowheads="1"/>
          </p:cNvSpPr>
          <p:nvPr/>
        </p:nvSpPr>
        <p:spPr bwMode="auto">
          <a:xfrm>
            <a:off x="4724400" y="3581400"/>
            <a:ext cx="1231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none" dirty="0">
                <a:solidFill>
                  <a:srgbClr val="CC3300"/>
                </a:solidFill>
              </a:rPr>
              <a:t>collision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7391400" y="3657600"/>
            <a:ext cx="13081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 dirty="0"/>
              <a:t>h</a:t>
            </a:r>
            <a:r>
              <a:rPr lang="en-US" sz="2000" u="none" dirty="0"/>
              <a:t>(</a:t>
            </a:r>
            <a:r>
              <a:rPr lang="en-US" sz="2000" i="1" u="none" dirty="0"/>
              <a:t>k</a:t>
            </a:r>
            <a:r>
              <a:rPr lang="en-US" sz="2000" u="none" baseline="-25000" dirty="0"/>
              <a:t>2</a:t>
            </a:r>
            <a:r>
              <a:rPr lang="en-US" sz="2000" u="none" dirty="0"/>
              <a:t>)=</a:t>
            </a:r>
            <a:r>
              <a:rPr lang="en-US" sz="2000" i="1" u="none" dirty="0"/>
              <a:t>h</a:t>
            </a:r>
            <a:r>
              <a:rPr lang="en-US" sz="2000" u="none" dirty="0"/>
              <a:t>(</a:t>
            </a:r>
            <a:r>
              <a:rPr lang="en-US" sz="2000" i="1" u="none" dirty="0"/>
              <a:t>k</a:t>
            </a:r>
            <a:r>
              <a:rPr lang="en-US" sz="2000" u="none" baseline="-25000" dirty="0"/>
              <a:t>5</a:t>
            </a:r>
            <a:r>
              <a:rPr lang="en-US" sz="2000" u="none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/>
      <p:bldP spid="10257" grpId="0"/>
      <p:bldP spid="10258" grpId="0"/>
      <p:bldP spid="10258" grpId="1"/>
      <p:bldP spid="10259" grpId="0"/>
      <p:bldP spid="10278" grpId="0" animBg="1"/>
      <p:bldP spid="10279" grpId="0" animBg="1"/>
      <p:bldP spid="10280" grpId="0" animBg="1"/>
      <p:bldP spid="10281" grpId="0" animBg="1"/>
      <p:bldP spid="10282" grpId="0" animBg="1"/>
      <p:bldP spid="10283" grpId="0"/>
      <p:bldP spid="4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of analysis for </a:t>
            </a:r>
            <a:r>
              <a:rPr lang="en-US" i="1" dirty="0" smtClean="0"/>
              <a:t>m</a:t>
            </a:r>
            <a:r>
              <a:rPr lang="en-US" dirty="0" smtClean="0"/>
              <a:t>=3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sz="3600" dirty="0" smtClean="0"/>
              <a:t>[PPR07]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458200" cy="48768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Imagine a binary tree over the hash table </a:t>
            </a:r>
            <a:r>
              <a:rPr lang="en-US" sz="2800" i="1" dirty="0" smtClean="0"/>
              <a:t>A</a:t>
            </a:r>
            <a:r>
              <a:rPr lang="en-US" sz="2800" dirty="0" smtClean="0"/>
              <a:t>[1..</a:t>
            </a:r>
            <a:r>
              <a:rPr lang="en-US" sz="2800" i="1" dirty="0" smtClean="0"/>
              <a:t>m</a:t>
            </a:r>
            <a:r>
              <a:rPr lang="en-US" sz="2800" dirty="0" smtClean="0"/>
              <a:t>] </a:t>
            </a:r>
          </a:p>
          <a:p>
            <a:r>
              <a:rPr lang="en-US" sz="2800" dirty="0" smtClean="0"/>
              <a:t>A node at height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</a:t>
            </a:r>
            <a:r>
              <a:rPr lang="en-US" sz="2800" dirty="0" smtClean="0"/>
              <a:t>expects (1/3)·2</a:t>
            </a:r>
            <a:r>
              <a:rPr lang="en-US" sz="2800" i="1" baseline="30000" dirty="0" smtClean="0"/>
              <a:t>i</a:t>
            </a:r>
            <a:r>
              <a:rPr lang="en-US" sz="2800" dirty="0" smtClean="0"/>
              <a:t> items;</a:t>
            </a:r>
            <a:br>
              <a:rPr lang="en-US" sz="2800" dirty="0" smtClean="0"/>
            </a:br>
            <a:r>
              <a:rPr lang="en-US" sz="2800" dirty="0" smtClean="0"/>
              <a:t>call it </a:t>
            </a:r>
            <a:r>
              <a:rPr lang="en-US" sz="2800" i="1" dirty="0" smtClean="0"/>
              <a:t>dangerous</a:t>
            </a:r>
            <a:r>
              <a:rPr lang="en-US" sz="2800" dirty="0" smtClean="0"/>
              <a:t>  if it has ≥(2/3)·2</a:t>
            </a:r>
            <a:r>
              <a:rPr lang="en-US" sz="2800" i="1" baseline="30000" dirty="0" smtClean="0"/>
              <a:t>i</a:t>
            </a:r>
            <a:r>
              <a:rPr lang="en-US" sz="2800" dirty="0" smtClean="0"/>
              <a:t> items.</a:t>
            </a:r>
          </a:p>
          <a:p>
            <a:r>
              <a:rPr lang="en-US" sz="2800" dirty="0" smtClean="0"/>
              <a:t>If key </a:t>
            </a:r>
            <a:r>
              <a:rPr lang="en-US" sz="2800" i="1" dirty="0" smtClean="0"/>
              <a:t>k</a:t>
            </a:r>
            <a:r>
              <a:rPr lang="en-US" sz="2800" dirty="0" smtClean="0"/>
              <a:t> finds a run at </a:t>
            </a:r>
            <a:r>
              <a:rPr lang="en-US" sz="2800" i="1" dirty="0" smtClean="0"/>
              <a:t>h</a:t>
            </a:r>
            <a:r>
              <a:rPr lang="en-US" sz="2800" dirty="0" smtClean="0"/>
              <a:t>(</a:t>
            </a:r>
            <a:r>
              <a:rPr lang="en-US" sz="2800" i="1" dirty="0" smtClean="0"/>
              <a:t>k</a:t>
            </a:r>
            <a:r>
              <a:rPr lang="en-US" sz="2800" dirty="0" smtClean="0"/>
              <a:t>) of between 2</a:t>
            </a:r>
            <a:r>
              <a:rPr lang="en-US" sz="2800" baseline="30000" dirty="0" smtClean="0"/>
              <a:t>i</a:t>
            </a:r>
            <a:r>
              <a:rPr lang="en-US" sz="2800" dirty="0" smtClean="0"/>
              <a:t> and 2</a:t>
            </a:r>
            <a:r>
              <a:rPr lang="en-US" sz="2800" baseline="30000" dirty="0" smtClean="0"/>
              <a:t>i+1</a:t>
            </a:r>
            <a:r>
              <a:rPr lang="en-US" sz="2800" dirty="0" smtClean="0"/>
              <a:t> items, then the ancestor of </a:t>
            </a:r>
            <a:r>
              <a:rPr lang="en-US" sz="2800" i="1" dirty="0" smtClean="0"/>
              <a:t>h</a:t>
            </a:r>
            <a:r>
              <a:rPr lang="en-US" sz="2800" dirty="0" smtClean="0"/>
              <a:t>(</a:t>
            </a:r>
            <a:r>
              <a:rPr lang="en-US" sz="2800" i="1" dirty="0" smtClean="0"/>
              <a:t>k</a:t>
            </a:r>
            <a:r>
              <a:rPr lang="en-US" sz="2800" dirty="0" smtClean="0"/>
              <a:t>) at height </a:t>
            </a:r>
            <a:r>
              <a:rPr lang="en-US" sz="2800" i="1" dirty="0" smtClean="0"/>
              <a:t>i</a:t>
            </a:r>
            <a:r>
              <a:rPr lang="en-US" sz="2800" dirty="0" smtClean="0"/>
              <a:t>–2 is dangerous </a:t>
            </a:r>
            <a:br>
              <a:rPr lang="en-US" sz="2800" dirty="0" smtClean="0"/>
            </a:br>
            <a:r>
              <a:rPr lang="en-US" sz="2800" dirty="0" smtClean="0"/>
              <a:t>or has a dangerous sibling. </a:t>
            </a:r>
            <a:endParaRPr lang="en-US" dirty="0" smtClean="0"/>
          </a:p>
          <a:p>
            <a:r>
              <a:rPr lang="en-US" sz="2800" dirty="0" smtClean="0"/>
              <a:t>Now, we want the probability that a bin, of expected size μ=2</a:t>
            </a:r>
            <a:r>
              <a:rPr lang="en-US" sz="2800" i="1" baseline="30000" dirty="0" smtClean="0"/>
              <a:t>i</a:t>
            </a:r>
            <a:r>
              <a:rPr lang="en-US" sz="2800" baseline="30000" dirty="0" smtClean="0"/>
              <a:t>–2</a:t>
            </a:r>
            <a:r>
              <a:rPr lang="en-US" sz="2800" dirty="0" smtClean="0"/>
              <a:t>/3, actually contains 2μ elements. </a:t>
            </a:r>
          </a:p>
          <a:p>
            <a:pPr lvl="1"/>
            <a:r>
              <a:rPr lang="en-US" dirty="0" smtClean="0"/>
              <a:t>Pairs give bounds of O(1/μ), which is not enough, since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k</a:t>
            </a:r>
            <a:r>
              <a:rPr lang="en-US" dirty="0" smtClean="0"/>
              <a:t> 2</a:t>
            </a:r>
            <a:r>
              <a:rPr lang="en-US" baseline="30000" dirty="0" smtClean="0"/>
              <a:t>k</a:t>
            </a:r>
            <a:r>
              <a:rPr lang="en-US" dirty="0" smtClean="0"/>
              <a:t>·O(1/2</a:t>
            </a:r>
            <a:r>
              <a:rPr lang="en-US" baseline="30000" dirty="0" smtClean="0"/>
              <a:t>k-2</a:t>
            </a:r>
            <a:r>
              <a:rPr lang="en-US" dirty="0" smtClean="0"/>
              <a:t>) = O(</a:t>
            </a:r>
            <a:r>
              <a:rPr lang="en-US" dirty="0" err="1" smtClean="0"/>
              <a:t>lg</a:t>
            </a:r>
            <a:r>
              <a:rPr lang="en-US" dirty="0" smtClean="0"/>
              <a:t> n).</a:t>
            </a:r>
          </a:p>
          <a:p>
            <a:pPr lvl="1"/>
            <a:r>
              <a:rPr lang="en-US" dirty="0" smtClean="0"/>
              <a:t>Quadruples give O(1/μ</a:t>
            </a:r>
            <a:r>
              <a:rPr lang="en-US" baseline="30000" dirty="0" smtClean="0"/>
              <a:t>2</a:t>
            </a:r>
            <a:r>
              <a:rPr lang="en-US" dirty="0" smtClean="0"/>
              <a:t>), and Σ</a:t>
            </a:r>
            <a:r>
              <a:rPr lang="en-US" baseline="-25000" dirty="0" smtClean="0"/>
              <a:t>k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·O(1/2</a:t>
            </a:r>
            <a:r>
              <a:rPr lang="en-US" baseline="30000" dirty="0" smtClean="0"/>
              <a:t>2(k-2)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= Σ O(2</a:t>
            </a:r>
            <a:r>
              <a:rPr lang="en-US" baseline="30000" dirty="0" smtClean="0"/>
              <a:t>-k</a:t>
            </a:r>
            <a:r>
              <a:rPr lang="en-US" dirty="0" smtClean="0"/>
              <a:t>) = O(1).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550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550</a:t>
            </a:r>
            <a:endParaRPr lang="en-US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6576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664404"/>
            <a:ext cx="3625524" cy="25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937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90725" y="4011613"/>
              <a:ext cx="1208088" cy="715962"/>
            </p14:xfrm>
          </p:contentPart>
        </mc:Choice>
        <mc:Fallback xmlns="">
          <p:pic>
            <p:nvPicPr>
              <p:cNvPr id="22937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4245" y="4005134"/>
                <a:ext cx="1221047" cy="728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937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38863" y="4089400"/>
              <a:ext cx="655637" cy="688975"/>
            </p14:xfrm>
          </p:contentPart>
        </mc:Choice>
        <mc:Fallback xmlns="">
          <p:pic>
            <p:nvPicPr>
              <p:cNvPr id="22937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2382" y="4082921"/>
                <a:ext cx="668599" cy="701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938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95475" y="5072063"/>
              <a:ext cx="973138" cy="771525"/>
            </p14:xfrm>
          </p:contentPart>
        </mc:Choice>
        <mc:Fallback xmlns="">
          <p:pic>
            <p:nvPicPr>
              <p:cNvPr id="22938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88995" y="5065583"/>
                <a:ext cx="986099" cy="78448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Cuckoo hashing [PR01]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6629400" cy="5410200"/>
          </a:xfrm>
        </p:spPr>
        <p:txBody>
          <a:bodyPr/>
          <a:lstStyle/>
          <a:p>
            <a:r>
              <a:rPr lang="en-US" dirty="0" smtClean="0"/>
              <a:t>Use two hash functions, </a:t>
            </a:r>
            <a:r>
              <a:rPr lang="en-US" i="1" dirty="0" smtClean="0"/>
              <a:t>h</a:t>
            </a:r>
            <a:r>
              <a:rPr lang="en-US" dirty="0" smtClean="0"/>
              <a:t> and </a:t>
            </a:r>
            <a:r>
              <a:rPr lang="en-US" i="1" dirty="0" smtClean="0"/>
              <a:t>g,</a:t>
            </a:r>
            <a:r>
              <a:rPr lang="en-US" dirty="0" smtClean="0"/>
              <a:t> to give each key two possible places.</a:t>
            </a:r>
          </a:p>
          <a:p>
            <a:pPr lvl="1"/>
            <a:r>
              <a:rPr lang="en-US" dirty="0" smtClean="0"/>
              <a:t>I draw &amp; analyze with two tables. </a:t>
            </a:r>
            <a:br>
              <a:rPr lang="en-US" dirty="0" smtClean="0"/>
            </a:br>
            <a:r>
              <a:rPr lang="en-US" dirty="0" smtClean="0"/>
              <a:t>You can cuckoo hash with a single table, but its harder to analyze.</a:t>
            </a:r>
          </a:p>
          <a:p>
            <a:r>
              <a:rPr lang="en-US" dirty="0" smtClean="0"/>
              <a:t>Like open addressing, but displaces existing keys instead of probing.</a:t>
            </a:r>
          </a:p>
          <a:p>
            <a:pPr lvl="1"/>
            <a:r>
              <a:rPr lang="en-US" dirty="0" smtClean="0"/>
              <a:t>On collision, bump existing element to its other place; may chain.</a:t>
            </a:r>
          </a:p>
        </p:txBody>
      </p:sp>
      <p:grpSp>
        <p:nvGrpSpPr>
          <p:cNvPr id="55" name="Group 114"/>
          <p:cNvGrpSpPr/>
          <p:nvPr/>
        </p:nvGrpSpPr>
        <p:grpSpPr>
          <a:xfrm>
            <a:off x="7239000" y="1752600"/>
            <a:ext cx="1219200" cy="2352626"/>
            <a:chOff x="7010400" y="3962400"/>
            <a:chExt cx="947738" cy="1828800"/>
          </a:xfrm>
        </p:grpSpPr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7010400" y="3962400"/>
              <a:ext cx="338138" cy="18288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6"/>
            <p:cNvSpPr>
              <a:spLocks noChangeShapeType="1"/>
            </p:cNvSpPr>
            <p:nvPr/>
          </p:nvSpPr>
          <p:spPr bwMode="auto">
            <a:xfrm>
              <a:off x="7010400" y="4144963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7010400" y="432752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8"/>
            <p:cNvSpPr>
              <a:spLocks noChangeShapeType="1"/>
            </p:cNvSpPr>
            <p:nvPr/>
          </p:nvSpPr>
          <p:spPr bwMode="auto">
            <a:xfrm>
              <a:off x="7010400" y="451167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>
              <a:off x="7010400" y="4694238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7010400" y="4876800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>
              <a:off x="7010400" y="5059363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>
              <a:off x="7010400" y="524192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3"/>
            <p:cNvSpPr>
              <a:spLocks noChangeShapeType="1"/>
            </p:cNvSpPr>
            <p:nvPr/>
          </p:nvSpPr>
          <p:spPr bwMode="auto">
            <a:xfrm>
              <a:off x="7010400" y="542607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4"/>
            <p:cNvSpPr>
              <a:spLocks noChangeShapeType="1"/>
            </p:cNvSpPr>
            <p:nvPr/>
          </p:nvSpPr>
          <p:spPr bwMode="auto">
            <a:xfrm>
              <a:off x="7010400" y="5608638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17"/>
            <p:cNvSpPr>
              <a:spLocks noChangeArrowheads="1"/>
            </p:cNvSpPr>
            <p:nvPr/>
          </p:nvSpPr>
          <p:spPr bwMode="auto">
            <a:xfrm>
              <a:off x="7010400" y="4327525"/>
              <a:ext cx="338138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4</a:t>
              </a:r>
              <a:endParaRPr lang="en-US" sz="1000" u="none" baseline="-25000" dirty="0"/>
            </a:p>
          </p:txBody>
        </p:sp>
        <p:sp>
          <p:nvSpPr>
            <p:cNvPr id="67" name="Rectangle 18"/>
            <p:cNvSpPr>
              <a:spLocks noChangeArrowheads="1"/>
            </p:cNvSpPr>
            <p:nvPr/>
          </p:nvSpPr>
          <p:spPr bwMode="auto">
            <a:xfrm>
              <a:off x="7010400" y="4876800"/>
              <a:ext cx="338138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6</a:t>
              </a:r>
              <a:endParaRPr lang="en-US" sz="1000" u="none" baseline="-25000" dirty="0"/>
            </a:p>
          </p:txBody>
        </p:sp>
        <p:sp>
          <p:nvSpPr>
            <p:cNvPr id="68" name="Rectangle 19"/>
            <p:cNvSpPr>
              <a:spLocks noChangeArrowheads="1"/>
            </p:cNvSpPr>
            <p:nvPr/>
          </p:nvSpPr>
          <p:spPr bwMode="auto">
            <a:xfrm>
              <a:off x="7010400" y="5241925"/>
              <a:ext cx="338138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7</a:t>
              </a:r>
              <a:endParaRPr lang="en-US" sz="1000" u="none" baseline="-25000" dirty="0"/>
            </a:p>
          </p:txBody>
        </p:sp>
        <p:sp>
          <p:nvSpPr>
            <p:cNvPr id="69" name="Rectangle 20"/>
            <p:cNvSpPr>
              <a:spLocks noChangeArrowheads="1"/>
            </p:cNvSpPr>
            <p:nvPr/>
          </p:nvSpPr>
          <p:spPr bwMode="auto">
            <a:xfrm>
              <a:off x="7010400" y="5426075"/>
              <a:ext cx="338138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3</a:t>
              </a:r>
              <a:endParaRPr lang="en-US" sz="1000" u="none" baseline="-25000" dirty="0"/>
            </a:p>
          </p:txBody>
        </p:sp>
        <p:sp>
          <p:nvSpPr>
            <p:cNvPr id="70" name="Line 52"/>
            <p:cNvSpPr>
              <a:spLocks noChangeShapeType="1"/>
            </p:cNvSpPr>
            <p:nvPr/>
          </p:nvSpPr>
          <p:spPr bwMode="auto">
            <a:xfrm flipH="1">
              <a:off x="7102475" y="3992563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53"/>
            <p:cNvSpPr>
              <a:spLocks noChangeShapeType="1"/>
            </p:cNvSpPr>
            <p:nvPr/>
          </p:nvSpPr>
          <p:spPr bwMode="auto">
            <a:xfrm flipH="1">
              <a:off x="7102475" y="41751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54"/>
            <p:cNvSpPr>
              <a:spLocks noChangeShapeType="1"/>
            </p:cNvSpPr>
            <p:nvPr/>
          </p:nvSpPr>
          <p:spPr bwMode="auto">
            <a:xfrm flipH="1">
              <a:off x="7102475" y="4541838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55"/>
            <p:cNvSpPr>
              <a:spLocks noChangeShapeType="1"/>
            </p:cNvSpPr>
            <p:nvPr/>
          </p:nvSpPr>
          <p:spPr bwMode="auto">
            <a:xfrm flipH="1">
              <a:off x="7102475" y="47244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56"/>
            <p:cNvSpPr>
              <a:spLocks noChangeShapeType="1"/>
            </p:cNvSpPr>
            <p:nvPr/>
          </p:nvSpPr>
          <p:spPr bwMode="auto">
            <a:xfrm flipH="1">
              <a:off x="7102475" y="50895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57"/>
            <p:cNvSpPr>
              <a:spLocks noChangeShapeType="1"/>
            </p:cNvSpPr>
            <p:nvPr/>
          </p:nvSpPr>
          <p:spPr bwMode="auto">
            <a:xfrm flipH="1">
              <a:off x="7102475" y="56388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5"/>
            <p:cNvSpPr>
              <a:spLocks noChangeArrowheads="1"/>
            </p:cNvSpPr>
            <p:nvPr/>
          </p:nvSpPr>
          <p:spPr bwMode="auto">
            <a:xfrm>
              <a:off x="7620000" y="3962400"/>
              <a:ext cx="338138" cy="18288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7620000" y="4144963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7620000" y="432752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7620000" y="451167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7620000" y="4694238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7620000" y="4876800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7620000" y="5059363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>
              <a:off x="7620000" y="524192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>
              <a:off x="7620000" y="542607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>
              <a:off x="7620000" y="5608638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17"/>
            <p:cNvSpPr>
              <a:spLocks noChangeArrowheads="1"/>
            </p:cNvSpPr>
            <p:nvPr/>
          </p:nvSpPr>
          <p:spPr bwMode="auto">
            <a:xfrm>
              <a:off x="7620000" y="4327525"/>
              <a:ext cx="338138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5</a:t>
              </a:r>
              <a:endParaRPr lang="en-US" sz="1000" u="none" baseline="-25000" dirty="0"/>
            </a:p>
          </p:txBody>
        </p:sp>
        <p:sp>
          <p:nvSpPr>
            <p:cNvPr id="87" name="Rectangle 18"/>
            <p:cNvSpPr>
              <a:spLocks noChangeArrowheads="1"/>
            </p:cNvSpPr>
            <p:nvPr/>
          </p:nvSpPr>
          <p:spPr bwMode="auto">
            <a:xfrm>
              <a:off x="7620000" y="4513167"/>
              <a:ext cx="338138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1</a:t>
              </a:r>
              <a:endParaRPr lang="en-US" sz="1000" i="1" u="none" dirty="0"/>
            </a:p>
          </p:txBody>
        </p:sp>
        <p:sp>
          <p:nvSpPr>
            <p:cNvPr id="88" name="Rectangle 19"/>
            <p:cNvSpPr>
              <a:spLocks noChangeArrowheads="1"/>
            </p:cNvSpPr>
            <p:nvPr/>
          </p:nvSpPr>
          <p:spPr bwMode="auto">
            <a:xfrm>
              <a:off x="7620000" y="5241925"/>
              <a:ext cx="338138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2</a:t>
              </a:r>
              <a:endParaRPr lang="en-US" sz="1000" u="none" baseline="-25000" dirty="0"/>
            </a:p>
          </p:txBody>
        </p:sp>
        <p:sp>
          <p:nvSpPr>
            <p:cNvPr id="89" name="Rectangle 20"/>
            <p:cNvSpPr>
              <a:spLocks noChangeArrowheads="1"/>
            </p:cNvSpPr>
            <p:nvPr/>
          </p:nvSpPr>
          <p:spPr bwMode="auto">
            <a:xfrm>
              <a:off x="7620000" y="5426075"/>
              <a:ext cx="338138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4</a:t>
              </a:r>
              <a:endParaRPr lang="en-US" sz="1000" u="none" baseline="-25000" dirty="0"/>
            </a:p>
          </p:txBody>
        </p:sp>
        <p:sp>
          <p:nvSpPr>
            <p:cNvPr id="90" name="Line 52"/>
            <p:cNvSpPr>
              <a:spLocks noChangeShapeType="1"/>
            </p:cNvSpPr>
            <p:nvPr/>
          </p:nvSpPr>
          <p:spPr bwMode="auto">
            <a:xfrm flipH="1">
              <a:off x="7712075" y="3992563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53"/>
            <p:cNvSpPr>
              <a:spLocks noChangeShapeType="1"/>
            </p:cNvSpPr>
            <p:nvPr/>
          </p:nvSpPr>
          <p:spPr bwMode="auto">
            <a:xfrm flipH="1">
              <a:off x="7712075" y="41751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54"/>
            <p:cNvSpPr>
              <a:spLocks noChangeShapeType="1"/>
            </p:cNvSpPr>
            <p:nvPr/>
          </p:nvSpPr>
          <p:spPr bwMode="auto">
            <a:xfrm flipH="1">
              <a:off x="7712075" y="4907598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55"/>
            <p:cNvSpPr>
              <a:spLocks noChangeShapeType="1"/>
            </p:cNvSpPr>
            <p:nvPr/>
          </p:nvSpPr>
          <p:spPr bwMode="auto">
            <a:xfrm flipH="1">
              <a:off x="7712075" y="47244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56"/>
            <p:cNvSpPr>
              <a:spLocks noChangeShapeType="1"/>
            </p:cNvSpPr>
            <p:nvPr/>
          </p:nvSpPr>
          <p:spPr bwMode="auto">
            <a:xfrm flipH="1">
              <a:off x="7712075" y="50895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57"/>
            <p:cNvSpPr>
              <a:spLocks noChangeShapeType="1"/>
            </p:cNvSpPr>
            <p:nvPr/>
          </p:nvSpPr>
          <p:spPr bwMode="auto">
            <a:xfrm flipH="1">
              <a:off x="7712075" y="56388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8"/>
            <p:cNvSpPr>
              <a:spLocks noChangeShapeType="1"/>
            </p:cNvSpPr>
            <p:nvPr/>
          </p:nvSpPr>
          <p:spPr bwMode="auto">
            <a:xfrm flipV="1">
              <a:off x="7315200" y="4419599"/>
              <a:ext cx="304800" cy="533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8"/>
            <p:cNvSpPr>
              <a:spLocks noChangeShapeType="1"/>
            </p:cNvSpPr>
            <p:nvPr/>
          </p:nvSpPr>
          <p:spPr bwMode="auto">
            <a:xfrm>
              <a:off x="7315200" y="5029198"/>
              <a:ext cx="304800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8"/>
            <p:cNvSpPr>
              <a:spLocks noChangeShapeType="1"/>
            </p:cNvSpPr>
            <p:nvPr/>
          </p:nvSpPr>
          <p:spPr bwMode="auto">
            <a:xfrm>
              <a:off x="7315200" y="4419599"/>
              <a:ext cx="304800" cy="1524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" name="Line 82"/>
          <p:cNvSpPr>
            <a:spLocks noChangeShapeType="1"/>
          </p:cNvSpPr>
          <p:nvPr/>
        </p:nvSpPr>
        <p:spPr bwMode="auto">
          <a:xfrm>
            <a:off x="7131050" y="3800426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95"/>
          <p:cNvSpPr>
            <a:spLocks noChangeShapeType="1"/>
          </p:cNvSpPr>
          <p:nvPr/>
        </p:nvSpPr>
        <p:spPr bwMode="auto">
          <a:xfrm>
            <a:off x="7131050" y="3648026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97"/>
          <p:cNvSpPr>
            <a:spLocks noChangeShapeType="1"/>
          </p:cNvSpPr>
          <p:nvPr/>
        </p:nvSpPr>
        <p:spPr bwMode="auto">
          <a:xfrm>
            <a:off x="7126288" y="3347989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98"/>
          <p:cNvSpPr>
            <a:spLocks noChangeShapeType="1"/>
          </p:cNvSpPr>
          <p:nvPr/>
        </p:nvSpPr>
        <p:spPr bwMode="auto">
          <a:xfrm>
            <a:off x="7121525" y="3295601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00"/>
          <p:cNvSpPr>
            <a:spLocks noChangeShapeType="1"/>
          </p:cNvSpPr>
          <p:nvPr/>
        </p:nvSpPr>
        <p:spPr bwMode="auto">
          <a:xfrm>
            <a:off x="7126288" y="3233689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01"/>
          <p:cNvSpPr>
            <a:spLocks noChangeShapeType="1"/>
          </p:cNvSpPr>
          <p:nvPr/>
        </p:nvSpPr>
        <p:spPr bwMode="auto">
          <a:xfrm>
            <a:off x="7126288" y="2752676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02"/>
          <p:cNvSpPr>
            <a:spLocks noChangeShapeType="1"/>
          </p:cNvSpPr>
          <p:nvPr/>
        </p:nvSpPr>
        <p:spPr bwMode="auto">
          <a:xfrm>
            <a:off x="7121525" y="2700289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95"/>
          <p:cNvSpPr>
            <a:spLocks noChangeShapeType="1"/>
          </p:cNvSpPr>
          <p:nvPr/>
        </p:nvSpPr>
        <p:spPr bwMode="auto">
          <a:xfrm>
            <a:off x="7046551" y="3689847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934200" y="143376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none" dirty="0" smtClean="0"/>
              <a:t>h</a:t>
            </a:r>
            <a:endParaRPr lang="en-US" i="1" u="none" dirty="0"/>
          </a:p>
        </p:txBody>
      </p:sp>
      <p:sp>
        <p:nvSpPr>
          <p:cNvPr id="108" name="TextBox 107"/>
          <p:cNvSpPr txBox="1"/>
          <p:nvPr/>
        </p:nvSpPr>
        <p:spPr>
          <a:xfrm>
            <a:off x="7772400" y="143376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none" dirty="0" smtClean="0"/>
              <a:t>g</a:t>
            </a:r>
            <a:endParaRPr lang="en-US" i="1" u="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5"/>
          <p:cNvSpPr>
            <a:spLocks noChangeArrowheads="1"/>
          </p:cNvSpPr>
          <p:nvPr/>
        </p:nvSpPr>
        <p:spPr bwMode="auto">
          <a:xfrm>
            <a:off x="6521035" y="1447800"/>
            <a:ext cx="827503" cy="4475504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5029200" y="1447800"/>
            <a:ext cx="827503" cy="4475504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2" name="Rectangle 19"/>
          <p:cNvSpPr>
            <a:spLocks noChangeArrowheads="1"/>
          </p:cNvSpPr>
          <p:nvPr/>
        </p:nvSpPr>
        <p:spPr bwMode="auto">
          <a:xfrm>
            <a:off x="5029200" y="4579099"/>
            <a:ext cx="827503" cy="45065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i="1" u="none" dirty="0" smtClean="0"/>
              <a:t>k</a:t>
            </a:r>
            <a:r>
              <a:rPr lang="en-US" sz="1800" u="none" baseline="-25000" dirty="0" smtClean="0"/>
              <a:t>7</a:t>
            </a:r>
            <a:endParaRPr lang="en-US" sz="1800" u="none" baseline="-25000" dirty="0"/>
          </a:p>
        </p:txBody>
      </p:sp>
      <p:sp>
        <p:nvSpPr>
          <p:cNvPr id="133" name="Rectangle 19"/>
          <p:cNvSpPr>
            <a:spLocks noChangeArrowheads="1"/>
          </p:cNvSpPr>
          <p:nvPr/>
        </p:nvSpPr>
        <p:spPr bwMode="auto">
          <a:xfrm>
            <a:off x="5029200" y="4572000"/>
            <a:ext cx="827503" cy="45065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i="1" u="none" dirty="0" smtClean="0"/>
              <a:t>k</a:t>
            </a:r>
            <a:r>
              <a:rPr lang="en-US" sz="1800" u="none" baseline="-25000" dirty="0" smtClean="0"/>
              <a:t>8</a:t>
            </a:r>
            <a:endParaRPr lang="en-US" sz="1800" u="none" baseline="-25000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Collision Resolution in </a:t>
            </a:r>
            <a:r>
              <a:rPr lang="en-US" dirty="0" smtClean="0"/>
              <a:t>Cuckoo Hashing</a:t>
            </a:r>
          </a:p>
        </p:txBody>
      </p:sp>
      <p:sp>
        <p:nvSpPr>
          <p:cNvPr id="14356" name="Oval 21"/>
          <p:cNvSpPr>
            <a:spLocks noChangeArrowheads="1"/>
          </p:cNvSpPr>
          <p:nvPr/>
        </p:nvSpPr>
        <p:spPr bwMode="auto">
          <a:xfrm>
            <a:off x="228600" y="1371600"/>
            <a:ext cx="3733800" cy="37338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14357" name="Oval 22"/>
          <p:cNvSpPr>
            <a:spLocks noChangeArrowheads="1"/>
          </p:cNvSpPr>
          <p:nvPr/>
        </p:nvSpPr>
        <p:spPr bwMode="auto">
          <a:xfrm>
            <a:off x="685800" y="2971800"/>
            <a:ext cx="2667000" cy="1828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u="none"/>
          </a:p>
        </p:txBody>
      </p:sp>
      <p:sp>
        <p:nvSpPr>
          <p:cNvPr id="14358" name="Text Box 23"/>
          <p:cNvSpPr txBox="1">
            <a:spLocks noChangeArrowheads="1"/>
          </p:cNvSpPr>
          <p:nvPr/>
        </p:nvSpPr>
        <p:spPr bwMode="auto">
          <a:xfrm>
            <a:off x="1028700" y="1905000"/>
            <a:ext cx="2014538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b="1" i="1" u="none"/>
              <a:t>U</a:t>
            </a:r>
          </a:p>
          <a:p>
            <a:pPr algn="ctr"/>
            <a:r>
              <a:rPr lang="en-US" sz="2000" b="1" u="none"/>
              <a:t>(</a:t>
            </a:r>
            <a:r>
              <a:rPr lang="en-US" sz="2000" u="none"/>
              <a:t>universe of keys)</a:t>
            </a:r>
            <a:endParaRPr lang="en-US" sz="2000" b="1" u="none"/>
          </a:p>
        </p:txBody>
      </p:sp>
      <p:sp>
        <p:nvSpPr>
          <p:cNvPr id="14359" name="Text Box 24"/>
          <p:cNvSpPr txBox="1">
            <a:spLocks noChangeArrowheads="1"/>
          </p:cNvSpPr>
          <p:nvPr/>
        </p:nvSpPr>
        <p:spPr bwMode="auto">
          <a:xfrm>
            <a:off x="685800" y="3352800"/>
            <a:ext cx="80645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i="1" u="none"/>
              <a:t>K</a:t>
            </a:r>
          </a:p>
          <a:p>
            <a:pPr algn="ctr"/>
            <a:r>
              <a:rPr lang="en-US" sz="1800" u="none"/>
              <a:t>(actual</a:t>
            </a:r>
          </a:p>
          <a:p>
            <a:pPr algn="ctr"/>
            <a:r>
              <a:rPr lang="en-US" sz="1800" u="none"/>
              <a:t>keys)</a:t>
            </a:r>
          </a:p>
        </p:txBody>
      </p:sp>
      <p:sp>
        <p:nvSpPr>
          <p:cNvPr id="14360" name="Oval 25"/>
          <p:cNvSpPr>
            <a:spLocks noChangeArrowheads="1"/>
          </p:cNvSpPr>
          <p:nvPr/>
        </p:nvSpPr>
        <p:spPr bwMode="auto">
          <a:xfrm>
            <a:off x="18288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Oval 26"/>
          <p:cNvSpPr>
            <a:spLocks noChangeArrowheads="1"/>
          </p:cNvSpPr>
          <p:nvPr/>
        </p:nvSpPr>
        <p:spPr bwMode="auto">
          <a:xfrm>
            <a:off x="2514600" y="3505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Oval 27"/>
          <p:cNvSpPr>
            <a:spLocks noChangeArrowheads="1"/>
          </p:cNvSpPr>
          <p:nvPr/>
        </p:nvSpPr>
        <p:spPr bwMode="auto">
          <a:xfrm>
            <a:off x="1905000" y="3733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Oval 28"/>
          <p:cNvSpPr>
            <a:spLocks noChangeArrowheads="1"/>
          </p:cNvSpPr>
          <p:nvPr/>
        </p:nvSpPr>
        <p:spPr bwMode="auto">
          <a:xfrm>
            <a:off x="2362200" y="3810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Oval 29"/>
          <p:cNvSpPr>
            <a:spLocks noChangeArrowheads="1"/>
          </p:cNvSpPr>
          <p:nvPr/>
        </p:nvSpPr>
        <p:spPr bwMode="auto">
          <a:xfrm>
            <a:off x="2057400" y="4419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Text Box 30"/>
          <p:cNvSpPr txBox="1">
            <a:spLocks noChangeArrowheads="1"/>
          </p:cNvSpPr>
          <p:nvPr/>
        </p:nvSpPr>
        <p:spPr bwMode="auto">
          <a:xfrm>
            <a:off x="1676400" y="29718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1</a:t>
            </a:r>
          </a:p>
        </p:txBody>
      </p:sp>
      <p:sp>
        <p:nvSpPr>
          <p:cNvPr id="14366" name="Text Box 31"/>
          <p:cNvSpPr txBox="1">
            <a:spLocks noChangeArrowheads="1"/>
          </p:cNvSpPr>
          <p:nvPr/>
        </p:nvSpPr>
        <p:spPr bwMode="auto">
          <a:xfrm>
            <a:off x="1600200" y="36576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2</a:t>
            </a:r>
          </a:p>
        </p:txBody>
      </p:sp>
      <p:sp>
        <p:nvSpPr>
          <p:cNvPr id="14367" name="Text Box 32"/>
          <p:cNvSpPr txBox="1">
            <a:spLocks noChangeArrowheads="1"/>
          </p:cNvSpPr>
          <p:nvPr/>
        </p:nvSpPr>
        <p:spPr bwMode="auto">
          <a:xfrm>
            <a:off x="1981200" y="44196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 dirty="0" smtClean="0"/>
              <a:t>k</a:t>
            </a:r>
            <a:r>
              <a:rPr lang="en-US" sz="1600" u="none" baseline="-25000" dirty="0" smtClean="0"/>
              <a:t>8</a:t>
            </a:r>
            <a:endParaRPr lang="en-US" sz="1600" u="none" baseline="-25000" dirty="0"/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2286000" y="38100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5</a:t>
            </a:r>
          </a:p>
        </p:txBody>
      </p:sp>
      <p:sp>
        <p:nvSpPr>
          <p:cNvPr id="14369" name="Text Box 34"/>
          <p:cNvSpPr txBox="1">
            <a:spLocks noChangeArrowheads="1"/>
          </p:cNvSpPr>
          <p:nvPr/>
        </p:nvSpPr>
        <p:spPr bwMode="auto">
          <a:xfrm>
            <a:off x="2438400" y="32004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4</a:t>
            </a:r>
          </a:p>
        </p:txBody>
      </p:sp>
      <p:sp>
        <p:nvSpPr>
          <p:cNvPr id="14370" name="Oval 35"/>
          <p:cNvSpPr>
            <a:spLocks noChangeArrowheads="1"/>
          </p:cNvSpPr>
          <p:nvPr/>
        </p:nvSpPr>
        <p:spPr bwMode="auto">
          <a:xfrm>
            <a:off x="1600200" y="4495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Oval 36"/>
          <p:cNvSpPr>
            <a:spLocks noChangeArrowheads="1"/>
          </p:cNvSpPr>
          <p:nvPr/>
        </p:nvSpPr>
        <p:spPr bwMode="auto">
          <a:xfrm>
            <a:off x="2819400" y="3962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Oval 37"/>
          <p:cNvSpPr>
            <a:spLocks noChangeArrowheads="1"/>
          </p:cNvSpPr>
          <p:nvPr/>
        </p:nvSpPr>
        <p:spPr bwMode="auto">
          <a:xfrm>
            <a:off x="2590800" y="4343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Text Box 38"/>
          <p:cNvSpPr txBox="1">
            <a:spLocks noChangeArrowheads="1"/>
          </p:cNvSpPr>
          <p:nvPr/>
        </p:nvSpPr>
        <p:spPr bwMode="auto">
          <a:xfrm>
            <a:off x="2819400" y="37338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6</a:t>
            </a:r>
          </a:p>
        </p:txBody>
      </p:sp>
      <p:sp>
        <p:nvSpPr>
          <p:cNvPr id="14374" name="Text Box 39"/>
          <p:cNvSpPr txBox="1">
            <a:spLocks noChangeArrowheads="1"/>
          </p:cNvSpPr>
          <p:nvPr/>
        </p:nvSpPr>
        <p:spPr bwMode="auto">
          <a:xfrm>
            <a:off x="2590800" y="41148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7</a:t>
            </a:r>
          </a:p>
        </p:txBody>
      </p:sp>
      <p:sp>
        <p:nvSpPr>
          <p:cNvPr id="14375" name="Text Box 40"/>
          <p:cNvSpPr txBox="1">
            <a:spLocks noChangeArrowheads="1"/>
          </p:cNvSpPr>
          <p:nvPr/>
        </p:nvSpPr>
        <p:spPr bwMode="auto">
          <a:xfrm>
            <a:off x="1371600" y="41910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 dirty="0" smtClean="0"/>
              <a:t>k</a:t>
            </a:r>
            <a:r>
              <a:rPr lang="en-US" sz="1600" u="none" baseline="-25000" dirty="0" smtClean="0"/>
              <a:t>3</a:t>
            </a:r>
            <a:endParaRPr lang="en-US" sz="1600" u="none" baseline="-25000" dirty="0"/>
          </a:p>
        </p:txBody>
      </p:sp>
      <p:sp>
        <p:nvSpPr>
          <p:cNvPr id="14376" name="Line 41"/>
          <p:cNvSpPr>
            <a:spLocks noChangeShapeType="1"/>
          </p:cNvSpPr>
          <p:nvPr/>
        </p:nvSpPr>
        <p:spPr bwMode="auto">
          <a:xfrm flipV="1">
            <a:off x="1905000" y="2590800"/>
            <a:ext cx="3124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Line 42"/>
          <p:cNvSpPr>
            <a:spLocks noChangeShapeType="1"/>
          </p:cNvSpPr>
          <p:nvPr/>
        </p:nvSpPr>
        <p:spPr bwMode="auto">
          <a:xfrm flipV="1">
            <a:off x="2590800" y="2667000"/>
            <a:ext cx="2438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Line 43"/>
          <p:cNvSpPr>
            <a:spLocks noChangeShapeType="1"/>
          </p:cNvSpPr>
          <p:nvPr/>
        </p:nvSpPr>
        <p:spPr bwMode="auto">
          <a:xfrm>
            <a:off x="1905000" y="3733800"/>
            <a:ext cx="3124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Line 44"/>
          <p:cNvSpPr>
            <a:spLocks noChangeShapeType="1"/>
          </p:cNvSpPr>
          <p:nvPr/>
        </p:nvSpPr>
        <p:spPr bwMode="auto">
          <a:xfrm>
            <a:off x="2362200" y="38862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Line 45"/>
          <p:cNvSpPr>
            <a:spLocks noChangeShapeType="1"/>
          </p:cNvSpPr>
          <p:nvPr/>
        </p:nvSpPr>
        <p:spPr bwMode="auto">
          <a:xfrm>
            <a:off x="2895600" y="4038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Line 47"/>
          <p:cNvSpPr>
            <a:spLocks noChangeShapeType="1"/>
          </p:cNvSpPr>
          <p:nvPr/>
        </p:nvSpPr>
        <p:spPr bwMode="auto">
          <a:xfrm>
            <a:off x="2590800" y="4343400"/>
            <a:ext cx="2438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Line 48"/>
          <p:cNvSpPr>
            <a:spLocks noChangeShapeType="1"/>
          </p:cNvSpPr>
          <p:nvPr/>
        </p:nvSpPr>
        <p:spPr bwMode="auto">
          <a:xfrm>
            <a:off x="2133600" y="4495800"/>
            <a:ext cx="2895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Line 49"/>
          <p:cNvSpPr>
            <a:spLocks noChangeShapeType="1"/>
          </p:cNvSpPr>
          <p:nvPr/>
        </p:nvSpPr>
        <p:spPr bwMode="auto">
          <a:xfrm>
            <a:off x="1676400" y="4495800"/>
            <a:ext cx="3352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6"/>
          <p:cNvSpPr>
            <a:spLocks noChangeShapeType="1"/>
          </p:cNvSpPr>
          <p:nvPr/>
        </p:nvSpPr>
        <p:spPr bwMode="auto">
          <a:xfrm>
            <a:off x="5029200" y="1894575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2" name="Line 7"/>
          <p:cNvSpPr>
            <a:spLocks noChangeShapeType="1"/>
          </p:cNvSpPr>
          <p:nvPr/>
        </p:nvSpPr>
        <p:spPr bwMode="auto">
          <a:xfrm>
            <a:off x="5029200" y="2341347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3" name="Line 8"/>
          <p:cNvSpPr>
            <a:spLocks noChangeShapeType="1"/>
          </p:cNvSpPr>
          <p:nvPr/>
        </p:nvSpPr>
        <p:spPr bwMode="auto">
          <a:xfrm>
            <a:off x="5029200" y="2792005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4" name="Line 9"/>
          <p:cNvSpPr>
            <a:spLocks noChangeShapeType="1"/>
          </p:cNvSpPr>
          <p:nvPr/>
        </p:nvSpPr>
        <p:spPr bwMode="auto">
          <a:xfrm>
            <a:off x="5029200" y="3238780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5" name="Line 10"/>
          <p:cNvSpPr>
            <a:spLocks noChangeShapeType="1"/>
          </p:cNvSpPr>
          <p:nvPr/>
        </p:nvSpPr>
        <p:spPr bwMode="auto">
          <a:xfrm>
            <a:off x="5029200" y="3685552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6" name="Line 11"/>
          <p:cNvSpPr>
            <a:spLocks noChangeShapeType="1"/>
          </p:cNvSpPr>
          <p:nvPr/>
        </p:nvSpPr>
        <p:spPr bwMode="auto">
          <a:xfrm>
            <a:off x="5029200" y="4132327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7" name="Line 12"/>
          <p:cNvSpPr>
            <a:spLocks noChangeShapeType="1"/>
          </p:cNvSpPr>
          <p:nvPr/>
        </p:nvSpPr>
        <p:spPr bwMode="auto">
          <a:xfrm>
            <a:off x="5029200" y="4579099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8" name="Line 13"/>
          <p:cNvSpPr>
            <a:spLocks noChangeShapeType="1"/>
          </p:cNvSpPr>
          <p:nvPr/>
        </p:nvSpPr>
        <p:spPr bwMode="auto">
          <a:xfrm>
            <a:off x="5029200" y="5029757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>
            <a:off x="5029200" y="5476532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0" name="Rectangle 17"/>
          <p:cNvSpPr>
            <a:spLocks noChangeArrowheads="1"/>
          </p:cNvSpPr>
          <p:nvPr/>
        </p:nvSpPr>
        <p:spPr bwMode="auto">
          <a:xfrm>
            <a:off x="5029200" y="2341347"/>
            <a:ext cx="827503" cy="45065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i="1" u="none" dirty="0" smtClean="0"/>
              <a:t>k</a:t>
            </a:r>
            <a:r>
              <a:rPr lang="en-US" sz="1800" u="none" baseline="-25000" dirty="0" smtClean="0"/>
              <a:t>4</a:t>
            </a:r>
            <a:endParaRPr lang="en-US" sz="1800" u="none" baseline="-25000" dirty="0"/>
          </a:p>
        </p:txBody>
      </p:sp>
      <p:sp>
        <p:nvSpPr>
          <p:cNvPr id="101" name="Rectangle 18"/>
          <p:cNvSpPr>
            <a:spLocks noChangeArrowheads="1"/>
          </p:cNvSpPr>
          <p:nvPr/>
        </p:nvSpPr>
        <p:spPr bwMode="auto">
          <a:xfrm>
            <a:off x="5029200" y="3685552"/>
            <a:ext cx="827503" cy="4467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i="1" u="none" dirty="0" smtClean="0"/>
              <a:t>k</a:t>
            </a:r>
            <a:r>
              <a:rPr lang="en-US" sz="1800" u="none" baseline="-25000" dirty="0" smtClean="0"/>
              <a:t>6</a:t>
            </a:r>
            <a:endParaRPr lang="en-US" sz="1800" u="none" baseline="-25000" dirty="0"/>
          </a:p>
        </p:txBody>
      </p:sp>
      <p:sp>
        <p:nvSpPr>
          <p:cNvPr id="103" name="Rectangle 20"/>
          <p:cNvSpPr>
            <a:spLocks noChangeArrowheads="1"/>
          </p:cNvSpPr>
          <p:nvPr/>
        </p:nvSpPr>
        <p:spPr bwMode="auto">
          <a:xfrm>
            <a:off x="5029200" y="5029757"/>
            <a:ext cx="827503" cy="4467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i="1" u="none" dirty="0" smtClean="0"/>
              <a:t>k</a:t>
            </a:r>
            <a:r>
              <a:rPr lang="en-US" sz="1800" u="none" baseline="-25000" dirty="0" smtClean="0"/>
              <a:t>3</a:t>
            </a:r>
            <a:endParaRPr lang="en-US" sz="1800" u="none" baseline="-25000" dirty="0"/>
          </a:p>
        </p:txBody>
      </p:sp>
      <p:sp>
        <p:nvSpPr>
          <p:cNvPr id="104" name="Line 52"/>
          <p:cNvSpPr>
            <a:spLocks noChangeShapeType="1"/>
          </p:cNvSpPr>
          <p:nvPr/>
        </p:nvSpPr>
        <p:spPr bwMode="auto">
          <a:xfrm flipH="1">
            <a:off x="5254529" y="1521616"/>
            <a:ext cx="450658" cy="2991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5" name="Line 53"/>
          <p:cNvSpPr>
            <a:spLocks noChangeShapeType="1"/>
          </p:cNvSpPr>
          <p:nvPr/>
        </p:nvSpPr>
        <p:spPr bwMode="auto">
          <a:xfrm flipH="1">
            <a:off x="5254529" y="1968388"/>
            <a:ext cx="450658" cy="2991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6" name="Line 54"/>
          <p:cNvSpPr>
            <a:spLocks noChangeShapeType="1"/>
          </p:cNvSpPr>
          <p:nvPr/>
        </p:nvSpPr>
        <p:spPr bwMode="auto">
          <a:xfrm flipH="1">
            <a:off x="5254529" y="2865821"/>
            <a:ext cx="450658" cy="2991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7" name="Line 55"/>
          <p:cNvSpPr>
            <a:spLocks noChangeShapeType="1"/>
          </p:cNvSpPr>
          <p:nvPr/>
        </p:nvSpPr>
        <p:spPr bwMode="auto">
          <a:xfrm flipH="1">
            <a:off x="5254529" y="3312593"/>
            <a:ext cx="450658" cy="2991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8" name="Line 56"/>
          <p:cNvSpPr>
            <a:spLocks noChangeShapeType="1"/>
          </p:cNvSpPr>
          <p:nvPr/>
        </p:nvSpPr>
        <p:spPr bwMode="auto">
          <a:xfrm flipH="1">
            <a:off x="5254529" y="4206140"/>
            <a:ext cx="450658" cy="2991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09" name="Line 57"/>
          <p:cNvSpPr>
            <a:spLocks noChangeShapeType="1"/>
          </p:cNvSpPr>
          <p:nvPr/>
        </p:nvSpPr>
        <p:spPr bwMode="auto">
          <a:xfrm flipH="1">
            <a:off x="5254529" y="5550345"/>
            <a:ext cx="450658" cy="2991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1" name="Line 6"/>
          <p:cNvSpPr>
            <a:spLocks noChangeShapeType="1"/>
          </p:cNvSpPr>
          <p:nvPr/>
        </p:nvSpPr>
        <p:spPr bwMode="auto">
          <a:xfrm>
            <a:off x="6521035" y="1894575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2" name="Line 7"/>
          <p:cNvSpPr>
            <a:spLocks noChangeShapeType="1"/>
          </p:cNvSpPr>
          <p:nvPr/>
        </p:nvSpPr>
        <p:spPr bwMode="auto">
          <a:xfrm>
            <a:off x="6521035" y="2341347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3" name="Line 8"/>
          <p:cNvSpPr>
            <a:spLocks noChangeShapeType="1"/>
          </p:cNvSpPr>
          <p:nvPr/>
        </p:nvSpPr>
        <p:spPr bwMode="auto">
          <a:xfrm>
            <a:off x="6521035" y="2792005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4" name="Line 9"/>
          <p:cNvSpPr>
            <a:spLocks noChangeShapeType="1"/>
          </p:cNvSpPr>
          <p:nvPr/>
        </p:nvSpPr>
        <p:spPr bwMode="auto">
          <a:xfrm>
            <a:off x="6521035" y="3238780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5" name="Line 10"/>
          <p:cNvSpPr>
            <a:spLocks noChangeShapeType="1"/>
          </p:cNvSpPr>
          <p:nvPr/>
        </p:nvSpPr>
        <p:spPr bwMode="auto">
          <a:xfrm>
            <a:off x="6521035" y="3685552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6" name="Line 11"/>
          <p:cNvSpPr>
            <a:spLocks noChangeShapeType="1"/>
          </p:cNvSpPr>
          <p:nvPr/>
        </p:nvSpPr>
        <p:spPr bwMode="auto">
          <a:xfrm>
            <a:off x="6521035" y="4132327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7" name="Line 12"/>
          <p:cNvSpPr>
            <a:spLocks noChangeShapeType="1"/>
          </p:cNvSpPr>
          <p:nvPr/>
        </p:nvSpPr>
        <p:spPr bwMode="auto">
          <a:xfrm>
            <a:off x="6521035" y="4579099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8" name="Line 13"/>
          <p:cNvSpPr>
            <a:spLocks noChangeShapeType="1"/>
          </p:cNvSpPr>
          <p:nvPr/>
        </p:nvSpPr>
        <p:spPr bwMode="auto">
          <a:xfrm>
            <a:off x="6521035" y="5029757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19" name="Line 14"/>
          <p:cNvSpPr>
            <a:spLocks noChangeShapeType="1"/>
          </p:cNvSpPr>
          <p:nvPr/>
        </p:nvSpPr>
        <p:spPr bwMode="auto">
          <a:xfrm>
            <a:off x="6521035" y="5476532"/>
            <a:ext cx="8275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20" name="Rectangle 17"/>
          <p:cNvSpPr>
            <a:spLocks noChangeArrowheads="1"/>
          </p:cNvSpPr>
          <p:nvPr/>
        </p:nvSpPr>
        <p:spPr bwMode="auto">
          <a:xfrm>
            <a:off x="6521035" y="2341347"/>
            <a:ext cx="827503" cy="45065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i="1" u="none" dirty="0" smtClean="0"/>
              <a:t>k</a:t>
            </a:r>
            <a:r>
              <a:rPr lang="en-US" sz="1800" u="none" baseline="-25000" dirty="0" smtClean="0"/>
              <a:t>5</a:t>
            </a:r>
            <a:endParaRPr lang="en-US" sz="1800" u="none" baseline="-25000" dirty="0"/>
          </a:p>
        </p:txBody>
      </p:sp>
      <p:sp>
        <p:nvSpPr>
          <p:cNvPr id="121" name="Rectangle 18"/>
          <p:cNvSpPr>
            <a:spLocks noChangeArrowheads="1"/>
          </p:cNvSpPr>
          <p:nvPr/>
        </p:nvSpPr>
        <p:spPr bwMode="auto">
          <a:xfrm>
            <a:off x="6521035" y="2795656"/>
            <a:ext cx="827503" cy="4467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i="1" u="none" dirty="0" smtClean="0"/>
              <a:t>k</a:t>
            </a:r>
            <a:r>
              <a:rPr lang="en-US" sz="1800" u="none" baseline="-25000" dirty="0" smtClean="0"/>
              <a:t>1</a:t>
            </a:r>
            <a:endParaRPr lang="en-US" sz="1800" i="1" u="none" dirty="0"/>
          </a:p>
        </p:txBody>
      </p:sp>
      <p:sp>
        <p:nvSpPr>
          <p:cNvPr id="122" name="Rectangle 19"/>
          <p:cNvSpPr>
            <a:spLocks noChangeArrowheads="1"/>
          </p:cNvSpPr>
          <p:nvPr/>
        </p:nvSpPr>
        <p:spPr bwMode="auto">
          <a:xfrm>
            <a:off x="6521035" y="4579099"/>
            <a:ext cx="827503" cy="45065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i="1" u="none" dirty="0" smtClean="0"/>
              <a:t>k</a:t>
            </a:r>
            <a:r>
              <a:rPr lang="en-US" sz="1800" u="none" baseline="-25000" dirty="0" smtClean="0"/>
              <a:t>2</a:t>
            </a:r>
            <a:endParaRPr lang="en-US" sz="1800" u="none" baseline="-25000" dirty="0"/>
          </a:p>
        </p:txBody>
      </p:sp>
      <p:sp>
        <p:nvSpPr>
          <p:cNvPr id="124" name="Line 52"/>
          <p:cNvSpPr>
            <a:spLocks noChangeShapeType="1"/>
          </p:cNvSpPr>
          <p:nvPr/>
        </p:nvSpPr>
        <p:spPr bwMode="auto">
          <a:xfrm flipH="1">
            <a:off x="6746364" y="1521616"/>
            <a:ext cx="450658" cy="2991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25" name="Line 53"/>
          <p:cNvSpPr>
            <a:spLocks noChangeShapeType="1"/>
          </p:cNvSpPr>
          <p:nvPr/>
        </p:nvSpPr>
        <p:spPr bwMode="auto">
          <a:xfrm flipH="1">
            <a:off x="6746364" y="1968388"/>
            <a:ext cx="450658" cy="2991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26" name="Line 54"/>
          <p:cNvSpPr>
            <a:spLocks noChangeShapeType="1"/>
          </p:cNvSpPr>
          <p:nvPr/>
        </p:nvSpPr>
        <p:spPr bwMode="auto">
          <a:xfrm flipH="1">
            <a:off x="6746364" y="3760922"/>
            <a:ext cx="450658" cy="2991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27" name="Line 55"/>
          <p:cNvSpPr>
            <a:spLocks noChangeShapeType="1"/>
          </p:cNvSpPr>
          <p:nvPr/>
        </p:nvSpPr>
        <p:spPr bwMode="auto">
          <a:xfrm flipH="1">
            <a:off x="6746364" y="3312593"/>
            <a:ext cx="450658" cy="2991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28" name="Line 56"/>
          <p:cNvSpPr>
            <a:spLocks noChangeShapeType="1"/>
          </p:cNvSpPr>
          <p:nvPr/>
        </p:nvSpPr>
        <p:spPr bwMode="auto">
          <a:xfrm flipH="1">
            <a:off x="6746364" y="4206140"/>
            <a:ext cx="450658" cy="2991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29" name="Line 57"/>
          <p:cNvSpPr>
            <a:spLocks noChangeShapeType="1"/>
          </p:cNvSpPr>
          <p:nvPr/>
        </p:nvSpPr>
        <p:spPr bwMode="auto">
          <a:xfrm flipH="1">
            <a:off x="6746364" y="5550345"/>
            <a:ext cx="450658" cy="2991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30" name="Line 38"/>
          <p:cNvSpPr>
            <a:spLocks noChangeShapeType="1"/>
          </p:cNvSpPr>
          <p:nvPr/>
        </p:nvSpPr>
        <p:spPr bwMode="auto">
          <a:xfrm flipV="1">
            <a:off x="5775117" y="2566674"/>
            <a:ext cx="745917" cy="13053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31" name="Line 38"/>
          <p:cNvSpPr>
            <a:spLocks noChangeShapeType="1"/>
          </p:cNvSpPr>
          <p:nvPr/>
        </p:nvSpPr>
        <p:spPr bwMode="auto">
          <a:xfrm>
            <a:off x="5775117" y="4058506"/>
            <a:ext cx="745917" cy="7459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32" name="Line 38"/>
          <p:cNvSpPr>
            <a:spLocks noChangeShapeType="1"/>
          </p:cNvSpPr>
          <p:nvPr/>
        </p:nvSpPr>
        <p:spPr bwMode="auto">
          <a:xfrm>
            <a:off x="5775117" y="2566674"/>
            <a:ext cx="745917" cy="3729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34" name="Line 38"/>
          <p:cNvSpPr>
            <a:spLocks noChangeShapeType="1"/>
          </p:cNvSpPr>
          <p:nvPr/>
        </p:nvSpPr>
        <p:spPr bwMode="auto">
          <a:xfrm flipV="1">
            <a:off x="5867400" y="3097986"/>
            <a:ext cx="646786" cy="1550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135" name="Line 38"/>
          <p:cNvSpPr>
            <a:spLocks noChangeShapeType="1"/>
          </p:cNvSpPr>
          <p:nvPr/>
        </p:nvSpPr>
        <p:spPr bwMode="auto">
          <a:xfrm>
            <a:off x="5791200" y="2590800"/>
            <a:ext cx="720091" cy="255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 sz="4800"/>
          </a:p>
        </p:txBody>
      </p:sp>
      <p:sp>
        <p:nvSpPr>
          <p:cNvPr id="76" name="TextBox 75"/>
          <p:cNvSpPr txBox="1"/>
          <p:nvPr/>
        </p:nvSpPr>
        <p:spPr>
          <a:xfrm>
            <a:off x="4724400" y="1143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none" dirty="0" smtClean="0"/>
              <a:t>h</a:t>
            </a:r>
            <a:endParaRPr lang="en-US" i="1" u="none" dirty="0"/>
          </a:p>
        </p:txBody>
      </p:sp>
      <p:sp>
        <p:nvSpPr>
          <p:cNvPr id="77" name="TextBox 76"/>
          <p:cNvSpPr txBox="1"/>
          <p:nvPr/>
        </p:nvSpPr>
        <p:spPr>
          <a:xfrm>
            <a:off x="6172200" y="1143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none" dirty="0" smtClean="0"/>
              <a:t>g</a:t>
            </a:r>
            <a:endParaRPr lang="en-US" i="1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6 -0.00833 L 0.16319 -0.2560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-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14815E-6 L -0.16666 -0.06667 " pathEditMode="relative" ptsTypes="AA">
                                      <p:cBhvr>
                                        <p:cTn id="2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22222E-6 L 0.16666 0.38889 " pathEditMode="relative" ptsTypes="AA">
                                      <p:cBhvr>
                                        <p:cTn id="3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33" grpId="0" animBg="1"/>
      <p:bldP spid="14383" grpId="0" animBg="1"/>
      <p:bldP spid="100" grpId="0" animBg="1"/>
      <p:bldP spid="121" grpId="0" animBg="1"/>
      <p:bldP spid="132" grpId="0" animBg="1"/>
      <p:bldP spid="134" grpId="0" animBg="1"/>
      <p:bldP spid="13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Cuckoo Hashing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CC3300"/>
                </a:solidFill>
              </a:rPr>
              <a:t>Dictionary Operations:</a:t>
            </a:r>
          </a:p>
          <a:p>
            <a:r>
              <a:rPr lang="en-US" sz="2800" dirty="0" smtClean="0">
                <a:solidFill>
                  <a:schemeClr val="hlink"/>
                </a:solidFill>
              </a:rPr>
              <a:t>Cuckoo-Hash-Search (</a:t>
            </a:r>
            <a:r>
              <a:rPr lang="en-US" sz="2800" i="1" dirty="0" smtClean="0">
                <a:solidFill>
                  <a:schemeClr val="hlink"/>
                </a:solidFill>
              </a:rPr>
              <a:t>T, k</a:t>
            </a:r>
            <a:r>
              <a:rPr lang="en-US" sz="2800" dirty="0" smtClean="0">
                <a:solidFill>
                  <a:schemeClr val="hlink"/>
                </a:solidFill>
              </a:rPr>
              <a:t>)</a:t>
            </a:r>
          </a:p>
          <a:p>
            <a:pPr lvl="1"/>
            <a:r>
              <a:rPr lang="en-US" sz="2400" dirty="0" smtClean="0"/>
              <a:t>Check at </a:t>
            </a:r>
            <a:r>
              <a:rPr lang="en-US" sz="2400" i="1" dirty="0" smtClean="0"/>
              <a:t>T</a:t>
            </a:r>
            <a:r>
              <a:rPr lang="en-US" sz="2400" dirty="0" smtClean="0"/>
              <a:t>[</a:t>
            </a:r>
            <a:r>
              <a:rPr lang="en-US" sz="2400" i="1" dirty="0" smtClean="0"/>
              <a:t>h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)] and </a:t>
            </a:r>
            <a:r>
              <a:rPr lang="en-US" sz="2400" i="1" dirty="0" smtClean="0"/>
              <a:t>T</a:t>
            </a:r>
            <a:r>
              <a:rPr lang="en-US" sz="2400" dirty="0" smtClean="0"/>
              <a:t>[</a:t>
            </a:r>
            <a:r>
              <a:rPr lang="en-US" sz="2400" i="1" dirty="0" smtClean="0"/>
              <a:t>g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)]</a:t>
            </a:r>
          </a:p>
          <a:p>
            <a:pPr lvl="1"/>
            <a:r>
              <a:rPr lang="en-US" sz="2400" dirty="0" smtClean="0"/>
              <a:t>Worst-case complexity: only 2 locations to check = </a:t>
            </a:r>
            <a:r>
              <a:rPr lang="en-US" sz="2400" i="1" dirty="0" smtClean="0"/>
              <a:t>O</a:t>
            </a:r>
            <a:r>
              <a:rPr lang="en-US" sz="2400" dirty="0" smtClean="0"/>
              <a:t>(1).  </a:t>
            </a:r>
          </a:p>
          <a:p>
            <a:r>
              <a:rPr lang="en-US" sz="2800" dirty="0" smtClean="0">
                <a:solidFill>
                  <a:schemeClr val="hlink"/>
                </a:solidFill>
              </a:rPr>
              <a:t>Cuckoo-Hash-Delete (</a:t>
            </a:r>
            <a:r>
              <a:rPr lang="en-US" sz="2800" i="1" dirty="0" smtClean="0">
                <a:solidFill>
                  <a:schemeClr val="hlink"/>
                </a:solidFill>
              </a:rPr>
              <a:t>T, x</a:t>
            </a:r>
            <a:r>
              <a:rPr lang="en-US" sz="2800" dirty="0" smtClean="0">
                <a:solidFill>
                  <a:schemeClr val="hlink"/>
                </a:solidFill>
              </a:rPr>
              <a:t>)</a:t>
            </a:r>
          </a:p>
          <a:p>
            <a:pPr lvl="1"/>
            <a:r>
              <a:rPr lang="en-US" sz="2400" dirty="0" smtClean="0"/>
              <a:t>Delete </a:t>
            </a:r>
            <a:r>
              <a:rPr lang="en-US" sz="2400" i="1" dirty="0" smtClean="0"/>
              <a:t>x</a:t>
            </a:r>
            <a:r>
              <a:rPr lang="en-US" sz="2400" dirty="0" smtClean="0"/>
              <a:t> from </a:t>
            </a:r>
            <a:r>
              <a:rPr lang="en-US" sz="2400" i="1" dirty="0" smtClean="0"/>
              <a:t>T</a:t>
            </a:r>
            <a:r>
              <a:rPr lang="en-US" sz="2400" dirty="0" smtClean="0"/>
              <a:t>[</a:t>
            </a:r>
            <a:r>
              <a:rPr lang="en-US" sz="2400" i="1" dirty="0" smtClean="0"/>
              <a:t>h</a:t>
            </a:r>
            <a:r>
              <a:rPr lang="en-US" sz="2400" dirty="0" smtClean="0"/>
              <a:t>(</a:t>
            </a:r>
            <a:r>
              <a:rPr lang="en-US" sz="2400" i="1" dirty="0" smtClean="0"/>
              <a:t>key</a:t>
            </a:r>
            <a:r>
              <a:rPr lang="en-US" sz="2400" dirty="0" smtClean="0"/>
              <a:t>[</a:t>
            </a:r>
            <a:r>
              <a:rPr lang="en-US" sz="2400" i="1" dirty="0" smtClean="0"/>
              <a:t>x</a:t>
            </a:r>
            <a:r>
              <a:rPr lang="en-US" sz="2400" dirty="0" smtClean="0"/>
              <a:t>])] or </a:t>
            </a:r>
            <a:r>
              <a:rPr lang="en-US" sz="2400" i="1" dirty="0" smtClean="0"/>
              <a:t>T</a:t>
            </a:r>
            <a:r>
              <a:rPr lang="en-US" sz="2400" dirty="0" smtClean="0"/>
              <a:t>[</a:t>
            </a:r>
            <a:r>
              <a:rPr lang="en-US" sz="2400" i="1" dirty="0" smtClean="0"/>
              <a:t>g</a:t>
            </a:r>
            <a:r>
              <a:rPr lang="en-US" sz="2400" dirty="0" smtClean="0"/>
              <a:t>(</a:t>
            </a:r>
            <a:r>
              <a:rPr lang="en-US" sz="2400" i="1" dirty="0" smtClean="0"/>
              <a:t>key</a:t>
            </a:r>
            <a:r>
              <a:rPr lang="en-US" sz="2400" dirty="0" smtClean="0"/>
              <a:t>[</a:t>
            </a:r>
            <a:r>
              <a:rPr lang="en-US" sz="2400" i="1" dirty="0" smtClean="0"/>
              <a:t>x</a:t>
            </a:r>
            <a:r>
              <a:rPr lang="en-US" sz="2400" dirty="0" smtClean="0"/>
              <a:t>])].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Worst-case complexity: </a:t>
            </a:r>
            <a:r>
              <a:rPr lang="en-US" sz="2400" i="1" dirty="0" smtClean="0"/>
              <a:t>O</a:t>
            </a:r>
            <a:r>
              <a:rPr lang="en-US" sz="2400" dirty="0" smtClean="0"/>
              <a:t>(1).</a:t>
            </a:r>
          </a:p>
          <a:p>
            <a:r>
              <a:rPr lang="en-US" sz="2800" dirty="0" smtClean="0">
                <a:solidFill>
                  <a:schemeClr val="hlink"/>
                </a:solidFill>
              </a:rPr>
              <a:t>Cuckoo-Hash-Insert (</a:t>
            </a:r>
            <a:r>
              <a:rPr lang="en-US" sz="2800" i="1" dirty="0" smtClean="0">
                <a:solidFill>
                  <a:schemeClr val="hlink"/>
                </a:solidFill>
              </a:rPr>
              <a:t>T, x</a:t>
            </a:r>
            <a:r>
              <a:rPr lang="en-US" sz="2800" dirty="0" smtClean="0">
                <a:solidFill>
                  <a:schemeClr val="hlink"/>
                </a:solidFill>
              </a:rPr>
              <a:t>)</a:t>
            </a:r>
            <a:endParaRPr lang="en-US" sz="2000" dirty="0" smtClean="0"/>
          </a:p>
          <a:p>
            <a:pPr lvl="1"/>
            <a:r>
              <a:rPr lang="en-US" sz="2400" dirty="0" smtClean="0"/>
              <a:t>Try to insert initially at </a:t>
            </a:r>
            <a:r>
              <a:rPr lang="en-US" sz="2400" i="1" dirty="0" smtClean="0"/>
              <a:t>T</a:t>
            </a:r>
            <a:r>
              <a:rPr lang="en-US" sz="2400" dirty="0" smtClean="0"/>
              <a:t>[</a:t>
            </a:r>
            <a:r>
              <a:rPr lang="en-US" sz="2400" i="1" dirty="0" smtClean="0"/>
              <a:t>h</a:t>
            </a:r>
            <a:r>
              <a:rPr lang="en-US" sz="2400" dirty="0" smtClean="0"/>
              <a:t>(</a:t>
            </a:r>
            <a:r>
              <a:rPr lang="en-US" sz="2400" i="1" dirty="0" smtClean="0"/>
              <a:t>key</a:t>
            </a:r>
            <a:r>
              <a:rPr lang="en-US" sz="2400" dirty="0" smtClean="0"/>
              <a:t>[</a:t>
            </a:r>
            <a:r>
              <a:rPr lang="en-US" sz="2400" i="1" dirty="0" smtClean="0"/>
              <a:t>x</a:t>
            </a:r>
            <a:r>
              <a:rPr lang="en-US" sz="2400" dirty="0" smtClean="0"/>
              <a:t>])], displacing elements…</a:t>
            </a:r>
          </a:p>
          <a:p>
            <a:pPr lvl="1"/>
            <a:r>
              <a:rPr lang="en-US" sz="2400" dirty="0" smtClean="0"/>
              <a:t>Worst-case: May need to rehash everything in O(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  <a:r>
              <a:rPr lang="en-US" sz="2400" i="1" dirty="0" smtClean="0"/>
              <a:t>.</a:t>
            </a:r>
          </a:p>
          <a:p>
            <a:pPr lvl="1"/>
            <a:r>
              <a:rPr lang="en-US" sz="2400" dirty="0" smtClean="0"/>
              <a:t>Average-case: </a:t>
            </a:r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4"/>
          <p:cNvGrpSpPr/>
          <p:nvPr/>
        </p:nvGrpSpPr>
        <p:grpSpPr>
          <a:xfrm>
            <a:off x="7239000" y="2514600"/>
            <a:ext cx="1219200" cy="2352626"/>
            <a:chOff x="7010400" y="3962400"/>
            <a:chExt cx="947738" cy="1828800"/>
          </a:xfrm>
        </p:grpSpPr>
        <p:sp>
          <p:nvSpPr>
            <p:cNvPr id="182" name="Rectangle 5"/>
            <p:cNvSpPr>
              <a:spLocks noChangeArrowheads="1"/>
            </p:cNvSpPr>
            <p:nvPr/>
          </p:nvSpPr>
          <p:spPr bwMode="auto">
            <a:xfrm>
              <a:off x="7010400" y="3962400"/>
              <a:ext cx="338138" cy="18288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6"/>
            <p:cNvSpPr>
              <a:spLocks noChangeShapeType="1"/>
            </p:cNvSpPr>
            <p:nvPr/>
          </p:nvSpPr>
          <p:spPr bwMode="auto">
            <a:xfrm>
              <a:off x="7010400" y="4144963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7"/>
            <p:cNvSpPr>
              <a:spLocks noChangeShapeType="1"/>
            </p:cNvSpPr>
            <p:nvPr/>
          </p:nvSpPr>
          <p:spPr bwMode="auto">
            <a:xfrm>
              <a:off x="7010400" y="432752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8"/>
            <p:cNvSpPr>
              <a:spLocks noChangeShapeType="1"/>
            </p:cNvSpPr>
            <p:nvPr/>
          </p:nvSpPr>
          <p:spPr bwMode="auto">
            <a:xfrm>
              <a:off x="7010400" y="451167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9"/>
            <p:cNvSpPr>
              <a:spLocks noChangeShapeType="1"/>
            </p:cNvSpPr>
            <p:nvPr/>
          </p:nvSpPr>
          <p:spPr bwMode="auto">
            <a:xfrm>
              <a:off x="7010400" y="4694238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10"/>
            <p:cNvSpPr>
              <a:spLocks noChangeShapeType="1"/>
            </p:cNvSpPr>
            <p:nvPr/>
          </p:nvSpPr>
          <p:spPr bwMode="auto">
            <a:xfrm>
              <a:off x="7010400" y="4876800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11"/>
            <p:cNvSpPr>
              <a:spLocks noChangeShapeType="1"/>
            </p:cNvSpPr>
            <p:nvPr/>
          </p:nvSpPr>
          <p:spPr bwMode="auto">
            <a:xfrm>
              <a:off x="7010400" y="5059363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12"/>
            <p:cNvSpPr>
              <a:spLocks noChangeShapeType="1"/>
            </p:cNvSpPr>
            <p:nvPr/>
          </p:nvSpPr>
          <p:spPr bwMode="auto">
            <a:xfrm>
              <a:off x="7010400" y="524192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13"/>
            <p:cNvSpPr>
              <a:spLocks noChangeShapeType="1"/>
            </p:cNvSpPr>
            <p:nvPr/>
          </p:nvSpPr>
          <p:spPr bwMode="auto">
            <a:xfrm>
              <a:off x="7010400" y="542607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14"/>
            <p:cNvSpPr>
              <a:spLocks noChangeShapeType="1"/>
            </p:cNvSpPr>
            <p:nvPr/>
          </p:nvSpPr>
          <p:spPr bwMode="auto">
            <a:xfrm>
              <a:off x="7010400" y="5608638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Rectangle 17"/>
            <p:cNvSpPr>
              <a:spLocks noChangeArrowheads="1"/>
            </p:cNvSpPr>
            <p:nvPr/>
          </p:nvSpPr>
          <p:spPr bwMode="auto">
            <a:xfrm>
              <a:off x="7010400" y="4327525"/>
              <a:ext cx="338138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4</a:t>
              </a:r>
              <a:endParaRPr lang="en-US" sz="1000" u="none" baseline="-25000" dirty="0"/>
            </a:p>
          </p:txBody>
        </p:sp>
        <p:sp>
          <p:nvSpPr>
            <p:cNvPr id="193" name="Rectangle 18"/>
            <p:cNvSpPr>
              <a:spLocks noChangeArrowheads="1"/>
            </p:cNvSpPr>
            <p:nvPr/>
          </p:nvSpPr>
          <p:spPr bwMode="auto">
            <a:xfrm>
              <a:off x="7010400" y="4876800"/>
              <a:ext cx="338138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6</a:t>
              </a:r>
              <a:endParaRPr lang="en-US" sz="1000" u="none" baseline="-25000" dirty="0"/>
            </a:p>
          </p:txBody>
        </p:sp>
        <p:sp>
          <p:nvSpPr>
            <p:cNvPr id="194" name="Rectangle 19"/>
            <p:cNvSpPr>
              <a:spLocks noChangeArrowheads="1"/>
            </p:cNvSpPr>
            <p:nvPr/>
          </p:nvSpPr>
          <p:spPr bwMode="auto">
            <a:xfrm>
              <a:off x="7010400" y="5241925"/>
              <a:ext cx="338138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7</a:t>
              </a:r>
              <a:endParaRPr lang="en-US" sz="1000" u="none" baseline="-25000" dirty="0"/>
            </a:p>
          </p:txBody>
        </p:sp>
        <p:sp>
          <p:nvSpPr>
            <p:cNvPr id="195" name="Rectangle 20"/>
            <p:cNvSpPr>
              <a:spLocks noChangeArrowheads="1"/>
            </p:cNvSpPr>
            <p:nvPr/>
          </p:nvSpPr>
          <p:spPr bwMode="auto">
            <a:xfrm>
              <a:off x="7010400" y="5426075"/>
              <a:ext cx="338138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3</a:t>
              </a:r>
              <a:endParaRPr lang="en-US" sz="1000" u="none" baseline="-25000" dirty="0"/>
            </a:p>
          </p:txBody>
        </p:sp>
        <p:sp>
          <p:nvSpPr>
            <p:cNvPr id="196" name="Line 52"/>
            <p:cNvSpPr>
              <a:spLocks noChangeShapeType="1"/>
            </p:cNvSpPr>
            <p:nvPr/>
          </p:nvSpPr>
          <p:spPr bwMode="auto">
            <a:xfrm flipH="1">
              <a:off x="7102475" y="3992563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53"/>
            <p:cNvSpPr>
              <a:spLocks noChangeShapeType="1"/>
            </p:cNvSpPr>
            <p:nvPr/>
          </p:nvSpPr>
          <p:spPr bwMode="auto">
            <a:xfrm flipH="1">
              <a:off x="7102475" y="41751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54"/>
            <p:cNvSpPr>
              <a:spLocks noChangeShapeType="1"/>
            </p:cNvSpPr>
            <p:nvPr/>
          </p:nvSpPr>
          <p:spPr bwMode="auto">
            <a:xfrm flipH="1">
              <a:off x="7102475" y="4541838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55"/>
            <p:cNvSpPr>
              <a:spLocks noChangeShapeType="1"/>
            </p:cNvSpPr>
            <p:nvPr/>
          </p:nvSpPr>
          <p:spPr bwMode="auto">
            <a:xfrm flipH="1">
              <a:off x="7102475" y="47244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56"/>
            <p:cNvSpPr>
              <a:spLocks noChangeShapeType="1"/>
            </p:cNvSpPr>
            <p:nvPr/>
          </p:nvSpPr>
          <p:spPr bwMode="auto">
            <a:xfrm flipH="1">
              <a:off x="7102475" y="50895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57"/>
            <p:cNvSpPr>
              <a:spLocks noChangeShapeType="1"/>
            </p:cNvSpPr>
            <p:nvPr/>
          </p:nvSpPr>
          <p:spPr bwMode="auto">
            <a:xfrm flipH="1">
              <a:off x="7102475" y="56388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5"/>
            <p:cNvSpPr>
              <a:spLocks noChangeArrowheads="1"/>
            </p:cNvSpPr>
            <p:nvPr/>
          </p:nvSpPr>
          <p:spPr bwMode="auto">
            <a:xfrm>
              <a:off x="7620000" y="3962400"/>
              <a:ext cx="338138" cy="18288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"/>
            <p:cNvSpPr>
              <a:spLocks noChangeShapeType="1"/>
            </p:cNvSpPr>
            <p:nvPr/>
          </p:nvSpPr>
          <p:spPr bwMode="auto">
            <a:xfrm>
              <a:off x="7620000" y="4144963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7"/>
            <p:cNvSpPr>
              <a:spLocks noChangeShapeType="1"/>
            </p:cNvSpPr>
            <p:nvPr/>
          </p:nvSpPr>
          <p:spPr bwMode="auto">
            <a:xfrm>
              <a:off x="7620000" y="432752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8"/>
            <p:cNvSpPr>
              <a:spLocks noChangeShapeType="1"/>
            </p:cNvSpPr>
            <p:nvPr/>
          </p:nvSpPr>
          <p:spPr bwMode="auto">
            <a:xfrm>
              <a:off x="7620000" y="451167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9"/>
            <p:cNvSpPr>
              <a:spLocks noChangeShapeType="1"/>
            </p:cNvSpPr>
            <p:nvPr/>
          </p:nvSpPr>
          <p:spPr bwMode="auto">
            <a:xfrm>
              <a:off x="7620000" y="4694238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10"/>
            <p:cNvSpPr>
              <a:spLocks noChangeShapeType="1"/>
            </p:cNvSpPr>
            <p:nvPr/>
          </p:nvSpPr>
          <p:spPr bwMode="auto">
            <a:xfrm>
              <a:off x="7620000" y="4876800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11"/>
            <p:cNvSpPr>
              <a:spLocks noChangeShapeType="1"/>
            </p:cNvSpPr>
            <p:nvPr/>
          </p:nvSpPr>
          <p:spPr bwMode="auto">
            <a:xfrm>
              <a:off x="7620000" y="5059363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12"/>
            <p:cNvSpPr>
              <a:spLocks noChangeShapeType="1"/>
            </p:cNvSpPr>
            <p:nvPr/>
          </p:nvSpPr>
          <p:spPr bwMode="auto">
            <a:xfrm>
              <a:off x="7620000" y="524192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13"/>
            <p:cNvSpPr>
              <a:spLocks noChangeShapeType="1"/>
            </p:cNvSpPr>
            <p:nvPr/>
          </p:nvSpPr>
          <p:spPr bwMode="auto">
            <a:xfrm>
              <a:off x="7620000" y="542607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14"/>
            <p:cNvSpPr>
              <a:spLocks noChangeShapeType="1"/>
            </p:cNvSpPr>
            <p:nvPr/>
          </p:nvSpPr>
          <p:spPr bwMode="auto">
            <a:xfrm>
              <a:off x="7620000" y="5608638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Rectangle 17"/>
            <p:cNvSpPr>
              <a:spLocks noChangeArrowheads="1"/>
            </p:cNvSpPr>
            <p:nvPr/>
          </p:nvSpPr>
          <p:spPr bwMode="auto">
            <a:xfrm>
              <a:off x="7620000" y="4327525"/>
              <a:ext cx="338138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5</a:t>
              </a:r>
              <a:endParaRPr lang="en-US" sz="1000" u="none" baseline="-25000" dirty="0"/>
            </a:p>
          </p:txBody>
        </p:sp>
        <p:sp>
          <p:nvSpPr>
            <p:cNvPr id="220" name="Rectangle 18"/>
            <p:cNvSpPr>
              <a:spLocks noChangeArrowheads="1"/>
            </p:cNvSpPr>
            <p:nvPr/>
          </p:nvSpPr>
          <p:spPr bwMode="auto">
            <a:xfrm>
              <a:off x="7620000" y="4513167"/>
              <a:ext cx="338138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1</a:t>
              </a:r>
              <a:endParaRPr lang="en-US" sz="1000" i="1" u="none" dirty="0"/>
            </a:p>
          </p:txBody>
        </p:sp>
        <p:sp>
          <p:nvSpPr>
            <p:cNvPr id="221" name="Rectangle 19"/>
            <p:cNvSpPr>
              <a:spLocks noChangeArrowheads="1"/>
            </p:cNvSpPr>
            <p:nvPr/>
          </p:nvSpPr>
          <p:spPr bwMode="auto">
            <a:xfrm>
              <a:off x="7620000" y="5241925"/>
              <a:ext cx="338138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2</a:t>
              </a:r>
              <a:endParaRPr lang="en-US" sz="1000" u="none" baseline="-25000" dirty="0"/>
            </a:p>
          </p:txBody>
        </p:sp>
        <p:sp>
          <p:nvSpPr>
            <p:cNvPr id="222" name="Rectangle 20"/>
            <p:cNvSpPr>
              <a:spLocks noChangeArrowheads="1"/>
            </p:cNvSpPr>
            <p:nvPr/>
          </p:nvSpPr>
          <p:spPr bwMode="auto">
            <a:xfrm>
              <a:off x="7620000" y="5426075"/>
              <a:ext cx="338138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4</a:t>
              </a:r>
              <a:endParaRPr lang="en-US" sz="1000" u="none" baseline="-25000" dirty="0"/>
            </a:p>
          </p:txBody>
        </p:sp>
        <p:sp>
          <p:nvSpPr>
            <p:cNvPr id="223" name="Line 52"/>
            <p:cNvSpPr>
              <a:spLocks noChangeShapeType="1"/>
            </p:cNvSpPr>
            <p:nvPr/>
          </p:nvSpPr>
          <p:spPr bwMode="auto">
            <a:xfrm flipH="1">
              <a:off x="7712075" y="3992563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53"/>
            <p:cNvSpPr>
              <a:spLocks noChangeShapeType="1"/>
            </p:cNvSpPr>
            <p:nvPr/>
          </p:nvSpPr>
          <p:spPr bwMode="auto">
            <a:xfrm flipH="1">
              <a:off x="7712075" y="41751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54"/>
            <p:cNvSpPr>
              <a:spLocks noChangeShapeType="1"/>
            </p:cNvSpPr>
            <p:nvPr/>
          </p:nvSpPr>
          <p:spPr bwMode="auto">
            <a:xfrm flipH="1">
              <a:off x="7712075" y="4907598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55"/>
            <p:cNvSpPr>
              <a:spLocks noChangeShapeType="1"/>
            </p:cNvSpPr>
            <p:nvPr/>
          </p:nvSpPr>
          <p:spPr bwMode="auto">
            <a:xfrm flipH="1">
              <a:off x="7712075" y="47244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56"/>
            <p:cNvSpPr>
              <a:spLocks noChangeShapeType="1"/>
            </p:cNvSpPr>
            <p:nvPr/>
          </p:nvSpPr>
          <p:spPr bwMode="auto">
            <a:xfrm flipH="1">
              <a:off x="7712075" y="50895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57"/>
            <p:cNvSpPr>
              <a:spLocks noChangeShapeType="1"/>
            </p:cNvSpPr>
            <p:nvPr/>
          </p:nvSpPr>
          <p:spPr bwMode="auto">
            <a:xfrm flipH="1">
              <a:off x="7712075" y="56388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38"/>
            <p:cNvSpPr>
              <a:spLocks noChangeShapeType="1"/>
            </p:cNvSpPr>
            <p:nvPr/>
          </p:nvSpPr>
          <p:spPr bwMode="auto">
            <a:xfrm flipV="1">
              <a:off x="7315200" y="4419599"/>
              <a:ext cx="304800" cy="533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38"/>
            <p:cNvSpPr>
              <a:spLocks noChangeShapeType="1"/>
            </p:cNvSpPr>
            <p:nvPr/>
          </p:nvSpPr>
          <p:spPr bwMode="auto">
            <a:xfrm>
              <a:off x="7315200" y="5029198"/>
              <a:ext cx="304800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38"/>
            <p:cNvSpPr>
              <a:spLocks noChangeShapeType="1"/>
            </p:cNvSpPr>
            <p:nvPr/>
          </p:nvSpPr>
          <p:spPr bwMode="auto">
            <a:xfrm>
              <a:off x="7315200" y="4419599"/>
              <a:ext cx="304800" cy="1524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Cuckoo Hashing – Hash-Insert(</a:t>
            </a:r>
            <a:r>
              <a:rPr lang="en-US" i="1" dirty="0" smtClean="0"/>
              <a:t>T, x</a:t>
            </a:r>
            <a:r>
              <a:rPr lang="en-US" dirty="0" smtClean="0"/>
              <a:t>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6629400" cy="5410200"/>
          </a:xfrm>
        </p:spPr>
        <p:txBody>
          <a:bodyPr/>
          <a:lstStyle/>
          <a:p>
            <a:r>
              <a:rPr lang="en-US" sz="2800" dirty="0" smtClean="0"/>
              <a:t>Use two universal hash functions, </a:t>
            </a:r>
            <a:r>
              <a:rPr lang="en-US" sz="2800" i="1" dirty="0" smtClean="0"/>
              <a:t>h</a:t>
            </a:r>
            <a:r>
              <a:rPr lang="en-US" sz="2800" dirty="0" smtClean="0"/>
              <a:t> and </a:t>
            </a:r>
            <a:r>
              <a:rPr lang="en-US" sz="2800" i="1" dirty="0" smtClean="0"/>
              <a:t>g</a:t>
            </a:r>
            <a:r>
              <a:rPr lang="en-US" sz="2800" dirty="0" smtClean="0"/>
              <a:t>, to give each key two possible locations.</a:t>
            </a:r>
          </a:p>
          <a:p>
            <a:r>
              <a:rPr lang="en-US" sz="2800" dirty="0" smtClean="0"/>
              <a:t>On any collision, bump the existing item to its other location.</a:t>
            </a:r>
          </a:p>
          <a:p>
            <a:pPr lvl="1"/>
            <a:r>
              <a:rPr lang="en-US" sz="2400" i="1" dirty="0" smtClean="0"/>
              <a:t>h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can start a chain of bumped items.</a:t>
            </a:r>
          </a:p>
          <a:p>
            <a:pPr lvl="1"/>
            <a:r>
              <a:rPr lang="en-US" sz="2400" dirty="0" smtClean="0"/>
              <a:t>The chain can circle back and bump key </a:t>
            </a:r>
            <a:r>
              <a:rPr lang="en-US" sz="2400" i="1" dirty="0" smtClean="0"/>
              <a:t>k</a:t>
            </a:r>
            <a:r>
              <a:rPr lang="en-US" sz="2400" dirty="0" smtClean="0"/>
              <a:t> to its second location, </a:t>
            </a:r>
            <a:r>
              <a:rPr lang="en-US" sz="2400" i="1" dirty="0" smtClean="0"/>
              <a:t>g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).</a:t>
            </a:r>
          </a:p>
          <a:p>
            <a:pPr lvl="1"/>
            <a:r>
              <a:rPr lang="en-US" sz="2400" dirty="0" smtClean="0"/>
              <a:t>If you find yourself trying </a:t>
            </a:r>
            <a:r>
              <a:rPr lang="en-US" sz="2400" i="1" dirty="0" smtClean="0"/>
              <a:t>k</a:t>
            </a:r>
            <a:r>
              <a:rPr lang="en-US" sz="2400" dirty="0" smtClean="0"/>
              <a:t> at </a:t>
            </a:r>
            <a:r>
              <a:rPr lang="en-US" sz="2400" i="1" dirty="0" smtClean="0"/>
              <a:t>h</a:t>
            </a:r>
            <a:r>
              <a:rPr lang="en-US" sz="2400" dirty="0" smtClean="0"/>
              <a:t>(</a:t>
            </a:r>
            <a:r>
              <a:rPr lang="en-US" sz="2400" i="1" dirty="0" smtClean="0"/>
              <a:t>k</a:t>
            </a:r>
            <a:r>
              <a:rPr lang="en-US" sz="2400" dirty="0" smtClean="0"/>
              <a:t>) for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time, you have a double cycle -- rehash entire table, choosing two new universal hash </a:t>
            </a:r>
            <a:r>
              <a:rPr lang="en-US" sz="2400" dirty="0" err="1" smtClean="0"/>
              <a:t>fcns</a:t>
            </a:r>
            <a:r>
              <a:rPr lang="en-US" sz="2400" dirty="0" smtClean="0"/>
              <a:t>.</a:t>
            </a:r>
          </a:p>
        </p:txBody>
      </p:sp>
      <p:sp>
        <p:nvSpPr>
          <p:cNvPr id="202" name="Line 82"/>
          <p:cNvSpPr>
            <a:spLocks noChangeShapeType="1"/>
          </p:cNvSpPr>
          <p:nvPr/>
        </p:nvSpPr>
        <p:spPr bwMode="auto">
          <a:xfrm>
            <a:off x="7131050" y="4562426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95"/>
          <p:cNvSpPr>
            <a:spLocks noChangeShapeType="1"/>
          </p:cNvSpPr>
          <p:nvPr/>
        </p:nvSpPr>
        <p:spPr bwMode="auto">
          <a:xfrm>
            <a:off x="7131050" y="4410026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97"/>
          <p:cNvSpPr>
            <a:spLocks noChangeShapeType="1"/>
          </p:cNvSpPr>
          <p:nvPr/>
        </p:nvSpPr>
        <p:spPr bwMode="auto">
          <a:xfrm>
            <a:off x="7126288" y="4109989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98"/>
          <p:cNvSpPr>
            <a:spLocks noChangeShapeType="1"/>
          </p:cNvSpPr>
          <p:nvPr/>
        </p:nvSpPr>
        <p:spPr bwMode="auto">
          <a:xfrm>
            <a:off x="7121525" y="4057601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100"/>
          <p:cNvSpPr>
            <a:spLocks noChangeShapeType="1"/>
          </p:cNvSpPr>
          <p:nvPr/>
        </p:nvSpPr>
        <p:spPr bwMode="auto">
          <a:xfrm>
            <a:off x="7126288" y="3995689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101"/>
          <p:cNvSpPr>
            <a:spLocks noChangeShapeType="1"/>
          </p:cNvSpPr>
          <p:nvPr/>
        </p:nvSpPr>
        <p:spPr bwMode="auto">
          <a:xfrm>
            <a:off x="7126288" y="3514676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Line 102"/>
          <p:cNvSpPr>
            <a:spLocks noChangeShapeType="1"/>
          </p:cNvSpPr>
          <p:nvPr/>
        </p:nvSpPr>
        <p:spPr bwMode="auto">
          <a:xfrm>
            <a:off x="7121525" y="3462289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Line 95"/>
          <p:cNvSpPr>
            <a:spLocks noChangeShapeType="1"/>
          </p:cNvSpPr>
          <p:nvPr/>
        </p:nvSpPr>
        <p:spPr bwMode="auto">
          <a:xfrm>
            <a:off x="7046551" y="4451847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934200" y="219576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none" dirty="0" smtClean="0"/>
              <a:t>h</a:t>
            </a:r>
            <a:endParaRPr lang="en-US" i="1" u="none" dirty="0"/>
          </a:p>
        </p:txBody>
      </p:sp>
      <p:sp>
        <p:nvSpPr>
          <p:cNvPr id="57" name="TextBox 56"/>
          <p:cNvSpPr txBox="1"/>
          <p:nvPr/>
        </p:nvSpPr>
        <p:spPr>
          <a:xfrm>
            <a:off x="7772400" y="219576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none" dirty="0" smtClean="0"/>
              <a:t>g</a:t>
            </a:r>
            <a:endParaRPr lang="en-US" i="1" u="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Cuckoo-Hash-Insert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count </a:t>
            </a:r>
            <a:br>
              <a:rPr lang="en-US" dirty="0" smtClean="0"/>
            </a:br>
            <a:r>
              <a:rPr lang="en-US" dirty="0" smtClean="0"/>
              <a:t>(how many ways can Cuckoo-Hash-Insert fail) </a:t>
            </a:r>
            <a:br>
              <a:rPr lang="en-US" dirty="0" smtClean="0"/>
            </a:br>
            <a:r>
              <a:rPr lang="en-US" dirty="0" smtClean="0"/>
              <a:t>   (total number of possible states)</a:t>
            </a:r>
          </a:p>
          <a:p>
            <a:pPr lvl="1"/>
            <a:r>
              <a:rPr lang="en-US" dirty="0" err="1" smtClean="0"/>
              <a:t>Mihai</a:t>
            </a:r>
            <a:r>
              <a:rPr lang="en-US" dirty="0" smtClean="0"/>
              <a:t> </a:t>
            </a:r>
            <a:r>
              <a:rPr lang="en-US" dirty="0" err="1" smtClean="0"/>
              <a:t>Patrascu</a:t>
            </a:r>
            <a:r>
              <a:rPr lang="en-US" dirty="0" smtClean="0"/>
              <a:t> counts bits to encode states, and upper bounds the bits to encode failure states.</a:t>
            </a:r>
          </a:p>
          <a:p>
            <a:pPr>
              <a:buNone/>
            </a:pPr>
            <a:r>
              <a:rPr lang="en-US" sz="2400" dirty="0" smtClean="0">
                <a:hlinkClick r:id="rId3"/>
              </a:rPr>
              <a:t>	http://infoweekly.blogspot.com/2010/02/cuckoo-hashing.html</a:t>
            </a:r>
            <a:r>
              <a:rPr lang="en-US" sz="2400" dirty="0" smtClean="0"/>
              <a:t> </a:t>
            </a:r>
          </a:p>
          <a:p>
            <a:pPr lvl="1"/>
            <a:r>
              <a:rPr lang="en-US" dirty="0" smtClean="0"/>
              <a:t>The result is that each insert fails with probability </a:t>
            </a:r>
            <a:br>
              <a:rPr lang="en-US" dirty="0" smtClean="0"/>
            </a:br>
            <a:r>
              <a:rPr lang="en-US" dirty="0" smtClean="0"/>
              <a:t>&lt; 1/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, so the probability of any failure is &lt;1/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Expected rehash cost is therefore O(</a:t>
            </a:r>
            <a:r>
              <a:rPr lang="en-US" i="1" dirty="0" smtClean="0"/>
              <a:t>n</a:t>
            </a:r>
            <a:r>
              <a:rPr lang="en-US" dirty="0" smtClean="0"/>
              <a:t>)/</a:t>
            </a:r>
            <a:r>
              <a:rPr lang="en-US" i="1" dirty="0" smtClean="0"/>
              <a:t>n</a:t>
            </a:r>
            <a:r>
              <a:rPr lang="en-US" dirty="0" smtClean="0"/>
              <a:t> = O(1).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550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38200" y="2286000"/>
            <a:ext cx="7391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550</a:t>
            </a:r>
            <a:endParaRPr lang="en-US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6576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664404"/>
            <a:ext cx="3625524" cy="25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14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90725" y="4011613"/>
              <a:ext cx="1208088" cy="715962"/>
            </p14:xfrm>
          </p:contentPart>
        </mc:Choice>
        <mc:Fallback xmlns="">
          <p:pic>
            <p:nvPicPr>
              <p:cNvPr id="2314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4245" y="4005134"/>
                <a:ext cx="1221047" cy="728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14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38863" y="4089400"/>
              <a:ext cx="655637" cy="688975"/>
            </p14:xfrm>
          </p:contentPart>
        </mc:Choice>
        <mc:Fallback xmlns="">
          <p:pic>
            <p:nvPicPr>
              <p:cNvPr id="2314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2382" y="4082921"/>
                <a:ext cx="668599" cy="701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14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95475" y="5072063"/>
              <a:ext cx="973138" cy="771525"/>
            </p14:xfrm>
          </p:contentPart>
        </mc:Choice>
        <mc:Fallback xmlns="">
          <p:pic>
            <p:nvPicPr>
              <p:cNvPr id="2314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88995" y="5065583"/>
                <a:ext cx="986099" cy="784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14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1838" y="5111750"/>
              <a:ext cx="750887" cy="671513"/>
            </p14:xfrm>
          </p:contentPart>
        </mc:Choice>
        <mc:Fallback xmlns="">
          <p:pic>
            <p:nvPicPr>
              <p:cNvPr id="2314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05359" y="5105269"/>
                <a:ext cx="763846" cy="684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14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2338" y="398463"/>
              <a:ext cx="220662" cy="265112"/>
            </p14:xfrm>
          </p:contentPart>
        </mc:Choice>
        <mc:Fallback xmlns="">
          <p:pic>
            <p:nvPicPr>
              <p:cNvPr id="2314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5859" y="391979"/>
                <a:ext cx="233621" cy="278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14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33488" y="406400"/>
              <a:ext cx="663575" cy="306388"/>
            </p14:xfrm>
          </p:contentPart>
        </mc:Choice>
        <mc:Fallback xmlns="">
          <p:pic>
            <p:nvPicPr>
              <p:cNvPr id="2314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27007" y="399919"/>
                <a:ext cx="676537" cy="319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143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9638" y="704850"/>
              <a:ext cx="873125" cy="355600"/>
            </p14:xfrm>
          </p:contentPart>
        </mc:Choice>
        <mc:Fallback xmlns="">
          <p:pic>
            <p:nvPicPr>
              <p:cNvPr id="23143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3157" y="698371"/>
                <a:ext cx="886087" cy="368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143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14638" y="757238"/>
              <a:ext cx="395287" cy="212725"/>
            </p14:xfrm>
          </p:contentPart>
        </mc:Choice>
        <mc:Fallback xmlns="">
          <p:pic>
            <p:nvPicPr>
              <p:cNvPr id="23143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08158" y="750759"/>
                <a:ext cx="408247" cy="225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143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68438" y="974725"/>
              <a:ext cx="831850" cy="257175"/>
            </p14:xfrm>
          </p:contentPart>
        </mc:Choice>
        <mc:Fallback xmlns="">
          <p:pic>
            <p:nvPicPr>
              <p:cNvPr id="23143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61956" y="968242"/>
                <a:ext cx="844814" cy="270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143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21000" y="979488"/>
              <a:ext cx="358775" cy="115887"/>
            </p14:xfrm>
          </p:contentPart>
        </mc:Choice>
        <mc:Fallback xmlns="">
          <p:pic>
            <p:nvPicPr>
              <p:cNvPr id="23143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14523" y="973010"/>
                <a:ext cx="371730" cy="128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143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03363" y="1270000"/>
              <a:ext cx="919162" cy="169863"/>
            </p14:xfrm>
          </p:contentPart>
        </mc:Choice>
        <mc:Fallback xmlns="">
          <p:pic>
            <p:nvPicPr>
              <p:cNvPr id="23143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96885" y="1263522"/>
                <a:ext cx="932118" cy="182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143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94025" y="1174750"/>
              <a:ext cx="355600" cy="247650"/>
            </p14:xfrm>
          </p:contentPart>
        </mc:Choice>
        <mc:Fallback xmlns="">
          <p:pic>
            <p:nvPicPr>
              <p:cNvPr id="23143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87546" y="1168271"/>
                <a:ext cx="368557" cy="260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143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28963" y="1522413"/>
              <a:ext cx="146050" cy="127000"/>
            </p14:xfrm>
          </p:contentPart>
        </mc:Choice>
        <mc:Fallback xmlns="">
          <p:pic>
            <p:nvPicPr>
              <p:cNvPr id="23143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22488" y="1515919"/>
                <a:ext cx="159000" cy="139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144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33725" y="1798638"/>
              <a:ext cx="158750" cy="169862"/>
            </p14:xfrm>
          </p:contentPart>
        </mc:Choice>
        <mc:Fallback xmlns="">
          <p:pic>
            <p:nvPicPr>
              <p:cNvPr id="23144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27231" y="1792146"/>
                <a:ext cx="171739" cy="182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144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03538" y="42863"/>
              <a:ext cx="661987" cy="169862"/>
            </p14:xfrm>
          </p:contentPart>
        </mc:Choice>
        <mc:Fallback xmlns="">
          <p:pic>
            <p:nvPicPr>
              <p:cNvPr id="23144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897059" y="36385"/>
                <a:ext cx="674946" cy="182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144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19563" y="33338"/>
              <a:ext cx="438150" cy="136525"/>
            </p14:xfrm>
          </p:contentPart>
        </mc:Choice>
        <mc:Fallback xmlns="">
          <p:pic>
            <p:nvPicPr>
              <p:cNvPr id="23144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13088" y="26871"/>
                <a:ext cx="451100" cy="149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144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33975" y="1588"/>
              <a:ext cx="334963" cy="155575"/>
            </p14:xfrm>
          </p:contentPart>
        </mc:Choice>
        <mc:Fallback xmlns="">
          <p:pic>
            <p:nvPicPr>
              <p:cNvPr id="23144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27492" y="-4894"/>
                <a:ext cx="347929" cy="168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144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19813" y="26988"/>
              <a:ext cx="1204912" cy="214312"/>
            </p14:xfrm>
          </p:contentPart>
        </mc:Choice>
        <mc:Fallback xmlns="">
          <p:pic>
            <p:nvPicPr>
              <p:cNvPr id="23144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13333" y="20505"/>
                <a:ext cx="1217872" cy="22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3144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59713" y="44450"/>
              <a:ext cx="777875" cy="269875"/>
            </p14:xfrm>
          </p:contentPart>
        </mc:Choice>
        <mc:Fallback xmlns="">
          <p:pic>
            <p:nvPicPr>
              <p:cNvPr id="23144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853234" y="37973"/>
                <a:ext cx="790834" cy="282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3144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52913" y="741363"/>
              <a:ext cx="166687" cy="169862"/>
            </p14:xfrm>
          </p:contentPart>
        </mc:Choice>
        <mc:Fallback xmlns="">
          <p:pic>
            <p:nvPicPr>
              <p:cNvPr id="23144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46433" y="734885"/>
                <a:ext cx="179648" cy="182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144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80075" y="20638"/>
              <a:ext cx="306388" cy="146050"/>
            </p14:xfrm>
          </p:contentPart>
        </mc:Choice>
        <mc:Fallback xmlns="">
          <p:pic>
            <p:nvPicPr>
              <p:cNvPr id="23144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673594" y="14163"/>
                <a:ext cx="319349" cy="1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3144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72225" y="679450"/>
              <a:ext cx="625475" cy="592138"/>
            </p14:xfrm>
          </p:contentPart>
        </mc:Choice>
        <mc:Fallback xmlns="">
          <p:pic>
            <p:nvPicPr>
              <p:cNvPr id="23144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365743" y="672971"/>
                <a:ext cx="638438" cy="605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3144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47975" y="327025"/>
              <a:ext cx="276225" cy="157163"/>
            </p14:xfrm>
          </p:contentPart>
        </mc:Choice>
        <mc:Fallback xmlns="">
          <p:pic>
            <p:nvPicPr>
              <p:cNvPr id="23144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841493" y="320551"/>
                <a:ext cx="289190" cy="170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3145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19450" y="284163"/>
              <a:ext cx="306388" cy="246062"/>
            </p14:xfrm>
          </p:contentPart>
        </mc:Choice>
        <mc:Fallback xmlns="">
          <p:pic>
            <p:nvPicPr>
              <p:cNvPr id="23145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12969" y="277688"/>
                <a:ext cx="319349" cy="259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3145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57663" y="233363"/>
              <a:ext cx="274637" cy="184150"/>
            </p14:xfrm>
          </p:contentPart>
        </mc:Choice>
        <mc:Fallback xmlns="">
          <p:pic>
            <p:nvPicPr>
              <p:cNvPr id="23145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151184" y="226889"/>
                <a:ext cx="287595" cy="197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3145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32388" y="239713"/>
              <a:ext cx="279400" cy="230187"/>
            </p14:xfrm>
          </p:contentPart>
        </mc:Choice>
        <mc:Fallback xmlns="">
          <p:pic>
            <p:nvPicPr>
              <p:cNvPr id="23145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125907" y="233229"/>
                <a:ext cx="292362" cy="243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3145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29363" y="193675"/>
              <a:ext cx="798512" cy="288925"/>
            </p14:xfrm>
          </p:contentPart>
        </mc:Choice>
        <mc:Fallback xmlns="">
          <p:pic>
            <p:nvPicPr>
              <p:cNvPr id="23145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322883" y="187198"/>
                <a:ext cx="811473" cy="301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3145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98925" y="717550"/>
              <a:ext cx="358775" cy="608013"/>
            </p14:xfrm>
          </p:contentPart>
        </mc:Choice>
        <mc:Fallback xmlns="">
          <p:pic>
            <p:nvPicPr>
              <p:cNvPr id="23145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092441" y="711066"/>
                <a:ext cx="371743" cy="620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3145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76988" y="1330325"/>
              <a:ext cx="546100" cy="211138"/>
            </p14:xfrm>
          </p:contentPart>
        </mc:Choice>
        <mc:Fallback xmlns="">
          <p:pic>
            <p:nvPicPr>
              <p:cNvPr id="23145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370508" y="1323840"/>
                <a:ext cx="559060" cy="224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3145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02113" y="1525588"/>
              <a:ext cx="192087" cy="22225"/>
            </p14:xfrm>
          </p:contentPart>
        </mc:Choice>
        <mc:Fallback xmlns="">
          <p:pic>
            <p:nvPicPr>
              <p:cNvPr id="23145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195638" y="1519030"/>
                <a:ext cx="205037" cy="35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3145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72225" y="1695450"/>
              <a:ext cx="739775" cy="323850"/>
            </p14:xfrm>
          </p:contentPart>
        </mc:Choice>
        <mc:Fallback xmlns="">
          <p:pic>
            <p:nvPicPr>
              <p:cNvPr id="23145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365745" y="1688966"/>
                <a:ext cx="752735" cy="336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3145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62938" y="1339850"/>
              <a:ext cx="166687" cy="539750"/>
            </p14:xfrm>
          </p:contentPart>
        </mc:Choice>
        <mc:Fallback xmlns="">
          <p:pic>
            <p:nvPicPr>
              <p:cNvPr id="23145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256458" y="1333369"/>
                <a:ext cx="179648" cy="552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3145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59725" y="360363"/>
              <a:ext cx="477838" cy="1485900"/>
            </p14:xfrm>
          </p:contentPart>
        </mc:Choice>
        <mc:Fallback xmlns="">
          <p:pic>
            <p:nvPicPr>
              <p:cNvPr id="23145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953248" y="353882"/>
                <a:ext cx="490791" cy="1498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3146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30875" y="192088"/>
              <a:ext cx="111125" cy="187325"/>
            </p14:xfrm>
          </p:contentPart>
        </mc:Choice>
        <mc:Fallback xmlns="">
          <p:pic>
            <p:nvPicPr>
              <p:cNvPr id="23146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724402" y="185604"/>
                <a:ext cx="124072" cy="200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3146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03888" y="631825"/>
              <a:ext cx="138112" cy="217488"/>
            </p14:xfrm>
          </p:contentPart>
        </mc:Choice>
        <mc:Fallback xmlns="">
          <p:pic>
            <p:nvPicPr>
              <p:cNvPr id="23146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697414" y="625344"/>
                <a:ext cx="151060" cy="230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3146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02300" y="1101725"/>
              <a:ext cx="190500" cy="195263"/>
            </p14:xfrm>
          </p:contentPart>
        </mc:Choice>
        <mc:Fallback xmlns="">
          <p:pic>
            <p:nvPicPr>
              <p:cNvPr id="23146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695818" y="1095252"/>
                <a:ext cx="203464" cy="208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3146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02300" y="1473200"/>
              <a:ext cx="219075" cy="455613"/>
            </p14:xfrm>
          </p:contentPart>
        </mc:Choice>
        <mc:Fallback xmlns="">
          <p:pic>
            <p:nvPicPr>
              <p:cNvPr id="23146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695825" y="1466722"/>
                <a:ext cx="232025" cy="468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31464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87950" y="704850"/>
              <a:ext cx="180975" cy="163513"/>
            </p14:xfrm>
          </p:contentPart>
        </mc:Choice>
        <mc:Fallback xmlns="">
          <p:pic>
            <p:nvPicPr>
              <p:cNvPr id="231464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81474" y="698381"/>
                <a:ext cx="193927" cy="176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3146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80013" y="1131888"/>
              <a:ext cx="180975" cy="153987"/>
            </p14:xfrm>
          </p:contentPart>
        </mc:Choice>
        <mc:Fallback xmlns="">
          <p:pic>
            <p:nvPicPr>
              <p:cNvPr id="23146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173537" y="1125412"/>
                <a:ext cx="193927" cy="166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31466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40325" y="1381125"/>
              <a:ext cx="254000" cy="195263"/>
            </p14:xfrm>
          </p:contentPart>
        </mc:Choice>
        <mc:Fallback xmlns="">
          <p:pic>
            <p:nvPicPr>
              <p:cNvPr id="231466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133849" y="1374640"/>
                <a:ext cx="266952" cy="208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31467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86225" y="1709738"/>
              <a:ext cx="604838" cy="276225"/>
            </p14:xfrm>
          </p:contentPart>
        </mc:Choice>
        <mc:Fallback xmlns="">
          <p:pic>
            <p:nvPicPr>
              <p:cNvPr id="231467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079745" y="1703256"/>
                <a:ext cx="617799" cy="289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31468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86363" y="1712913"/>
              <a:ext cx="195262" cy="157162"/>
            </p14:xfrm>
          </p:contentPart>
        </mc:Choice>
        <mc:Fallback xmlns="">
          <p:pic>
            <p:nvPicPr>
              <p:cNvPr id="231468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179878" y="1706425"/>
                <a:ext cx="208231" cy="170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1469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6313" y="1498600"/>
              <a:ext cx="107950" cy="201613"/>
            </p14:xfrm>
          </p:contentPart>
        </mc:Choice>
        <mc:Fallback xmlns="">
          <p:pic>
            <p:nvPicPr>
              <p:cNvPr id="231469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69836" y="1492120"/>
                <a:ext cx="120904" cy="214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31470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2675" y="1619250"/>
              <a:ext cx="144463" cy="93663"/>
            </p14:xfrm>
          </p:contentPart>
        </mc:Choice>
        <mc:Fallback xmlns="">
          <p:pic>
            <p:nvPicPr>
              <p:cNvPr id="231470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76190" y="1612766"/>
                <a:ext cx="157432" cy="106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31471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47775" y="1516063"/>
              <a:ext cx="176213" cy="192087"/>
            </p14:xfrm>
          </p:contentPart>
        </mc:Choice>
        <mc:Fallback xmlns="">
          <p:pic>
            <p:nvPicPr>
              <p:cNvPr id="231471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241302" y="1509588"/>
                <a:ext cx="189159" cy="205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31472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3513" y="1635125"/>
              <a:ext cx="71437" cy="65088"/>
            </p14:xfrm>
          </p:contentPart>
        </mc:Choice>
        <mc:Fallback xmlns="">
          <p:pic>
            <p:nvPicPr>
              <p:cNvPr id="231472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427019" y="1628652"/>
                <a:ext cx="84426" cy="78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31473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60513" y="1562100"/>
              <a:ext cx="26987" cy="134938"/>
            </p14:xfrm>
          </p:contentPart>
        </mc:Choice>
        <mc:Fallback xmlns="">
          <p:pic>
            <p:nvPicPr>
              <p:cNvPr id="231473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554036" y="1555623"/>
                <a:ext cx="39941" cy="147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31474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9238" y="1635125"/>
              <a:ext cx="106362" cy="20638"/>
            </p14:xfrm>
          </p:contentPart>
        </mc:Choice>
        <mc:Fallback xmlns="">
          <p:pic>
            <p:nvPicPr>
              <p:cNvPr id="231474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512748" y="1628608"/>
                <a:ext cx="119342" cy="33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31475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8700" y="1843088"/>
              <a:ext cx="111125" cy="215900"/>
            </p14:xfrm>
          </p:contentPart>
        </mc:Choice>
        <mc:Fallback xmlns="">
          <p:pic>
            <p:nvPicPr>
              <p:cNvPr id="231475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22206" y="1836600"/>
                <a:ext cx="124114" cy="228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31476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3638" y="1949450"/>
              <a:ext cx="103187" cy="82550"/>
            </p14:xfrm>
          </p:contentPart>
        </mc:Choice>
        <mc:Fallback xmlns="">
          <p:pic>
            <p:nvPicPr>
              <p:cNvPr id="231476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57166" y="1942961"/>
                <a:ext cx="116130" cy="95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31477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81113" y="1938338"/>
              <a:ext cx="68262" cy="88900"/>
            </p14:xfrm>
          </p:contentPart>
        </mc:Choice>
        <mc:Fallback xmlns="">
          <p:pic>
            <p:nvPicPr>
              <p:cNvPr id="231477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274646" y="1931833"/>
                <a:ext cx="81196" cy="101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31478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7950" y="1863725"/>
              <a:ext cx="136525" cy="177800"/>
            </p14:xfrm>
          </p:contentPart>
        </mc:Choice>
        <mc:Fallback xmlns="">
          <p:pic>
            <p:nvPicPr>
              <p:cNvPr id="231478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371483" y="1857246"/>
                <a:ext cx="149459" cy="190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31479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09713" y="1952625"/>
              <a:ext cx="68262" cy="74613"/>
            </p14:xfrm>
          </p:contentPart>
        </mc:Choice>
        <mc:Fallback xmlns="">
          <p:pic>
            <p:nvPicPr>
              <p:cNvPr id="231479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503246" y="1946137"/>
                <a:ext cx="81196" cy="87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31480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03375" y="1930400"/>
              <a:ext cx="77788" cy="92075"/>
            </p14:xfrm>
          </p:contentPart>
        </mc:Choice>
        <mc:Fallback xmlns="">
          <p:pic>
            <p:nvPicPr>
              <p:cNvPr id="231480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596893" y="1923901"/>
                <a:ext cx="90753" cy="10507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Knowing the contents of CLRS </a:t>
            </a:r>
            <a:r>
              <a:rPr lang="en-US" sz="2000" dirty="0" err="1" smtClean="0"/>
              <a:t>ch</a:t>
            </a:r>
            <a:r>
              <a:rPr lang="en-US" sz="2000" dirty="0" smtClean="0"/>
              <a:t>. 11 is enough for </a:t>
            </a:r>
            <a:r>
              <a:rPr lang="en-US" sz="2000" smtClean="0"/>
              <a:t>the </a:t>
            </a:r>
            <a:r>
              <a:rPr lang="en-US" sz="2000" smtClean="0"/>
              <a:t>course</a:t>
            </a:r>
            <a:r>
              <a:rPr lang="en-US" sz="2000" dirty="0" smtClean="0"/>
              <a:t>, but if you want to learn </a:t>
            </a:r>
            <a:r>
              <a:rPr lang="en-US" sz="2000" smtClean="0"/>
              <a:t>more </a:t>
            </a:r>
            <a:r>
              <a:rPr lang="en-US" sz="2000" smtClean="0"/>
              <a:t>about analyses </a:t>
            </a:r>
            <a:r>
              <a:rPr lang="en-US" sz="2000" smtClean="0"/>
              <a:t>for </a:t>
            </a:r>
            <a:r>
              <a:rPr lang="en-US" sz="2000" smtClean="0"/>
              <a:t>hashing not in CLRS:</a:t>
            </a:r>
            <a:endParaRPr lang="en-US" sz="2000" dirty="0" smtClean="0"/>
          </a:p>
          <a:p>
            <a:r>
              <a:rPr lang="en-US" sz="2000" dirty="0" smtClean="0"/>
              <a:t>2choice.pdf  Notes from A. Gupta on M. </a:t>
            </a:r>
            <a:r>
              <a:rPr lang="en-US" sz="2000" dirty="0" err="1" smtClean="0"/>
              <a:t>Mitzenmacher’s</a:t>
            </a:r>
            <a:r>
              <a:rPr lang="en-US" sz="2000" dirty="0" smtClean="0"/>
              <a:t> 2 choice method.</a:t>
            </a:r>
          </a:p>
          <a:p>
            <a:r>
              <a:rPr lang="en-US" sz="2000" dirty="0" err="1" smtClean="0"/>
              <a:t>Mihai</a:t>
            </a:r>
            <a:r>
              <a:rPr lang="en-US" sz="2000" dirty="0" smtClean="0"/>
              <a:t> </a:t>
            </a:r>
            <a:r>
              <a:rPr lang="en-US" sz="2000" dirty="0" err="1" smtClean="0"/>
              <a:t>Patrascu</a:t>
            </a:r>
            <a:r>
              <a:rPr lang="en-US" sz="2000" dirty="0" smtClean="0"/>
              <a:t> blog: </a:t>
            </a:r>
          </a:p>
          <a:p>
            <a:pPr lvl="1"/>
            <a:r>
              <a:rPr lang="en-US" sz="1600" dirty="0" smtClean="0">
                <a:hlinkClick r:id="rId3"/>
              </a:rPr>
              <a:t>http://infoweekly.blogspot.com/2010/01/basic-hashtables.html</a:t>
            </a:r>
          </a:p>
          <a:p>
            <a:pPr lvl="1"/>
            <a:r>
              <a:rPr lang="en-US" sz="1600" dirty="0" smtClean="0">
                <a:hlinkClick r:id="rId3"/>
              </a:rPr>
              <a:t>http://infoweekly.blogspot.com/2010/02/cuckoo-hashing.html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Anna </a:t>
            </a:r>
            <a:r>
              <a:rPr lang="en-US" sz="2000" dirty="0" err="1" smtClean="0"/>
              <a:t>Pagh</a:t>
            </a:r>
            <a:r>
              <a:rPr lang="en-US" sz="2000" dirty="0" smtClean="0"/>
              <a:t>, </a:t>
            </a:r>
            <a:r>
              <a:rPr lang="en-US" sz="2000" dirty="0" err="1" smtClean="0"/>
              <a:t>Rasmus</a:t>
            </a:r>
            <a:r>
              <a:rPr lang="en-US" sz="2000" dirty="0" smtClean="0"/>
              <a:t> </a:t>
            </a:r>
            <a:r>
              <a:rPr lang="en-US" sz="2000" dirty="0" err="1" smtClean="0"/>
              <a:t>Pagh</a:t>
            </a:r>
            <a:r>
              <a:rPr lang="en-US" sz="2000" dirty="0" smtClean="0"/>
              <a:t>, And Milan </a:t>
            </a:r>
            <a:r>
              <a:rPr lang="en-US" sz="2000" dirty="0" err="1" smtClean="0"/>
              <a:t>Ruzic</a:t>
            </a:r>
            <a:r>
              <a:rPr lang="en-US" sz="2000" dirty="0" smtClean="0"/>
              <a:t>: </a:t>
            </a:r>
            <a:r>
              <a:rPr lang="en-US" sz="2000" i="1" dirty="0" smtClean="0">
                <a:hlinkClick r:id="rId4"/>
              </a:rPr>
              <a:t>Linear Probing with Constant Independence</a:t>
            </a:r>
            <a:r>
              <a:rPr lang="en-US" sz="2000" dirty="0" smtClean="0"/>
              <a:t>, STOC’07</a:t>
            </a:r>
          </a:p>
          <a:p>
            <a:r>
              <a:rPr lang="en-US" sz="2000" dirty="0" smtClean="0"/>
              <a:t>Adam Kirsch, Michael </a:t>
            </a:r>
            <a:r>
              <a:rPr lang="en-US" sz="2000" dirty="0" err="1" smtClean="0"/>
              <a:t>Mitzenmacher</a:t>
            </a:r>
            <a:r>
              <a:rPr lang="en-US" sz="2000" dirty="0" smtClean="0"/>
              <a:t>, </a:t>
            </a:r>
            <a:r>
              <a:rPr lang="en-US" sz="2000" dirty="0" err="1" smtClean="0"/>
              <a:t>Udi</a:t>
            </a:r>
            <a:r>
              <a:rPr lang="en-US" sz="2000" dirty="0" smtClean="0"/>
              <a:t> </a:t>
            </a:r>
            <a:r>
              <a:rPr lang="en-US" sz="2000" dirty="0" err="1" smtClean="0"/>
              <a:t>Wieder</a:t>
            </a:r>
            <a:r>
              <a:rPr lang="en-US" sz="2000" dirty="0" smtClean="0"/>
              <a:t>: </a:t>
            </a:r>
            <a:r>
              <a:rPr lang="en-US" sz="2000" i="1" dirty="0" smtClean="0"/>
              <a:t>More Robust Hashing</a:t>
            </a:r>
            <a:r>
              <a:rPr lang="en-US" sz="2000" dirty="0" smtClean="0"/>
              <a:t>: </a:t>
            </a:r>
            <a:r>
              <a:rPr lang="en-US" sz="2000" i="1" dirty="0" smtClean="0"/>
              <a:t>Cuckoo Hashing with a Stash</a:t>
            </a:r>
            <a:r>
              <a:rPr lang="en-US" sz="2000" dirty="0" smtClean="0"/>
              <a:t>. SIAM J. </a:t>
            </a:r>
            <a:r>
              <a:rPr lang="en-US" sz="2000" dirty="0" err="1" smtClean="0"/>
              <a:t>Comput</a:t>
            </a:r>
            <a:r>
              <a:rPr lang="en-US" sz="2000" dirty="0" smtClean="0"/>
              <a:t>. 39(4): 1543-1561 (2009)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550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design considerations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839200" cy="55626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 smtClean="0"/>
              <a:t>Memory (&amp; cache) utilization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Hash function design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Minimize collisions by spreading keys evenly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Collisions must occur because we map many-to-one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Collision resolution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separate chaining CLRS 11.2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perfect hashing CLRS 11.5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open address with linear probing CLRS 11.4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open address with double hashing CLRS 11.4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cuckoo hashing </a:t>
            </a:r>
            <a:r>
              <a:rPr lang="en-US" sz="2400" dirty="0" smtClean="0">
                <a:hlinkClick r:id="rId3"/>
              </a:rPr>
              <a:t>http://en.wikipedia.org/wiki/Cuckoo_hashing</a:t>
            </a:r>
            <a:r>
              <a:rPr lang="en-US" sz="2400" dirty="0" smtClean="0"/>
              <a:t> </a:t>
            </a:r>
            <a:endParaRPr lang="en-US" dirty="0" smtClean="0"/>
          </a:p>
          <a:p>
            <a:pPr>
              <a:spcBef>
                <a:spcPts val="400"/>
              </a:spcBef>
            </a:pPr>
            <a:r>
              <a:rPr lang="en-US" dirty="0" smtClean="0"/>
              <a:t>Worst- and average-case times of operations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Methods for Collision Resolution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6629400" cy="5410200"/>
          </a:xfrm>
        </p:spPr>
        <p:txBody>
          <a:bodyPr/>
          <a:lstStyle/>
          <a:p>
            <a:r>
              <a:rPr lang="en-US" dirty="0" smtClean="0">
                <a:solidFill>
                  <a:srgbClr val="CC3300"/>
                </a:solidFill>
              </a:rPr>
              <a:t>Chaining:  CLRS 11.2</a:t>
            </a:r>
          </a:p>
          <a:p>
            <a:pPr lvl="1"/>
            <a:r>
              <a:rPr lang="en-US" dirty="0" smtClean="0"/>
              <a:t>Store all elements that hash to the same slot in a linked list.</a:t>
            </a:r>
          </a:p>
          <a:p>
            <a:pPr lvl="1"/>
            <a:r>
              <a:rPr lang="en-US" dirty="0" smtClean="0"/>
              <a:t>Store pointer to linked list in hash table.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Open Addressing: CLRS 11.4</a:t>
            </a:r>
          </a:p>
          <a:p>
            <a:pPr lvl="1"/>
            <a:r>
              <a:rPr lang="en-US" dirty="0" smtClean="0"/>
              <a:t>All elements stored in hash table itself.</a:t>
            </a:r>
          </a:p>
          <a:p>
            <a:pPr lvl="1"/>
            <a:r>
              <a:rPr lang="en-US" dirty="0" smtClean="0"/>
              <a:t>On collision, use repeatable procedure to find a free slot in table for new key.</a:t>
            </a:r>
          </a:p>
          <a:p>
            <a:pPr lvl="2"/>
            <a:r>
              <a:rPr lang="en-US" dirty="0" smtClean="0">
                <a:solidFill>
                  <a:srgbClr val="CC3300"/>
                </a:solidFill>
              </a:rPr>
              <a:t>Linear chaining: </a:t>
            </a:r>
            <a:r>
              <a:rPr lang="en-US" dirty="0" smtClean="0"/>
              <a:t>store in next open slot</a:t>
            </a:r>
          </a:p>
          <a:p>
            <a:pPr lvl="2"/>
            <a:r>
              <a:rPr lang="en-US" dirty="0" smtClean="0">
                <a:solidFill>
                  <a:srgbClr val="CC3300"/>
                </a:solidFill>
              </a:rPr>
              <a:t>Double hashing: </a:t>
            </a:r>
            <a:r>
              <a:rPr lang="en-US" dirty="0" smtClean="0"/>
              <a:t>same, but step by a hash value, rather than by 1. 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7796213" y="2362200"/>
            <a:ext cx="307975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000" i="1" u="none"/>
              <a:t>k</a:t>
            </a:r>
            <a:r>
              <a:rPr lang="en-US" sz="1000" u="none" baseline="-25000"/>
              <a:t>2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6934200" y="1447800"/>
            <a:ext cx="338138" cy="18288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6934200" y="1630363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6934200" y="18129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6934200" y="199707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6934200" y="2179638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6934200" y="2362200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6934200" y="2544763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6934200" y="27273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6934200" y="291147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>
            <a:off x="6934200" y="3094038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7264400" y="1600200"/>
            <a:ext cx="24765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000" u="none"/>
              <a:t>0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7272338" y="3216275"/>
            <a:ext cx="40322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000" i="1" u="none"/>
              <a:t>m</a:t>
            </a:r>
            <a:r>
              <a:rPr lang="en-US" sz="1000" u="none"/>
              <a:t>–1</a:t>
            </a:r>
            <a:endParaRPr lang="en-US" sz="1000" i="1" u="none"/>
          </a:p>
        </p:txBody>
      </p:sp>
      <p:sp>
        <p:nvSpPr>
          <p:cNvPr id="12306" name="Rectangle 17"/>
          <p:cNvSpPr>
            <a:spLocks noChangeArrowheads="1"/>
          </p:cNvSpPr>
          <p:nvPr/>
        </p:nvSpPr>
        <p:spPr bwMode="auto">
          <a:xfrm>
            <a:off x="6934200" y="1812925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Rectangle 18"/>
          <p:cNvSpPr>
            <a:spLocks noChangeArrowheads="1"/>
          </p:cNvSpPr>
          <p:nvPr/>
        </p:nvSpPr>
        <p:spPr bwMode="auto">
          <a:xfrm>
            <a:off x="6934200" y="2362200"/>
            <a:ext cx="338138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Rectangle 19"/>
          <p:cNvSpPr>
            <a:spLocks noChangeArrowheads="1"/>
          </p:cNvSpPr>
          <p:nvPr/>
        </p:nvSpPr>
        <p:spPr bwMode="auto">
          <a:xfrm>
            <a:off x="6934200" y="2727325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0"/>
          <p:cNvSpPr>
            <a:spLocks noChangeArrowheads="1"/>
          </p:cNvSpPr>
          <p:nvPr/>
        </p:nvSpPr>
        <p:spPr bwMode="auto">
          <a:xfrm>
            <a:off x="6934200" y="2911475"/>
            <a:ext cx="338138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Rectangle 21"/>
          <p:cNvSpPr>
            <a:spLocks noChangeArrowheads="1"/>
          </p:cNvSpPr>
          <p:nvPr/>
        </p:nvSpPr>
        <p:spPr bwMode="auto">
          <a:xfrm>
            <a:off x="7364413" y="18129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000" i="1" u="none"/>
              <a:t>k</a:t>
            </a:r>
            <a:r>
              <a:rPr lang="en-US" sz="1000" u="none" baseline="-25000"/>
              <a:t>1</a:t>
            </a:r>
            <a:endParaRPr lang="en-US" sz="1000" i="1" u="none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7518400" y="18129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3"/>
          <p:cNvSpPr>
            <a:spLocks noChangeArrowheads="1"/>
          </p:cNvSpPr>
          <p:nvPr/>
        </p:nvSpPr>
        <p:spPr bwMode="auto">
          <a:xfrm>
            <a:off x="7796213" y="18129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000" i="1" u="none"/>
              <a:t>k</a:t>
            </a:r>
            <a:r>
              <a:rPr lang="en-US" sz="1000" u="none" baseline="-25000"/>
              <a:t>4</a:t>
            </a:r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>
            <a:off x="7950200" y="18129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5"/>
          <p:cNvSpPr>
            <a:spLocks noChangeArrowheads="1"/>
          </p:cNvSpPr>
          <p:nvPr/>
        </p:nvSpPr>
        <p:spPr bwMode="auto">
          <a:xfrm>
            <a:off x="7364413" y="2362200"/>
            <a:ext cx="307975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000" i="1" u="none"/>
              <a:t>k</a:t>
            </a:r>
            <a:r>
              <a:rPr lang="en-US" sz="1000" u="none" baseline="-25000"/>
              <a:t>5</a:t>
            </a:r>
          </a:p>
        </p:txBody>
      </p:sp>
      <p:sp>
        <p:nvSpPr>
          <p:cNvPr id="12315" name="Line 26"/>
          <p:cNvSpPr>
            <a:spLocks noChangeShapeType="1"/>
          </p:cNvSpPr>
          <p:nvPr/>
        </p:nvSpPr>
        <p:spPr bwMode="auto">
          <a:xfrm>
            <a:off x="7518400" y="23622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27"/>
          <p:cNvSpPr>
            <a:spLocks noChangeShapeType="1"/>
          </p:cNvSpPr>
          <p:nvPr/>
        </p:nvSpPr>
        <p:spPr bwMode="auto">
          <a:xfrm>
            <a:off x="7950200" y="23622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8"/>
          <p:cNvSpPr>
            <a:spLocks noChangeArrowheads="1"/>
          </p:cNvSpPr>
          <p:nvPr/>
        </p:nvSpPr>
        <p:spPr bwMode="auto">
          <a:xfrm>
            <a:off x="8226425" y="2362200"/>
            <a:ext cx="307975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29"/>
          <p:cNvSpPr>
            <a:spLocks noChangeShapeType="1"/>
          </p:cNvSpPr>
          <p:nvPr/>
        </p:nvSpPr>
        <p:spPr bwMode="auto">
          <a:xfrm>
            <a:off x="8380413" y="23622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0"/>
          <p:cNvSpPr>
            <a:spLocks noChangeArrowheads="1"/>
          </p:cNvSpPr>
          <p:nvPr/>
        </p:nvSpPr>
        <p:spPr bwMode="auto">
          <a:xfrm>
            <a:off x="7364413" y="27273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Line 31"/>
          <p:cNvSpPr>
            <a:spLocks noChangeShapeType="1"/>
          </p:cNvSpPr>
          <p:nvPr/>
        </p:nvSpPr>
        <p:spPr bwMode="auto">
          <a:xfrm>
            <a:off x="7518400" y="27273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7796213" y="27273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Line 33"/>
          <p:cNvSpPr>
            <a:spLocks noChangeShapeType="1"/>
          </p:cNvSpPr>
          <p:nvPr/>
        </p:nvSpPr>
        <p:spPr bwMode="auto">
          <a:xfrm>
            <a:off x="7950200" y="27273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Rectangle 34"/>
          <p:cNvSpPr>
            <a:spLocks noChangeArrowheads="1"/>
          </p:cNvSpPr>
          <p:nvPr/>
        </p:nvSpPr>
        <p:spPr bwMode="auto">
          <a:xfrm>
            <a:off x="7364413" y="2941638"/>
            <a:ext cx="307975" cy="152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Line 35"/>
          <p:cNvSpPr>
            <a:spLocks noChangeShapeType="1"/>
          </p:cNvSpPr>
          <p:nvPr/>
        </p:nvSpPr>
        <p:spPr bwMode="auto">
          <a:xfrm>
            <a:off x="7518400" y="29416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Line 36"/>
          <p:cNvSpPr>
            <a:spLocks noChangeShapeType="1"/>
          </p:cNvSpPr>
          <p:nvPr/>
        </p:nvSpPr>
        <p:spPr bwMode="auto">
          <a:xfrm>
            <a:off x="7180263" y="19050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Line 37"/>
          <p:cNvSpPr>
            <a:spLocks noChangeShapeType="1"/>
          </p:cNvSpPr>
          <p:nvPr/>
        </p:nvSpPr>
        <p:spPr bwMode="auto">
          <a:xfrm>
            <a:off x="7610475" y="1905000"/>
            <a:ext cx="18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Line 38"/>
          <p:cNvSpPr>
            <a:spLocks noChangeShapeType="1"/>
          </p:cNvSpPr>
          <p:nvPr/>
        </p:nvSpPr>
        <p:spPr bwMode="auto">
          <a:xfrm>
            <a:off x="7180263" y="24542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Line 39"/>
          <p:cNvSpPr>
            <a:spLocks noChangeShapeType="1"/>
          </p:cNvSpPr>
          <p:nvPr/>
        </p:nvSpPr>
        <p:spPr bwMode="auto">
          <a:xfrm>
            <a:off x="7610475" y="2454275"/>
            <a:ext cx="18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Line 40"/>
          <p:cNvSpPr>
            <a:spLocks noChangeShapeType="1"/>
          </p:cNvSpPr>
          <p:nvPr/>
        </p:nvSpPr>
        <p:spPr bwMode="auto">
          <a:xfrm>
            <a:off x="8042275" y="24542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Line 41"/>
          <p:cNvSpPr>
            <a:spLocks noChangeShapeType="1"/>
          </p:cNvSpPr>
          <p:nvPr/>
        </p:nvSpPr>
        <p:spPr bwMode="auto">
          <a:xfrm>
            <a:off x="7180263" y="28194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1" name="Line 42"/>
          <p:cNvSpPr>
            <a:spLocks noChangeShapeType="1"/>
          </p:cNvSpPr>
          <p:nvPr/>
        </p:nvSpPr>
        <p:spPr bwMode="auto">
          <a:xfrm>
            <a:off x="7642225" y="2819400"/>
            <a:ext cx="15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3"/>
          <p:cNvSpPr>
            <a:spLocks noChangeShapeType="1"/>
          </p:cNvSpPr>
          <p:nvPr/>
        </p:nvSpPr>
        <p:spPr bwMode="auto">
          <a:xfrm>
            <a:off x="7180263" y="30019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3" name="Rectangle 44"/>
          <p:cNvSpPr>
            <a:spLocks noChangeArrowheads="1"/>
          </p:cNvSpPr>
          <p:nvPr/>
        </p:nvSpPr>
        <p:spPr bwMode="auto">
          <a:xfrm>
            <a:off x="8226425" y="2362200"/>
            <a:ext cx="307975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000" i="1" u="none"/>
              <a:t>k</a:t>
            </a:r>
            <a:r>
              <a:rPr lang="en-US" sz="1000" u="none" baseline="-25000"/>
              <a:t>6</a:t>
            </a:r>
          </a:p>
        </p:txBody>
      </p:sp>
      <p:sp>
        <p:nvSpPr>
          <p:cNvPr id="12334" name="Line 45"/>
          <p:cNvSpPr>
            <a:spLocks noChangeShapeType="1"/>
          </p:cNvSpPr>
          <p:nvPr/>
        </p:nvSpPr>
        <p:spPr bwMode="auto">
          <a:xfrm>
            <a:off x="8380413" y="23622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5" name="Rectangle 46"/>
          <p:cNvSpPr>
            <a:spLocks noChangeArrowheads="1"/>
          </p:cNvSpPr>
          <p:nvPr/>
        </p:nvSpPr>
        <p:spPr bwMode="auto">
          <a:xfrm>
            <a:off x="7364413" y="27273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000" i="1" u="none"/>
              <a:t>k</a:t>
            </a:r>
            <a:r>
              <a:rPr lang="en-US" sz="1000" u="none" baseline="-25000"/>
              <a:t>7</a:t>
            </a:r>
          </a:p>
        </p:txBody>
      </p:sp>
      <p:sp>
        <p:nvSpPr>
          <p:cNvPr id="12336" name="Line 47"/>
          <p:cNvSpPr>
            <a:spLocks noChangeShapeType="1"/>
          </p:cNvSpPr>
          <p:nvPr/>
        </p:nvSpPr>
        <p:spPr bwMode="auto">
          <a:xfrm>
            <a:off x="7518400" y="27273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7" name="Rectangle 48"/>
          <p:cNvSpPr>
            <a:spLocks noChangeArrowheads="1"/>
          </p:cNvSpPr>
          <p:nvPr/>
        </p:nvSpPr>
        <p:spPr bwMode="auto">
          <a:xfrm>
            <a:off x="7796213" y="2727325"/>
            <a:ext cx="307975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000" i="1" u="none"/>
              <a:t>k</a:t>
            </a:r>
            <a:r>
              <a:rPr lang="en-US" sz="1000" u="none" baseline="-25000"/>
              <a:t>3</a:t>
            </a:r>
          </a:p>
        </p:txBody>
      </p:sp>
      <p:sp>
        <p:nvSpPr>
          <p:cNvPr id="12338" name="Line 49"/>
          <p:cNvSpPr>
            <a:spLocks noChangeShapeType="1"/>
          </p:cNvSpPr>
          <p:nvPr/>
        </p:nvSpPr>
        <p:spPr bwMode="auto">
          <a:xfrm>
            <a:off x="7950200" y="2727325"/>
            <a:ext cx="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9" name="Rectangle 50"/>
          <p:cNvSpPr>
            <a:spLocks noChangeArrowheads="1"/>
          </p:cNvSpPr>
          <p:nvPr/>
        </p:nvSpPr>
        <p:spPr bwMode="auto">
          <a:xfrm>
            <a:off x="7364413" y="2941638"/>
            <a:ext cx="307975" cy="1825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000" i="1" u="none"/>
              <a:t>k</a:t>
            </a:r>
            <a:r>
              <a:rPr lang="en-US" sz="1000" u="none" baseline="-25000"/>
              <a:t>8</a:t>
            </a:r>
          </a:p>
        </p:txBody>
      </p:sp>
      <p:sp>
        <p:nvSpPr>
          <p:cNvPr id="12340" name="Line 51"/>
          <p:cNvSpPr>
            <a:spLocks noChangeShapeType="1"/>
          </p:cNvSpPr>
          <p:nvPr/>
        </p:nvSpPr>
        <p:spPr bwMode="auto">
          <a:xfrm>
            <a:off x="7518400" y="2941638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1" name="Line 52"/>
          <p:cNvSpPr>
            <a:spLocks noChangeShapeType="1"/>
          </p:cNvSpPr>
          <p:nvPr/>
        </p:nvSpPr>
        <p:spPr bwMode="auto">
          <a:xfrm flipH="1">
            <a:off x="7026275" y="1477963"/>
            <a:ext cx="184150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2" name="Line 53"/>
          <p:cNvSpPr>
            <a:spLocks noChangeShapeType="1"/>
          </p:cNvSpPr>
          <p:nvPr/>
        </p:nvSpPr>
        <p:spPr bwMode="auto">
          <a:xfrm flipH="1">
            <a:off x="7026275" y="1660525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Line 54"/>
          <p:cNvSpPr>
            <a:spLocks noChangeShapeType="1"/>
          </p:cNvSpPr>
          <p:nvPr/>
        </p:nvSpPr>
        <p:spPr bwMode="auto">
          <a:xfrm flipH="1">
            <a:off x="7026275" y="2027238"/>
            <a:ext cx="184150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Line 55"/>
          <p:cNvSpPr>
            <a:spLocks noChangeShapeType="1"/>
          </p:cNvSpPr>
          <p:nvPr/>
        </p:nvSpPr>
        <p:spPr bwMode="auto">
          <a:xfrm flipH="1">
            <a:off x="7026275" y="2209800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5" name="Line 56"/>
          <p:cNvSpPr>
            <a:spLocks noChangeShapeType="1"/>
          </p:cNvSpPr>
          <p:nvPr/>
        </p:nvSpPr>
        <p:spPr bwMode="auto">
          <a:xfrm flipH="1">
            <a:off x="7026275" y="2574925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6" name="Line 57"/>
          <p:cNvSpPr>
            <a:spLocks noChangeShapeType="1"/>
          </p:cNvSpPr>
          <p:nvPr/>
        </p:nvSpPr>
        <p:spPr bwMode="auto">
          <a:xfrm flipH="1">
            <a:off x="7026275" y="3124200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58"/>
          <p:cNvSpPr>
            <a:spLocks noChangeShapeType="1"/>
          </p:cNvSpPr>
          <p:nvPr/>
        </p:nvSpPr>
        <p:spPr bwMode="auto">
          <a:xfrm flipH="1">
            <a:off x="7980363" y="1844675"/>
            <a:ext cx="92075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8" name="Line 59"/>
          <p:cNvSpPr>
            <a:spLocks noChangeShapeType="1"/>
          </p:cNvSpPr>
          <p:nvPr/>
        </p:nvSpPr>
        <p:spPr bwMode="auto">
          <a:xfrm flipH="1">
            <a:off x="8410575" y="2392363"/>
            <a:ext cx="93663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9" name="Line 60"/>
          <p:cNvSpPr>
            <a:spLocks noChangeShapeType="1"/>
          </p:cNvSpPr>
          <p:nvPr/>
        </p:nvSpPr>
        <p:spPr bwMode="auto">
          <a:xfrm flipH="1">
            <a:off x="7980363" y="2759075"/>
            <a:ext cx="92075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0" name="Line 61"/>
          <p:cNvSpPr>
            <a:spLocks noChangeShapeType="1"/>
          </p:cNvSpPr>
          <p:nvPr/>
        </p:nvSpPr>
        <p:spPr bwMode="auto">
          <a:xfrm flipH="1">
            <a:off x="7550150" y="2971800"/>
            <a:ext cx="9207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Rectangle 63"/>
          <p:cNvSpPr>
            <a:spLocks noChangeArrowheads="1"/>
          </p:cNvSpPr>
          <p:nvPr/>
        </p:nvSpPr>
        <p:spPr bwMode="auto">
          <a:xfrm>
            <a:off x="7315200" y="3962400"/>
            <a:ext cx="338138" cy="18288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7315200" y="4144963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3" name="Line 65"/>
          <p:cNvSpPr>
            <a:spLocks noChangeShapeType="1"/>
          </p:cNvSpPr>
          <p:nvPr/>
        </p:nvSpPr>
        <p:spPr bwMode="auto">
          <a:xfrm>
            <a:off x="7315200" y="43275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7315200" y="451167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5" name="Line 67"/>
          <p:cNvSpPr>
            <a:spLocks noChangeShapeType="1"/>
          </p:cNvSpPr>
          <p:nvPr/>
        </p:nvSpPr>
        <p:spPr bwMode="auto">
          <a:xfrm>
            <a:off x="7315200" y="4694238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>
            <a:off x="7315200" y="4876800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7" name="Line 69"/>
          <p:cNvSpPr>
            <a:spLocks noChangeShapeType="1"/>
          </p:cNvSpPr>
          <p:nvPr/>
        </p:nvSpPr>
        <p:spPr bwMode="auto">
          <a:xfrm>
            <a:off x="7315200" y="5059363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>
            <a:off x="7315200" y="524192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9" name="Line 71"/>
          <p:cNvSpPr>
            <a:spLocks noChangeShapeType="1"/>
          </p:cNvSpPr>
          <p:nvPr/>
        </p:nvSpPr>
        <p:spPr bwMode="auto">
          <a:xfrm>
            <a:off x="7315200" y="5426075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0" name="Line 72"/>
          <p:cNvSpPr>
            <a:spLocks noChangeShapeType="1"/>
          </p:cNvSpPr>
          <p:nvPr/>
        </p:nvSpPr>
        <p:spPr bwMode="auto">
          <a:xfrm>
            <a:off x="7315200" y="5608638"/>
            <a:ext cx="338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Rectangle 74"/>
          <p:cNvSpPr>
            <a:spLocks noChangeArrowheads="1"/>
          </p:cNvSpPr>
          <p:nvPr/>
        </p:nvSpPr>
        <p:spPr bwMode="auto">
          <a:xfrm>
            <a:off x="7315200" y="4327525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2" name="Rectangle 75"/>
          <p:cNvSpPr>
            <a:spLocks noChangeArrowheads="1"/>
          </p:cNvSpPr>
          <p:nvPr/>
        </p:nvSpPr>
        <p:spPr bwMode="auto">
          <a:xfrm>
            <a:off x="7315200" y="4876800"/>
            <a:ext cx="338138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3" name="Rectangle 76"/>
          <p:cNvSpPr>
            <a:spLocks noChangeArrowheads="1"/>
          </p:cNvSpPr>
          <p:nvPr/>
        </p:nvSpPr>
        <p:spPr bwMode="auto">
          <a:xfrm>
            <a:off x="7315200" y="5241925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4" name="Rectangle 77"/>
          <p:cNvSpPr>
            <a:spLocks noChangeArrowheads="1"/>
          </p:cNvSpPr>
          <p:nvPr/>
        </p:nvSpPr>
        <p:spPr bwMode="auto">
          <a:xfrm>
            <a:off x="7315200" y="5426075"/>
            <a:ext cx="338138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5" name="Line 82"/>
          <p:cNvSpPr>
            <a:spLocks noChangeShapeType="1"/>
          </p:cNvSpPr>
          <p:nvPr/>
        </p:nvSpPr>
        <p:spPr bwMode="auto">
          <a:xfrm>
            <a:off x="6858000" y="29718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83"/>
          <p:cNvSpPr>
            <a:spLocks noChangeShapeType="1"/>
          </p:cNvSpPr>
          <p:nvPr/>
        </p:nvSpPr>
        <p:spPr bwMode="auto">
          <a:xfrm>
            <a:off x="7561263" y="49688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7" name="Line 84"/>
          <p:cNvSpPr>
            <a:spLocks noChangeShapeType="1"/>
          </p:cNvSpPr>
          <p:nvPr/>
        </p:nvSpPr>
        <p:spPr bwMode="auto">
          <a:xfrm>
            <a:off x="7561263" y="53340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Line 88"/>
          <p:cNvSpPr>
            <a:spLocks noChangeShapeType="1"/>
          </p:cNvSpPr>
          <p:nvPr/>
        </p:nvSpPr>
        <p:spPr bwMode="auto">
          <a:xfrm flipH="1">
            <a:off x="7407275" y="3992563"/>
            <a:ext cx="184150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9" name="Line 89"/>
          <p:cNvSpPr>
            <a:spLocks noChangeShapeType="1"/>
          </p:cNvSpPr>
          <p:nvPr/>
        </p:nvSpPr>
        <p:spPr bwMode="auto">
          <a:xfrm flipH="1">
            <a:off x="7407275" y="4175125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90"/>
          <p:cNvSpPr>
            <a:spLocks noChangeShapeType="1"/>
          </p:cNvSpPr>
          <p:nvPr/>
        </p:nvSpPr>
        <p:spPr bwMode="auto">
          <a:xfrm flipH="1">
            <a:off x="7407275" y="4541838"/>
            <a:ext cx="184150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1" name="Line 91"/>
          <p:cNvSpPr>
            <a:spLocks noChangeShapeType="1"/>
          </p:cNvSpPr>
          <p:nvPr/>
        </p:nvSpPr>
        <p:spPr bwMode="auto">
          <a:xfrm flipH="1">
            <a:off x="7407275" y="4724400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2" name="Line 92"/>
          <p:cNvSpPr>
            <a:spLocks noChangeShapeType="1"/>
          </p:cNvSpPr>
          <p:nvPr/>
        </p:nvSpPr>
        <p:spPr bwMode="auto">
          <a:xfrm flipH="1">
            <a:off x="7407275" y="5089525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3" name="Line 93"/>
          <p:cNvSpPr>
            <a:spLocks noChangeShapeType="1"/>
          </p:cNvSpPr>
          <p:nvPr/>
        </p:nvSpPr>
        <p:spPr bwMode="auto">
          <a:xfrm flipH="1">
            <a:off x="7407275" y="5638800"/>
            <a:ext cx="184150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4" name="Line 95"/>
          <p:cNvSpPr>
            <a:spLocks noChangeShapeType="1"/>
          </p:cNvSpPr>
          <p:nvPr/>
        </p:nvSpPr>
        <p:spPr bwMode="auto">
          <a:xfrm>
            <a:off x="6858000" y="28194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5" name="Line 96"/>
          <p:cNvSpPr>
            <a:spLocks noChangeShapeType="1"/>
          </p:cNvSpPr>
          <p:nvPr/>
        </p:nvSpPr>
        <p:spPr bwMode="auto">
          <a:xfrm>
            <a:off x="6853238" y="276701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6" name="Line 97"/>
          <p:cNvSpPr>
            <a:spLocks noChangeShapeType="1"/>
          </p:cNvSpPr>
          <p:nvPr/>
        </p:nvSpPr>
        <p:spPr bwMode="auto">
          <a:xfrm>
            <a:off x="6853238" y="25193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7" name="Line 98"/>
          <p:cNvSpPr>
            <a:spLocks noChangeShapeType="1"/>
          </p:cNvSpPr>
          <p:nvPr/>
        </p:nvSpPr>
        <p:spPr bwMode="auto">
          <a:xfrm>
            <a:off x="6848475" y="24669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8" name="Line 100"/>
          <p:cNvSpPr>
            <a:spLocks noChangeShapeType="1"/>
          </p:cNvSpPr>
          <p:nvPr/>
        </p:nvSpPr>
        <p:spPr bwMode="auto">
          <a:xfrm>
            <a:off x="6853238" y="24050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79" name="Line 101"/>
          <p:cNvSpPr>
            <a:spLocks noChangeShapeType="1"/>
          </p:cNvSpPr>
          <p:nvPr/>
        </p:nvSpPr>
        <p:spPr bwMode="auto">
          <a:xfrm>
            <a:off x="6853238" y="192405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80" name="Line 102"/>
          <p:cNvSpPr>
            <a:spLocks noChangeShapeType="1"/>
          </p:cNvSpPr>
          <p:nvPr/>
        </p:nvSpPr>
        <p:spPr bwMode="auto">
          <a:xfrm>
            <a:off x="6848475" y="18716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81" name="Line 105"/>
          <p:cNvSpPr>
            <a:spLocks noChangeShapeType="1"/>
          </p:cNvSpPr>
          <p:nvPr/>
        </p:nvSpPr>
        <p:spPr bwMode="auto">
          <a:xfrm>
            <a:off x="7234238" y="54768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82" name="Line 106"/>
          <p:cNvSpPr>
            <a:spLocks noChangeShapeType="1"/>
          </p:cNvSpPr>
          <p:nvPr/>
        </p:nvSpPr>
        <p:spPr bwMode="auto">
          <a:xfrm>
            <a:off x="7234238" y="53244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83" name="Line 107"/>
          <p:cNvSpPr>
            <a:spLocks noChangeShapeType="1"/>
          </p:cNvSpPr>
          <p:nvPr/>
        </p:nvSpPr>
        <p:spPr bwMode="auto">
          <a:xfrm>
            <a:off x="7229475" y="5272088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84" name="Line 108"/>
          <p:cNvSpPr>
            <a:spLocks noChangeShapeType="1"/>
          </p:cNvSpPr>
          <p:nvPr/>
        </p:nvSpPr>
        <p:spPr bwMode="auto">
          <a:xfrm>
            <a:off x="7229475" y="5024438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85" name="Line 109"/>
          <p:cNvSpPr>
            <a:spLocks noChangeShapeType="1"/>
          </p:cNvSpPr>
          <p:nvPr/>
        </p:nvSpPr>
        <p:spPr bwMode="auto">
          <a:xfrm>
            <a:off x="7224713" y="497205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86" name="Line 110"/>
          <p:cNvSpPr>
            <a:spLocks noChangeShapeType="1"/>
          </p:cNvSpPr>
          <p:nvPr/>
        </p:nvSpPr>
        <p:spPr bwMode="auto">
          <a:xfrm>
            <a:off x="7229475" y="4910138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87" name="Line 111"/>
          <p:cNvSpPr>
            <a:spLocks noChangeShapeType="1"/>
          </p:cNvSpPr>
          <p:nvPr/>
        </p:nvSpPr>
        <p:spPr bwMode="auto">
          <a:xfrm>
            <a:off x="7229475" y="442912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88" name="Line 112"/>
          <p:cNvSpPr>
            <a:spLocks noChangeShapeType="1"/>
          </p:cNvSpPr>
          <p:nvPr/>
        </p:nvSpPr>
        <p:spPr bwMode="auto">
          <a:xfrm>
            <a:off x="7224713" y="4376738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89" name="Rectangle 114"/>
          <p:cNvSpPr>
            <a:spLocks noChangeArrowheads="1"/>
          </p:cNvSpPr>
          <p:nvPr/>
        </p:nvSpPr>
        <p:spPr bwMode="auto">
          <a:xfrm>
            <a:off x="7391400" y="4495800"/>
            <a:ext cx="338138" cy="1841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0" name="Rectangle 115"/>
          <p:cNvSpPr>
            <a:spLocks noChangeArrowheads="1"/>
          </p:cNvSpPr>
          <p:nvPr/>
        </p:nvSpPr>
        <p:spPr bwMode="auto">
          <a:xfrm>
            <a:off x="7386638" y="5048250"/>
            <a:ext cx="338137" cy="1825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1" name="Freeform 118"/>
          <p:cNvSpPr>
            <a:spLocks/>
          </p:cNvSpPr>
          <p:nvPr/>
        </p:nvSpPr>
        <p:spPr bwMode="auto">
          <a:xfrm>
            <a:off x="7639050" y="4391025"/>
            <a:ext cx="161925" cy="150813"/>
          </a:xfrm>
          <a:custGeom>
            <a:avLst/>
            <a:gdLst>
              <a:gd name="T0" fmla="*/ 0 w 102"/>
              <a:gd name="T1" fmla="*/ 3 h 95"/>
              <a:gd name="T2" fmla="*/ 57 w 102"/>
              <a:gd name="T3" fmla="*/ 6 h 95"/>
              <a:gd name="T4" fmla="*/ 93 w 102"/>
              <a:gd name="T5" fmla="*/ 24 h 95"/>
              <a:gd name="T6" fmla="*/ 99 w 102"/>
              <a:gd name="T7" fmla="*/ 42 h 95"/>
              <a:gd name="T8" fmla="*/ 102 w 102"/>
              <a:gd name="T9" fmla="*/ 51 h 95"/>
              <a:gd name="T10" fmla="*/ 81 w 102"/>
              <a:gd name="T11" fmla="*/ 84 h 95"/>
              <a:gd name="T12" fmla="*/ 63 w 102"/>
              <a:gd name="T13" fmla="*/ 90 h 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2"/>
              <a:gd name="T22" fmla="*/ 0 h 95"/>
              <a:gd name="T23" fmla="*/ 102 w 102"/>
              <a:gd name="T24" fmla="*/ 95 h 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2" h="95">
                <a:moveTo>
                  <a:pt x="0" y="3"/>
                </a:moveTo>
                <a:cubicBezTo>
                  <a:pt x="24" y="1"/>
                  <a:pt x="35" y="0"/>
                  <a:pt x="57" y="6"/>
                </a:cubicBezTo>
                <a:cubicBezTo>
                  <a:pt x="70" y="10"/>
                  <a:pt x="93" y="24"/>
                  <a:pt x="93" y="24"/>
                </a:cubicBezTo>
                <a:cubicBezTo>
                  <a:pt x="95" y="30"/>
                  <a:pt x="97" y="36"/>
                  <a:pt x="99" y="42"/>
                </a:cubicBezTo>
                <a:cubicBezTo>
                  <a:pt x="100" y="45"/>
                  <a:pt x="102" y="51"/>
                  <a:pt x="102" y="51"/>
                </a:cubicBezTo>
                <a:cubicBezTo>
                  <a:pt x="94" y="63"/>
                  <a:pt x="95" y="77"/>
                  <a:pt x="81" y="84"/>
                </a:cubicBezTo>
                <a:cubicBezTo>
                  <a:pt x="77" y="86"/>
                  <a:pt x="63" y="95"/>
                  <a:pt x="63" y="9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2" name="Freeform 119"/>
          <p:cNvSpPr>
            <a:spLocks/>
          </p:cNvSpPr>
          <p:nvPr/>
        </p:nvSpPr>
        <p:spPr bwMode="auto">
          <a:xfrm>
            <a:off x="7653338" y="5006975"/>
            <a:ext cx="139700" cy="98425"/>
          </a:xfrm>
          <a:custGeom>
            <a:avLst/>
            <a:gdLst>
              <a:gd name="T0" fmla="*/ 0 w 88"/>
              <a:gd name="T1" fmla="*/ 5 h 62"/>
              <a:gd name="T2" fmla="*/ 39 w 88"/>
              <a:gd name="T3" fmla="*/ 5 h 62"/>
              <a:gd name="T4" fmla="*/ 57 w 88"/>
              <a:gd name="T5" fmla="*/ 11 h 62"/>
              <a:gd name="T6" fmla="*/ 45 w 88"/>
              <a:gd name="T7" fmla="*/ 62 h 62"/>
              <a:gd name="T8" fmla="*/ 0 60000 65536"/>
              <a:gd name="T9" fmla="*/ 0 60000 65536"/>
              <a:gd name="T10" fmla="*/ 0 60000 65536"/>
              <a:gd name="T11" fmla="*/ 0 60000 65536"/>
              <a:gd name="T12" fmla="*/ 0 w 88"/>
              <a:gd name="T13" fmla="*/ 0 h 62"/>
              <a:gd name="T14" fmla="*/ 88 w 88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" h="62">
                <a:moveTo>
                  <a:pt x="0" y="5"/>
                </a:moveTo>
                <a:cubicBezTo>
                  <a:pt x="19" y="1"/>
                  <a:pt x="16" y="0"/>
                  <a:pt x="39" y="5"/>
                </a:cubicBezTo>
                <a:cubicBezTo>
                  <a:pt x="45" y="6"/>
                  <a:pt x="57" y="11"/>
                  <a:pt x="57" y="11"/>
                </a:cubicBezTo>
                <a:cubicBezTo>
                  <a:pt x="88" y="42"/>
                  <a:pt x="65" y="42"/>
                  <a:pt x="45" y="6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3"/>
          <p:cNvGrpSpPr>
            <a:grpSpLocks/>
          </p:cNvGrpSpPr>
          <p:nvPr/>
        </p:nvGrpSpPr>
        <p:grpSpPr bwMode="auto">
          <a:xfrm>
            <a:off x="7386638" y="4924425"/>
            <a:ext cx="442912" cy="858838"/>
            <a:chOff x="4653" y="3102"/>
            <a:chExt cx="279" cy="541"/>
          </a:xfrm>
        </p:grpSpPr>
        <p:sp>
          <p:nvSpPr>
            <p:cNvPr id="12397" name="Rectangle 116"/>
            <p:cNvSpPr>
              <a:spLocks noChangeArrowheads="1"/>
            </p:cNvSpPr>
            <p:nvPr/>
          </p:nvSpPr>
          <p:spPr bwMode="auto">
            <a:xfrm>
              <a:off x="4653" y="3528"/>
              <a:ext cx="213" cy="11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" name="Freeform 120"/>
            <p:cNvSpPr>
              <a:spLocks/>
            </p:cNvSpPr>
            <p:nvPr/>
          </p:nvSpPr>
          <p:spPr bwMode="auto">
            <a:xfrm>
              <a:off x="4824" y="3102"/>
              <a:ext cx="108" cy="486"/>
            </a:xfrm>
            <a:custGeom>
              <a:avLst/>
              <a:gdLst>
                <a:gd name="T0" fmla="*/ 0 w 108"/>
                <a:gd name="T1" fmla="*/ 6 h 486"/>
                <a:gd name="T2" fmla="*/ 78 w 108"/>
                <a:gd name="T3" fmla="*/ 30 h 486"/>
                <a:gd name="T4" fmla="*/ 87 w 108"/>
                <a:gd name="T5" fmla="*/ 66 h 486"/>
                <a:gd name="T6" fmla="*/ 96 w 108"/>
                <a:gd name="T7" fmla="*/ 93 h 486"/>
                <a:gd name="T8" fmla="*/ 99 w 108"/>
                <a:gd name="T9" fmla="*/ 123 h 486"/>
                <a:gd name="T10" fmla="*/ 78 w 108"/>
                <a:gd name="T11" fmla="*/ 219 h 486"/>
                <a:gd name="T12" fmla="*/ 51 w 108"/>
                <a:gd name="T13" fmla="*/ 240 h 486"/>
                <a:gd name="T14" fmla="*/ 81 w 108"/>
                <a:gd name="T15" fmla="*/ 303 h 486"/>
                <a:gd name="T16" fmla="*/ 75 w 108"/>
                <a:gd name="T17" fmla="*/ 342 h 486"/>
                <a:gd name="T18" fmla="*/ 48 w 108"/>
                <a:gd name="T19" fmla="*/ 363 h 486"/>
                <a:gd name="T20" fmla="*/ 75 w 108"/>
                <a:gd name="T21" fmla="*/ 378 h 486"/>
                <a:gd name="T22" fmla="*/ 81 w 108"/>
                <a:gd name="T23" fmla="*/ 396 h 486"/>
                <a:gd name="T24" fmla="*/ 69 w 108"/>
                <a:gd name="T25" fmla="*/ 471 h 486"/>
                <a:gd name="T26" fmla="*/ 48 w 108"/>
                <a:gd name="T27" fmla="*/ 486 h 4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8"/>
                <a:gd name="T43" fmla="*/ 0 h 486"/>
                <a:gd name="T44" fmla="*/ 108 w 108"/>
                <a:gd name="T45" fmla="*/ 486 h 48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8" h="486">
                  <a:moveTo>
                    <a:pt x="0" y="6"/>
                  </a:moveTo>
                  <a:cubicBezTo>
                    <a:pt x="29" y="0"/>
                    <a:pt x="57" y="9"/>
                    <a:pt x="78" y="30"/>
                  </a:cubicBezTo>
                  <a:cubicBezTo>
                    <a:pt x="94" y="79"/>
                    <a:pt x="75" y="18"/>
                    <a:pt x="87" y="66"/>
                  </a:cubicBezTo>
                  <a:cubicBezTo>
                    <a:pt x="89" y="75"/>
                    <a:pt x="96" y="93"/>
                    <a:pt x="96" y="93"/>
                  </a:cubicBezTo>
                  <a:cubicBezTo>
                    <a:pt x="88" y="116"/>
                    <a:pt x="86" y="106"/>
                    <a:pt x="99" y="123"/>
                  </a:cubicBezTo>
                  <a:cubicBezTo>
                    <a:pt x="108" y="150"/>
                    <a:pt x="94" y="195"/>
                    <a:pt x="78" y="219"/>
                  </a:cubicBezTo>
                  <a:cubicBezTo>
                    <a:pt x="72" y="228"/>
                    <a:pt x="51" y="240"/>
                    <a:pt x="51" y="240"/>
                  </a:cubicBezTo>
                  <a:cubicBezTo>
                    <a:pt x="71" y="247"/>
                    <a:pt x="77" y="283"/>
                    <a:pt x="81" y="303"/>
                  </a:cubicBezTo>
                  <a:cubicBezTo>
                    <a:pt x="80" y="316"/>
                    <a:pt x="82" y="331"/>
                    <a:pt x="75" y="342"/>
                  </a:cubicBezTo>
                  <a:cubicBezTo>
                    <a:pt x="69" y="351"/>
                    <a:pt x="48" y="363"/>
                    <a:pt x="48" y="363"/>
                  </a:cubicBezTo>
                  <a:cubicBezTo>
                    <a:pt x="60" y="366"/>
                    <a:pt x="70" y="366"/>
                    <a:pt x="75" y="378"/>
                  </a:cubicBezTo>
                  <a:cubicBezTo>
                    <a:pt x="78" y="384"/>
                    <a:pt x="81" y="396"/>
                    <a:pt x="81" y="396"/>
                  </a:cubicBezTo>
                  <a:cubicBezTo>
                    <a:pt x="81" y="401"/>
                    <a:pt x="81" y="459"/>
                    <a:pt x="69" y="471"/>
                  </a:cubicBezTo>
                  <a:cubicBezTo>
                    <a:pt x="62" y="478"/>
                    <a:pt x="55" y="479"/>
                    <a:pt x="48" y="4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7386638" y="3929063"/>
            <a:ext cx="655637" cy="1695450"/>
            <a:chOff x="4653" y="2475"/>
            <a:chExt cx="413" cy="1068"/>
          </a:xfrm>
        </p:grpSpPr>
        <p:sp>
          <p:nvSpPr>
            <p:cNvPr id="12395" name="Rectangle 117"/>
            <p:cNvSpPr>
              <a:spLocks noChangeArrowheads="1"/>
            </p:cNvSpPr>
            <p:nvPr/>
          </p:nvSpPr>
          <p:spPr bwMode="auto">
            <a:xfrm>
              <a:off x="4653" y="2475"/>
              <a:ext cx="213" cy="11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" name="Freeform 121"/>
            <p:cNvSpPr>
              <a:spLocks/>
            </p:cNvSpPr>
            <p:nvPr/>
          </p:nvSpPr>
          <p:spPr bwMode="auto">
            <a:xfrm>
              <a:off x="4827" y="2592"/>
              <a:ext cx="239" cy="951"/>
            </a:xfrm>
            <a:custGeom>
              <a:avLst/>
              <a:gdLst>
                <a:gd name="T0" fmla="*/ 0 w 239"/>
                <a:gd name="T1" fmla="*/ 804 h 951"/>
                <a:gd name="T2" fmla="*/ 36 w 239"/>
                <a:gd name="T3" fmla="*/ 834 h 951"/>
                <a:gd name="T4" fmla="*/ 9 w 239"/>
                <a:gd name="T5" fmla="*/ 879 h 951"/>
                <a:gd name="T6" fmla="*/ 36 w 239"/>
                <a:gd name="T7" fmla="*/ 897 h 951"/>
                <a:gd name="T8" fmla="*/ 48 w 239"/>
                <a:gd name="T9" fmla="*/ 915 h 951"/>
                <a:gd name="T10" fmla="*/ 54 w 239"/>
                <a:gd name="T11" fmla="*/ 924 h 951"/>
                <a:gd name="T12" fmla="*/ 57 w 239"/>
                <a:gd name="T13" fmla="*/ 951 h 951"/>
                <a:gd name="T14" fmla="*/ 207 w 239"/>
                <a:gd name="T15" fmla="*/ 777 h 951"/>
                <a:gd name="T16" fmla="*/ 225 w 239"/>
                <a:gd name="T17" fmla="*/ 711 h 951"/>
                <a:gd name="T18" fmla="*/ 237 w 239"/>
                <a:gd name="T19" fmla="*/ 636 h 951"/>
                <a:gd name="T20" fmla="*/ 225 w 239"/>
                <a:gd name="T21" fmla="*/ 348 h 951"/>
                <a:gd name="T22" fmla="*/ 198 w 239"/>
                <a:gd name="T23" fmla="*/ 198 h 951"/>
                <a:gd name="T24" fmla="*/ 78 w 239"/>
                <a:gd name="T25" fmla="*/ 24 h 951"/>
                <a:gd name="T26" fmla="*/ 60 w 239"/>
                <a:gd name="T27" fmla="*/ 0 h 9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39"/>
                <a:gd name="T43" fmla="*/ 0 h 951"/>
                <a:gd name="T44" fmla="*/ 239 w 239"/>
                <a:gd name="T45" fmla="*/ 951 h 9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39" h="951">
                  <a:moveTo>
                    <a:pt x="0" y="804"/>
                  </a:moveTo>
                  <a:cubicBezTo>
                    <a:pt x="19" y="811"/>
                    <a:pt x="29" y="814"/>
                    <a:pt x="36" y="834"/>
                  </a:cubicBezTo>
                  <a:cubicBezTo>
                    <a:pt x="30" y="852"/>
                    <a:pt x="23" y="865"/>
                    <a:pt x="9" y="879"/>
                  </a:cubicBezTo>
                  <a:cubicBezTo>
                    <a:pt x="20" y="883"/>
                    <a:pt x="29" y="888"/>
                    <a:pt x="36" y="897"/>
                  </a:cubicBezTo>
                  <a:cubicBezTo>
                    <a:pt x="40" y="903"/>
                    <a:pt x="44" y="909"/>
                    <a:pt x="48" y="915"/>
                  </a:cubicBezTo>
                  <a:cubicBezTo>
                    <a:pt x="50" y="918"/>
                    <a:pt x="54" y="924"/>
                    <a:pt x="54" y="924"/>
                  </a:cubicBezTo>
                  <a:cubicBezTo>
                    <a:pt x="47" y="946"/>
                    <a:pt x="44" y="938"/>
                    <a:pt x="57" y="951"/>
                  </a:cubicBezTo>
                  <a:cubicBezTo>
                    <a:pt x="152" y="927"/>
                    <a:pt x="176" y="860"/>
                    <a:pt x="207" y="777"/>
                  </a:cubicBezTo>
                  <a:cubicBezTo>
                    <a:pt x="215" y="755"/>
                    <a:pt x="215" y="732"/>
                    <a:pt x="225" y="711"/>
                  </a:cubicBezTo>
                  <a:cubicBezTo>
                    <a:pt x="230" y="686"/>
                    <a:pt x="232" y="661"/>
                    <a:pt x="237" y="636"/>
                  </a:cubicBezTo>
                  <a:cubicBezTo>
                    <a:pt x="235" y="573"/>
                    <a:pt x="239" y="431"/>
                    <a:pt x="225" y="348"/>
                  </a:cubicBezTo>
                  <a:cubicBezTo>
                    <a:pt x="221" y="299"/>
                    <a:pt x="217" y="244"/>
                    <a:pt x="198" y="198"/>
                  </a:cubicBezTo>
                  <a:cubicBezTo>
                    <a:pt x="185" y="121"/>
                    <a:pt x="130" y="76"/>
                    <a:pt x="78" y="24"/>
                  </a:cubicBezTo>
                  <a:cubicBezTo>
                    <a:pt x="71" y="17"/>
                    <a:pt x="67" y="7"/>
                    <a:pt x="6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7010400" y="3962400"/>
            <a:ext cx="947738" cy="1828800"/>
            <a:chOff x="7010400" y="3962400"/>
            <a:chExt cx="947738" cy="1828800"/>
          </a:xfrm>
        </p:grpSpPr>
        <p:sp>
          <p:nvSpPr>
            <p:cNvPr id="182" name="Rectangle 5"/>
            <p:cNvSpPr>
              <a:spLocks noChangeArrowheads="1"/>
            </p:cNvSpPr>
            <p:nvPr/>
          </p:nvSpPr>
          <p:spPr bwMode="auto">
            <a:xfrm>
              <a:off x="7010400" y="3962400"/>
              <a:ext cx="338138" cy="18288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6"/>
            <p:cNvSpPr>
              <a:spLocks noChangeShapeType="1"/>
            </p:cNvSpPr>
            <p:nvPr/>
          </p:nvSpPr>
          <p:spPr bwMode="auto">
            <a:xfrm>
              <a:off x="7010400" y="4144963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7"/>
            <p:cNvSpPr>
              <a:spLocks noChangeShapeType="1"/>
            </p:cNvSpPr>
            <p:nvPr/>
          </p:nvSpPr>
          <p:spPr bwMode="auto">
            <a:xfrm>
              <a:off x="7010400" y="432752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8"/>
            <p:cNvSpPr>
              <a:spLocks noChangeShapeType="1"/>
            </p:cNvSpPr>
            <p:nvPr/>
          </p:nvSpPr>
          <p:spPr bwMode="auto">
            <a:xfrm>
              <a:off x="7010400" y="451167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9"/>
            <p:cNvSpPr>
              <a:spLocks noChangeShapeType="1"/>
            </p:cNvSpPr>
            <p:nvPr/>
          </p:nvSpPr>
          <p:spPr bwMode="auto">
            <a:xfrm>
              <a:off x="7010400" y="4694238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10"/>
            <p:cNvSpPr>
              <a:spLocks noChangeShapeType="1"/>
            </p:cNvSpPr>
            <p:nvPr/>
          </p:nvSpPr>
          <p:spPr bwMode="auto">
            <a:xfrm>
              <a:off x="7010400" y="4876800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11"/>
            <p:cNvSpPr>
              <a:spLocks noChangeShapeType="1"/>
            </p:cNvSpPr>
            <p:nvPr/>
          </p:nvSpPr>
          <p:spPr bwMode="auto">
            <a:xfrm>
              <a:off x="7010400" y="5059363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12"/>
            <p:cNvSpPr>
              <a:spLocks noChangeShapeType="1"/>
            </p:cNvSpPr>
            <p:nvPr/>
          </p:nvSpPr>
          <p:spPr bwMode="auto">
            <a:xfrm>
              <a:off x="7010400" y="524192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13"/>
            <p:cNvSpPr>
              <a:spLocks noChangeShapeType="1"/>
            </p:cNvSpPr>
            <p:nvPr/>
          </p:nvSpPr>
          <p:spPr bwMode="auto">
            <a:xfrm>
              <a:off x="7010400" y="542607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14"/>
            <p:cNvSpPr>
              <a:spLocks noChangeShapeType="1"/>
            </p:cNvSpPr>
            <p:nvPr/>
          </p:nvSpPr>
          <p:spPr bwMode="auto">
            <a:xfrm>
              <a:off x="7010400" y="5608638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Rectangle 17"/>
            <p:cNvSpPr>
              <a:spLocks noChangeArrowheads="1"/>
            </p:cNvSpPr>
            <p:nvPr/>
          </p:nvSpPr>
          <p:spPr bwMode="auto">
            <a:xfrm>
              <a:off x="7010400" y="4327525"/>
              <a:ext cx="338138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4</a:t>
              </a:r>
              <a:endParaRPr lang="en-US" sz="1000" u="none" baseline="-25000" dirty="0"/>
            </a:p>
          </p:txBody>
        </p:sp>
        <p:sp>
          <p:nvSpPr>
            <p:cNvPr id="193" name="Rectangle 18"/>
            <p:cNvSpPr>
              <a:spLocks noChangeArrowheads="1"/>
            </p:cNvSpPr>
            <p:nvPr/>
          </p:nvSpPr>
          <p:spPr bwMode="auto">
            <a:xfrm>
              <a:off x="7010400" y="4876800"/>
              <a:ext cx="338138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6</a:t>
              </a:r>
              <a:endParaRPr lang="en-US" sz="1000" u="none" baseline="-25000" dirty="0"/>
            </a:p>
          </p:txBody>
        </p:sp>
        <p:sp>
          <p:nvSpPr>
            <p:cNvPr id="194" name="Rectangle 19"/>
            <p:cNvSpPr>
              <a:spLocks noChangeArrowheads="1"/>
            </p:cNvSpPr>
            <p:nvPr/>
          </p:nvSpPr>
          <p:spPr bwMode="auto">
            <a:xfrm>
              <a:off x="7010400" y="5241925"/>
              <a:ext cx="338138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7</a:t>
              </a:r>
              <a:endParaRPr lang="en-US" sz="1000" u="none" baseline="-25000" dirty="0"/>
            </a:p>
          </p:txBody>
        </p:sp>
        <p:sp>
          <p:nvSpPr>
            <p:cNvPr id="195" name="Rectangle 20"/>
            <p:cNvSpPr>
              <a:spLocks noChangeArrowheads="1"/>
            </p:cNvSpPr>
            <p:nvPr/>
          </p:nvSpPr>
          <p:spPr bwMode="auto">
            <a:xfrm>
              <a:off x="7010400" y="5426075"/>
              <a:ext cx="338138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3</a:t>
              </a:r>
              <a:endParaRPr lang="en-US" sz="1000" u="none" baseline="-25000" dirty="0"/>
            </a:p>
          </p:txBody>
        </p:sp>
        <p:sp>
          <p:nvSpPr>
            <p:cNvPr id="196" name="Line 52"/>
            <p:cNvSpPr>
              <a:spLocks noChangeShapeType="1"/>
            </p:cNvSpPr>
            <p:nvPr/>
          </p:nvSpPr>
          <p:spPr bwMode="auto">
            <a:xfrm flipH="1">
              <a:off x="7102475" y="3992563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53"/>
            <p:cNvSpPr>
              <a:spLocks noChangeShapeType="1"/>
            </p:cNvSpPr>
            <p:nvPr/>
          </p:nvSpPr>
          <p:spPr bwMode="auto">
            <a:xfrm flipH="1">
              <a:off x="7102475" y="41751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54"/>
            <p:cNvSpPr>
              <a:spLocks noChangeShapeType="1"/>
            </p:cNvSpPr>
            <p:nvPr/>
          </p:nvSpPr>
          <p:spPr bwMode="auto">
            <a:xfrm flipH="1">
              <a:off x="7102475" y="4541838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55"/>
            <p:cNvSpPr>
              <a:spLocks noChangeShapeType="1"/>
            </p:cNvSpPr>
            <p:nvPr/>
          </p:nvSpPr>
          <p:spPr bwMode="auto">
            <a:xfrm flipH="1">
              <a:off x="7102475" y="47244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56"/>
            <p:cNvSpPr>
              <a:spLocks noChangeShapeType="1"/>
            </p:cNvSpPr>
            <p:nvPr/>
          </p:nvSpPr>
          <p:spPr bwMode="auto">
            <a:xfrm flipH="1">
              <a:off x="7102475" y="50895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57"/>
            <p:cNvSpPr>
              <a:spLocks noChangeShapeType="1"/>
            </p:cNvSpPr>
            <p:nvPr/>
          </p:nvSpPr>
          <p:spPr bwMode="auto">
            <a:xfrm flipH="1">
              <a:off x="7102475" y="56388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5"/>
            <p:cNvSpPr>
              <a:spLocks noChangeArrowheads="1"/>
            </p:cNvSpPr>
            <p:nvPr/>
          </p:nvSpPr>
          <p:spPr bwMode="auto">
            <a:xfrm>
              <a:off x="7620000" y="3962400"/>
              <a:ext cx="338138" cy="18288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"/>
            <p:cNvSpPr>
              <a:spLocks noChangeShapeType="1"/>
            </p:cNvSpPr>
            <p:nvPr/>
          </p:nvSpPr>
          <p:spPr bwMode="auto">
            <a:xfrm>
              <a:off x="7620000" y="4144963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7"/>
            <p:cNvSpPr>
              <a:spLocks noChangeShapeType="1"/>
            </p:cNvSpPr>
            <p:nvPr/>
          </p:nvSpPr>
          <p:spPr bwMode="auto">
            <a:xfrm>
              <a:off x="7620000" y="432752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8"/>
            <p:cNvSpPr>
              <a:spLocks noChangeShapeType="1"/>
            </p:cNvSpPr>
            <p:nvPr/>
          </p:nvSpPr>
          <p:spPr bwMode="auto">
            <a:xfrm>
              <a:off x="7620000" y="451167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9"/>
            <p:cNvSpPr>
              <a:spLocks noChangeShapeType="1"/>
            </p:cNvSpPr>
            <p:nvPr/>
          </p:nvSpPr>
          <p:spPr bwMode="auto">
            <a:xfrm>
              <a:off x="7620000" y="4694238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10"/>
            <p:cNvSpPr>
              <a:spLocks noChangeShapeType="1"/>
            </p:cNvSpPr>
            <p:nvPr/>
          </p:nvSpPr>
          <p:spPr bwMode="auto">
            <a:xfrm>
              <a:off x="7620000" y="4876800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11"/>
            <p:cNvSpPr>
              <a:spLocks noChangeShapeType="1"/>
            </p:cNvSpPr>
            <p:nvPr/>
          </p:nvSpPr>
          <p:spPr bwMode="auto">
            <a:xfrm>
              <a:off x="7620000" y="5059363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12"/>
            <p:cNvSpPr>
              <a:spLocks noChangeShapeType="1"/>
            </p:cNvSpPr>
            <p:nvPr/>
          </p:nvSpPr>
          <p:spPr bwMode="auto">
            <a:xfrm>
              <a:off x="7620000" y="524192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13"/>
            <p:cNvSpPr>
              <a:spLocks noChangeShapeType="1"/>
            </p:cNvSpPr>
            <p:nvPr/>
          </p:nvSpPr>
          <p:spPr bwMode="auto">
            <a:xfrm>
              <a:off x="7620000" y="542607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14"/>
            <p:cNvSpPr>
              <a:spLocks noChangeShapeType="1"/>
            </p:cNvSpPr>
            <p:nvPr/>
          </p:nvSpPr>
          <p:spPr bwMode="auto">
            <a:xfrm>
              <a:off x="7620000" y="5608638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Rectangle 17"/>
            <p:cNvSpPr>
              <a:spLocks noChangeArrowheads="1"/>
            </p:cNvSpPr>
            <p:nvPr/>
          </p:nvSpPr>
          <p:spPr bwMode="auto">
            <a:xfrm>
              <a:off x="7620000" y="4327525"/>
              <a:ext cx="338138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5</a:t>
              </a:r>
              <a:endParaRPr lang="en-US" sz="1000" u="none" baseline="-25000" dirty="0"/>
            </a:p>
          </p:txBody>
        </p:sp>
        <p:sp>
          <p:nvSpPr>
            <p:cNvPr id="220" name="Rectangle 18"/>
            <p:cNvSpPr>
              <a:spLocks noChangeArrowheads="1"/>
            </p:cNvSpPr>
            <p:nvPr/>
          </p:nvSpPr>
          <p:spPr bwMode="auto">
            <a:xfrm>
              <a:off x="7620000" y="4513167"/>
              <a:ext cx="338138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1</a:t>
              </a:r>
              <a:endParaRPr lang="en-US" sz="1000" i="1" u="none" dirty="0"/>
            </a:p>
          </p:txBody>
        </p:sp>
        <p:sp>
          <p:nvSpPr>
            <p:cNvPr id="221" name="Rectangle 19"/>
            <p:cNvSpPr>
              <a:spLocks noChangeArrowheads="1"/>
            </p:cNvSpPr>
            <p:nvPr/>
          </p:nvSpPr>
          <p:spPr bwMode="auto">
            <a:xfrm>
              <a:off x="7620000" y="5241925"/>
              <a:ext cx="338138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2</a:t>
              </a:r>
              <a:endParaRPr lang="en-US" sz="1000" u="none" baseline="-25000" dirty="0"/>
            </a:p>
          </p:txBody>
        </p:sp>
        <p:sp>
          <p:nvSpPr>
            <p:cNvPr id="222" name="Rectangle 20"/>
            <p:cNvSpPr>
              <a:spLocks noChangeArrowheads="1"/>
            </p:cNvSpPr>
            <p:nvPr/>
          </p:nvSpPr>
          <p:spPr bwMode="auto">
            <a:xfrm>
              <a:off x="7620000" y="5426075"/>
              <a:ext cx="338138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4</a:t>
              </a:r>
              <a:endParaRPr lang="en-US" sz="1000" u="none" baseline="-25000" dirty="0"/>
            </a:p>
          </p:txBody>
        </p:sp>
        <p:sp>
          <p:nvSpPr>
            <p:cNvPr id="223" name="Line 52"/>
            <p:cNvSpPr>
              <a:spLocks noChangeShapeType="1"/>
            </p:cNvSpPr>
            <p:nvPr/>
          </p:nvSpPr>
          <p:spPr bwMode="auto">
            <a:xfrm flipH="1">
              <a:off x="7712075" y="3992563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53"/>
            <p:cNvSpPr>
              <a:spLocks noChangeShapeType="1"/>
            </p:cNvSpPr>
            <p:nvPr/>
          </p:nvSpPr>
          <p:spPr bwMode="auto">
            <a:xfrm flipH="1">
              <a:off x="7712075" y="41751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54"/>
            <p:cNvSpPr>
              <a:spLocks noChangeShapeType="1"/>
            </p:cNvSpPr>
            <p:nvPr/>
          </p:nvSpPr>
          <p:spPr bwMode="auto">
            <a:xfrm flipH="1">
              <a:off x="7712075" y="4907598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55"/>
            <p:cNvSpPr>
              <a:spLocks noChangeShapeType="1"/>
            </p:cNvSpPr>
            <p:nvPr/>
          </p:nvSpPr>
          <p:spPr bwMode="auto">
            <a:xfrm flipH="1">
              <a:off x="7712075" y="47244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56"/>
            <p:cNvSpPr>
              <a:spLocks noChangeShapeType="1"/>
            </p:cNvSpPr>
            <p:nvPr/>
          </p:nvSpPr>
          <p:spPr bwMode="auto">
            <a:xfrm flipH="1">
              <a:off x="7712075" y="50895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57"/>
            <p:cNvSpPr>
              <a:spLocks noChangeShapeType="1"/>
            </p:cNvSpPr>
            <p:nvPr/>
          </p:nvSpPr>
          <p:spPr bwMode="auto">
            <a:xfrm flipH="1">
              <a:off x="7712075" y="56388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38"/>
            <p:cNvSpPr>
              <a:spLocks noChangeShapeType="1"/>
            </p:cNvSpPr>
            <p:nvPr/>
          </p:nvSpPr>
          <p:spPr bwMode="auto">
            <a:xfrm flipV="1">
              <a:off x="7315200" y="4419599"/>
              <a:ext cx="304800" cy="533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38"/>
            <p:cNvSpPr>
              <a:spLocks noChangeShapeType="1"/>
            </p:cNvSpPr>
            <p:nvPr/>
          </p:nvSpPr>
          <p:spPr bwMode="auto">
            <a:xfrm>
              <a:off x="7315200" y="5029198"/>
              <a:ext cx="304800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38"/>
            <p:cNvSpPr>
              <a:spLocks noChangeShapeType="1"/>
            </p:cNvSpPr>
            <p:nvPr/>
          </p:nvSpPr>
          <p:spPr bwMode="auto">
            <a:xfrm>
              <a:off x="7315200" y="4419599"/>
              <a:ext cx="304800" cy="1524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Methods for Collision Resolution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6629400" cy="5410200"/>
          </a:xfrm>
        </p:spPr>
        <p:txBody>
          <a:bodyPr/>
          <a:lstStyle/>
          <a:p>
            <a:r>
              <a:rPr lang="en-US" smtClean="0">
                <a:solidFill>
                  <a:srgbClr val="CC3300"/>
                </a:solidFill>
              </a:rPr>
              <a:t>Perfect Hashing:  CLRS 11.5</a:t>
            </a:r>
          </a:p>
          <a:p>
            <a:pPr lvl="1"/>
            <a:r>
              <a:rPr lang="en-US" smtClean="0"/>
              <a:t>If keys are static, use a two-level hash: allocate </a:t>
            </a:r>
            <a:r>
              <a:rPr lang="en-US" i="1" smtClean="0"/>
              <a:t>j</a:t>
            </a:r>
            <a:r>
              <a:rPr lang="en-US" baseline="30000" smtClean="0"/>
              <a:t>2</a:t>
            </a:r>
            <a:r>
              <a:rPr lang="en-US" smtClean="0"/>
              <a:t> space for any slot with </a:t>
            </a:r>
            <a:r>
              <a:rPr lang="en-US" i="1" smtClean="0"/>
              <a:t>j</a:t>
            </a:r>
            <a:r>
              <a:rPr lang="en-US" smtClean="0"/>
              <a:t> keys</a:t>
            </a:r>
          </a:p>
          <a:p>
            <a:pPr lvl="1"/>
            <a:r>
              <a:rPr lang="en-US" smtClean="0"/>
              <a:t>Analysis shows total space is still O(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  <a:p>
            <a:r>
              <a:rPr lang="en-US" smtClean="0">
                <a:solidFill>
                  <a:srgbClr val="CC3300"/>
                </a:solidFill>
              </a:rPr>
              <a:t>Cuckoo </a:t>
            </a:r>
            <a:r>
              <a:rPr lang="en-US" dirty="0" smtClean="0">
                <a:solidFill>
                  <a:srgbClr val="CC3300"/>
                </a:solidFill>
              </a:rPr>
              <a:t>hashing</a:t>
            </a:r>
          </a:p>
          <a:p>
            <a:pPr lvl="1"/>
            <a:r>
              <a:rPr lang="en-US" dirty="0" smtClean="0"/>
              <a:t>Use two hash functions to give each key two possible places.</a:t>
            </a:r>
          </a:p>
          <a:p>
            <a:pPr lvl="1"/>
            <a:r>
              <a:rPr lang="en-US" dirty="0" smtClean="0"/>
              <a:t>On collision, bump existing element to its other place; may chain</a:t>
            </a:r>
          </a:p>
          <a:p>
            <a:pPr lvl="1"/>
            <a:r>
              <a:rPr lang="en-US" dirty="0" smtClean="0"/>
              <a:t>if there is a cycle of bumps, rehash table with two new functions 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6848475" y="1295400"/>
            <a:ext cx="1321214" cy="1981200"/>
            <a:chOff x="6848475" y="1295400"/>
            <a:chExt cx="1321214" cy="1981200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6934200" y="1447800"/>
              <a:ext cx="338138" cy="18288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>
              <a:off x="6934200" y="1630363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>
              <a:off x="6934200" y="181292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>
              <a:off x="6934200" y="199707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>
              <a:off x="6934200" y="2179638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>
              <a:off x="6934200" y="2362200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>
              <a:off x="6934200" y="2544763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6934200" y="272732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>
              <a:off x="6934200" y="2911475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14"/>
            <p:cNvSpPr>
              <a:spLocks noChangeShapeType="1"/>
            </p:cNvSpPr>
            <p:nvPr/>
          </p:nvSpPr>
          <p:spPr bwMode="auto">
            <a:xfrm>
              <a:off x="6934200" y="3094038"/>
              <a:ext cx="338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6934200" y="1812925"/>
              <a:ext cx="338138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8"/>
            <p:cNvSpPr>
              <a:spLocks noChangeArrowheads="1"/>
            </p:cNvSpPr>
            <p:nvPr/>
          </p:nvSpPr>
          <p:spPr bwMode="auto">
            <a:xfrm>
              <a:off x="6934200" y="2362200"/>
              <a:ext cx="338138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19"/>
            <p:cNvSpPr>
              <a:spLocks noChangeArrowheads="1"/>
            </p:cNvSpPr>
            <p:nvPr/>
          </p:nvSpPr>
          <p:spPr bwMode="auto">
            <a:xfrm>
              <a:off x="6934200" y="2727325"/>
              <a:ext cx="338138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20"/>
            <p:cNvSpPr>
              <a:spLocks noChangeArrowheads="1"/>
            </p:cNvSpPr>
            <p:nvPr/>
          </p:nvSpPr>
          <p:spPr bwMode="auto">
            <a:xfrm>
              <a:off x="6934200" y="2911475"/>
              <a:ext cx="338138" cy="182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Rectangle 30"/>
            <p:cNvSpPr>
              <a:spLocks noChangeArrowheads="1"/>
            </p:cNvSpPr>
            <p:nvPr/>
          </p:nvSpPr>
          <p:spPr bwMode="auto">
            <a:xfrm>
              <a:off x="7364413" y="2727325"/>
              <a:ext cx="307975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Line 31"/>
            <p:cNvSpPr>
              <a:spLocks noChangeShapeType="1"/>
            </p:cNvSpPr>
            <p:nvPr/>
          </p:nvSpPr>
          <p:spPr bwMode="auto">
            <a:xfrm>
              <a:off x="7518400" y="2727325"/>
              <a:ext cx="0" cy="184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4"/>
            <p:cNvSpPr>
              <a:spLocks noChangeArrowheads="1"/>
            </p:cNvSpPr>
            <p:nvPr/>
          </p:nvSpPr>
          <p:spPr bwMode="auto">
            <a:xfrm>
              <a:off x="7364413" y="2941638"/>
              <a:ext cx="307975" cy="1524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Line 35"/>
            <p:cNvSpPr>
              <a:spLocks noChangeShapeType="1"/>
            </p:cNvSpPr>
            <p:nvPr/>
          </p:nvSpPr>
          <p:spPr bwMode="auto">
            <a:xfrm>
              <a:off x="7518400" y="2941638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Line 36"/>
            <p:cNvSpPr>
              <a:spLocks noChangeShapeType="1"/>
            </p:cNvSpPr>
            <p:nvPr/>
          </p:nvSpPr>
          <p:spPr bwMode="auto">
            <a:xfrm>
              <a:off x="7180263" y="1905000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Line 38"/>
            <p:cNvSpPr>
              <a:spLocks noChangeShapeType="1"/>
            </p:cNvSpPr>
            <p:nvPr/>
          </p:nvSpPr>
          <p:spPr bwMode="auto">
            <a:xfrm>
              <a:off x="7180262" y="2454275"/>
              <a:ext cx="668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Line 41"/>
            <p:cNvSpPr>
              <a:spLocks noChangeShapeType="1"/>
            </p:cNvSpPr>
            <p:nvPr/>
          </p:nvSpPr>
          <p:spPr bwMode="auto">
            <a:xfrm>
              <a:off x="7180263" y="2819400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Line 43"/>
            <p:cNvSpPr>
              <a:spLocks noChangeShapeType="1"/>
            </p:cNvSpPr>
            <p:nvPr/>
          </p:nvSpPr>
          <p:spPr bwMode="auto">
            <a:xfrm>
              <a:off x="7180263" y="3001963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Rectangle 46"/>
            <p:cNvSpPr>
              <a:spLocks noChangeArrowheads="1"/>
            </p:cNvSpPr>
            <p:nvPr/>
          </p:nvSpPr>
          <p:spPr bwMode="auto">
            <a:xfrm>
              <a:off x="7364413" y="2727325"/>
              <a:ext cx="307975" cy="18415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/>
                <a:t>k</a:t>
              </a:r>
              <a:r>
                <a:rPr lang="en-US" sz="1000" u="none" baseline="-25000" dirty="0"/>
                <a:t>7</a:t>
              </a:r>
            </a:p>
          </p:txBody>
        </p:sp>
        <p:sp>
          <p:nvSpPr>
            <p:cNvPr id="12339" name="Rectangle 50"/>
            <p:cNvSpPr>
              <a:spLocks noChangeArrowheads="1"/>
            </p:cNvSpPr>
            <p:nvPr/>
          </p:nvSpPr>
          <p:spPr bwMode="auto">
            <a:xfrm>
              <a:off x="7364413" y="2941638"/>
              <a:ext cx="307975" cy="18256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000" i="1" u="none" dirty="0" smtClean="0"/>
                <a:t>k</a:t>
              </a:r>
              <a:r>
                <a:rPr lang="en-US" sz="1000" u="none" baseline="-25000" dirty="0" smtClean="0"/>
                <a:t>3</a:t>
              </a:r>
              <a:endParaRPr lang="en-US" sz="1000" u="none" baseline="-25000" dirty="0"/>
            </a:p>
          </p:txBody>
        </p:sp>
        <p:sp>
          <p:nvSpPr>
            <p:cNvPr id="12341" name="Line 52"/>
            <p:cNvSpPr>
              <a:spLocks noChangeShapeType="1"/>
            </p:cNvSpPr>
            <p:nvPr/>
          </p:nvSpPr>
          <p:spPr bwMode="auto">
            <a:xfrm flipH="1">
              <a:off x="7026275" y="1477963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Line 53"/>
            <p:cNvSpPr>
              <a:spLocks noChangeShapeType="1"/>
            </p:cNvSpPr>
            <p:nvPr/>
          </p:nvSpPr>
          <p:spPr bwMode="auto">
            <a:xfrm flipH="1">
              <a:off x="7026275" y="16605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Line 54"/>
            <p:cNvSpPr>
              <a:spLocks noChangeShapeType="1"/>
            </p:cNvSpPr>
            <p:nvPr/>
          </p:nvSpPr>
          <p:spPr bwMode="auto">
            <a:xfrm flipH="1">
              <a:off x="7026275" y="2027238"/>
              <a:ext cx="184150" cy="122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Line 55"/>
            <p:cNvSpPr>
              <a:spLocks noChangeShapeType="1"/>
            </p:cNvSpPr>
            <p:nvPr/>
          </p:nvSpPr>
          <p:spPr bwMode="auto">
            <a:xfrm flipH="1">
              <a:off x="7026275" y="22098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Line 56"/>
            <p:cNvSpPr>
              <a:spLocks noChangeShapeType="1"/>
            </p:cNvSpPr>
            <p:nvPr/>
          </p:nvSpPr>
          <p:spPr bwMode="auto">
            <a:xfrm flipH="1">
              <a:off x="7026275" y="2574925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6" name="Line 57"/>
            <p:cNvSpPr>
              <a:spLocks noChangeShapeType="1"/>
            </p:cNvSpPr>
            <p:nvPr/>
          </p:nvSpPr>
          <p:spPr bwMode="auto">
            <a:xfrm flipH="1">
              <a:off x="7026275" y="3124200"/>
              <a:ext cx="184150" cy="122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5" name="Line 82"/>
            <p:cNvSpPr>
              <a:spLocks noChangeShapeType="1"/>
            </p:cNvSpPr>
            <p:nvPr/>
          </p:nvSpPr>
          <p:spPr bwMode="auto">
            <a:xfrm>
              <a:off x="6858000" y="2971800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Line 95"/>
            <p:cNvSpPr>
              <a:spLocks noChangeShapeType="1"/>
            </p:cNvSpPr>
            <p:nvPr/>
          </p:nvSpPr>
          <p:spPr bwMode="auto">
            <a:xfrm>
              <a:off x="6858000" y="2819400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Line 97"/>
            <p:cNvSpPr>
              <a:spLocks noChangeShapeType="1"/>
            </p:cNvSpPr>
            <p:nvPr/>
          </p:nvSpPr>
          <p:spPr bwMode="auto">
            <a:xfrm>
              <a:off x="6853238" y="2519363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Line 98"/>
            <p:cNvSpPr>
              <a:spLocks noChangeShapeType="1"/>
            </p:cNvSpPr>
            <p:nvPr/>
          </p:nvSpPr>
          <p:spPr bwMode="auto">
            <a:xfrm>
              <a:off x="6848475" y="2466975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Line 100"/>
            <p:cNvSpPr>
              <a:spLocks noChangeShapeType="1"/>
            </p:cNvSpPr>
            <p:nvPr/>
          </p:nvSpPr>
          <p:spPr bwMode="auto">
            <a:xfrm>
              <a:off x="6853238" y="2405063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Line 101"/>
            <p:cNvSpPr>
              <a:spLocks noChangeShapeType="1"/>
            </p:cNvSpPr>
            <p:nvPr/>
          </p:nvSpPr>
          <p:spPr bwMode="auto">
            <a:xfrm>
              <a:off x="6853238" y="1924050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Line 102"/>
            <p:cNvSpPr>
              <a:spLocks noChangeShapeType="1"/>
            </p:cNvSpPr>
            <p:nvPr/>
          </p:nvSpPr>
          <p:spPr bwMode="auto">
            <a:xfrm>
              <a:off x="6848475" y="1871663"/>
              <a:ext cx="184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7356357" y="1295400"/>
              <a:ext cx="339843" cy="734636"/>
              <a:chOff x="7999295" y="1161075"/>
              <a:chExt cx="339843" cy="734636"/>
            </a:xfrm>
          </p:grpSpPr>
          <p:sp>
            <p:nvSpPr>
              <p:cNvPr id="142" name="Rectangle 5"/>
              <p:cNvSpPr>
                <a:spLocks noChangeArrowheads="1"/>
              </p:cNvSpPr>
              <p:nvPr/>
            </p:nvSpPr>
            <p:spPr bwMode="auto">
              <a:xfrm>
                <a:off x="8001000" y="1161075"/>
                <a:ext cx="304800" cy="727268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Line 13"/>
              <p:cNvSpPr>
                <a:spLocks noChangeShapeType="1"/>
              </p:cNvSpPr>
              <p:nvPr/>
            </p:nvSpPr>
            <p:spPr bwMode="auto">
              <a:xfrm>
                <a:off x="8001000" y="1894649"/>
                <a:ext cx="3381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55"/>
              <p:cNvSpPr>
                <a:spLocks noChangeShapeType="1"/>
              </p:cNvSpPr>
              <p:nvPr/>
            </p:nvSpPr>
            <p:spPr bwMode="auto">
              <a:xfrm flipH="1">
                <a:off x="8045450" y="1192974"/>
                <a:ext cx="184150" cy="122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56"/>
              <p:cNvSpPr>
                <a:spLocks noChangeShapeType="1"/>
              </p:cNvSpPr>
              <p:nvPr/>
            </p:nvSpPr>
            <p:spPr bwMode="auto">
              <a:xfrm flipH="1">
                <a:off x="8045450" y="1558099"/>
                <a:ext cx="184150" cy="122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Rectangle 23"/>
              <p:cNvSpPr>
                <a:spLocks noChangeArrowheads="1"/>
              </p:cNvSpPr>
              <p:nvPr/>
            </p:nvSpPr>
            <p:spPr bwMode="auto">
              <a:xfrm>
                <a:off x="7999295" y="1711561"/>
                <a:ext cx="307975" cy="18415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sz="1000" i="1" u="none" dirty="0"/>
                  <a:t>k</a:t>
                </a:r>
                <a:r>
                  <a:rPr lang="en-US" sz="1000" u="none" baseline="-25000" dirty="0"/>
                  <a:t>4</a:t>
                </a:r>
              </a:p>
            </p:txBody>
          </p:sp>
          <p:sp>
            <p:nvSpPr>
              <p:cNvPr id="12310" name="Rectangle 21"/>
              <p:cNvSpPr>
                <a:spLocks noChangeArrowheads="1"/>
              </p:cNvSpPr>
              <p:nvPr/>
            </p:nvSpPr>
            <p:spPr bwMode="auto">
              <a:xfrm>
                <a:off x="8002366" y="1340839"/>
                <a:ext cx="307975" cy="184150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sz="1000" i="1" u="none" dirty="0"/>
                  <a:t>k</a:t>
                </a:r>
                <a:r>
                  <a:rPr lang="en-US" sz="1000" u="none" baseline="-25000" dirty="0"/>
                  <a:t>1</a:t>
                </a:r>
                <a:endParaRPr lang="en-US" sz="1000" i="1" u="none" dirty="0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7848600" y="1447800"/>
              <a:ext cx="321089" cy="1650173"/>
              <a:chOff x="8610260" y="1093026"/>
              <a:chExt cx="321089" cy="1650173"/>
            </a:xfrm>
          </p:grpSpPr>
          <p:sp>
            <p:nvSpPr>
              <p:cNvPr id="121" name="Rectangle 5"/>
              <p:cNvSpPr>
                <a:spLocks noChangeArrowheads="1"/>
              </p:cNvSpPr>
              <p:nvPr/>
            </p:nvSpPr>
            <p:spPr bwMode="auto">
              <a:xfrm>
                <a:off x="8610600" y="1093026"/>
                <a:ext cx="312243" cy="1650173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Line 7"/>
              <p:cNvSpPr>
                <a:spLocks noChangeShapeType="1"/>
              </p:cNvSpPr>
              <p:nvPr/>
            </p:nvSpPr>
            <p:spPr bwMode="auto">
              <a:xfrm>
                <a:off x="8610600" y="1279525"/>
                <a:ext cx="3122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Line 8"/>
              <p:cNvSpPr>
                <a:spLocks noChangeShapeType="1"/>
              </p:cNvSpPr>
              <p:nvPr/>
            </p:nvSpPr>
            <p:spPr bwMode="auto">
              <a:xfrm>
                <a:off x="8610600" y="1463675"/>
                <a:ext cx="3207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9"/>
              <p:cNvSpPr>
                <a:spLocks noChangeShapeType="1"/>
              </p:cNvSpPr>
              <p:nvPr/>
            </p:nvSpPr>
            <p:spPr bwMode="auto">
              <a:xfrm>
                <a:off x="8610600" y="1646238"/>
                <a:ext cx="3207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53"/>
              <p:cNvSpPr>
                <a:spLocks noChangeShapeType="1"/>
              </p:cNvSpPr>
              <p:nvPr/>
            </p:nvSpPr>
            <p:spPr bwMode="auto">
              <a:xfrm flipH="1">
                <a:off x="8662980" y="1127125"/>
                <a:ext cx="184150" cy="122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54"/>
              <p:cNvSpPr>
                <a:spLocks noChangeShapeType="1"/>
              </p:cNvSpPr>
              <p:nvPr/>
            </p:nvSpPr>
            <p:spPr bwMode="auto">
              <a:xfrm flipH="1">
                <a:off x="8662980" y="1493838"/>
                <a:ext cx="184150" cy="122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55"/>
              <p:cNvSpPr>
                <a:spLocks noChangeShapeType="1"/>
              </p:cNvSpPr>
              <p:nvPr/>
            </p:nvSpPr>
            <p:spPr bwMode="auto">
              <a:xfrm flipH="1">
                <a:off x="8662980" y="1676400"/>
                <a:ext cx="184150" cy="122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56"/>
              <p:cNvSpPr>
                <a:spLocks noChangeShapeType="1"/>
              </p:cNvSpPr>
              <p:nvPr/>
            </p:nvSpPr>
            <p:spPr bwMode="auto">
              <a:xfrm flipH="1">
                <a:off x="8662980" y="2041525"/>
                <a:ext cx="184150" cy="122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57"/>
              <p:cNvSpPr>
                <a:spLocks noChangeShapeType="1"/>
              </p:cNvSpPr>
              <p:nvPr/>
            </p:nvSpPr>
            <p:spPr bwMode="auto">
              <a:xfrm flipH="1">
                <a:off x="8662980" y="2590800"/>
                <a:ext cx="184150" cy="122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56"/>
              <p:cNvSpPr>
                <a:spLocks noChangeShapeType="1"/>
              </p:cNvSpPr>
              <p:nvPr/>
            </p:nvSpPr>
            <p:spPr bwMode="auto">
              <a:xfrm flipH="1">
                <a:off x="8686800" y="1295400"/>
                <a:ext cx="184150" cy="1222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4" name="Rectangle 25"/>
              <p:cNvSpPr>
                <a:spLocks noChangeArrowheads="1"/>
              </p:cNvSpPr>
              <p:nvPr/>
            </p:nvSpPr>
            <p:spPr bwMode="auto">
              <a:xfrm>
                <a:off x="8610600" y="1828800"/>
                <a:ext cx="307975" cy="18256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sz="1000" i="1" u="none" dirty="0"/>
                  <a:t>k</a:t>
                </a:r>
                <a:r>
                  <a:rPr lang="en-US" sz="1000" u="none" baseline="-25000" dirty="0"/>
                  <a:t>5</a:t>
                </a:r>
              </a:p>
            </p:txBody>
          </p:sp>
          <p:sp>
            <p:nvSpPr>
              <p:cNvPr id="12293" name="Rectangle 4"/>
              <p:cNvSpPr>
                <a:spLocks noChangeArrowheads="1"/>
              </p:cNvSpPr>
              <p:nvPr/>
            </p:nvSpPr>
            <p:spPr bwMode="auto">
              <a:xfrm>
                <a:off x="8613435" y="2199167"/>
                <a:ext cx="307975" cy="18256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sz="1000" i="1" u="none" dirty="0"/>
                  <a:t>k</a:t>
                </a:r>
                <a:r>
                  <a:rPr lang="en-US" sz="1000" u="none" baseline="-25000" dirty="0"/>
                  <a:t>2</a:t>
                </a:r>
              </a:p>
            </p:txBody>
          </p:sp>
          <p:sp>
            <p:nvSpPr>
              <p:cNvPr id="12333" name="Rectangle 44"/>
              <p:cNvSpPr>
                <a:spLocks noChangeArrowheads="1"/>
              </p:cNvSpPr>
              <p:nvPr/>
            </p:nvSpPr>
            <p:spPr bwMode="auto">
              <a:xfrm>
                <a:off x="8610260" y="2385946"/>
                <a:ext cx="307975" cy="18256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r>
                  <a:rPr lang="en-US" sz="1000" i="1" u="none" dirty="0"/>
                  <a:t>k</a:t>
                </a:r>
                <a:r>
                  <a:rPr lang="en-US" sz="1000" u="none" baseline="-25000" dirty="0"/>
                  <a:t>6</a:t>
                </a:r>
              </a:p>
            </p:txBody>
          </p:sp>
        </p:grpSp>
      </p:grpSp>
      <p:sp>
        <p:nvSpPr>
          <p:cNvPr id="202" name="Line 82"/>
          <p:cNvSpPr>
            <a:spLocks noChangeShapeType="1"/>
          </p:cNvSpPr>
          <p:nvPr/>
        </p:nvSpPr>
        <p:spPr bwMode="auto">
          <a:xfrm>
            <a:off x="6902450" y="54864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95"/>
          <p:cNvSpPr>
            <a:spLocks noChangeShapeType="1"/>
          </p:cNvSpPr>
          <p:nvPr/>
        </p:nvSpPr>
        <p:spPr bwMode="auto">
          <a:xfrm>
            <a:off x="6902450" y="533400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97"/>
          <p:cNvSpPr>
            <a:spLocks noChangeShapeType="1"/>
          </p:cNvSpPr>
          <p:nvPr/>
        </p:nvSpPr>
        <p:spPr bwMode="auto">
          <a:xfrm>
            <a:off x="6897688" y="50339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98"/>
          <p:cNvSpPr>
            <a:spLocks noChangeShapeType="1"/>
          </p:cNvSpPr>
          <p:nvPr/>
        </p:nvSpPr>
        <p:spPr bwMode="auto">
          <a:xfrm>
            <a:off x="6892925" y="4981575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100"/>
          <p:cNvSpPr>
            <a:spLocks noChangeShapeType="1"/>
          </p:cNvSpPr>
          <p:nvPr/>
        </p:nvSpPr>
        <p:spPr bwMode="auto">
          <a:xfrm>
            <a:off x="6897688" y="49196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101"/>
          <p:cNvSpPr>
            <a:spLocks noChangeShapeType="1"/>
          </p:cNvSpPr>
          <p:nvPr/>
        </p:nvSpPr>
        <p:spPr bwMode="auto">
          <a:xfrm>
            <a:off x="6897688" y="4438650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Line 102"/>
          <p:cNvSpPr>
            <a:spLocks noChangeShapeType="1"/>
          </p:cNvSpPr>
          <p:nvPr/>
        </p:nvSpPr>
        <p:spPr bwMode="auto">
          <a:xfrm>
            <a:off x="6892925" y="4386263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Line 95"/>
          <p:cNvSpPr>
            <a:spLocks noChangeShapeType="1"/>
          </p:cNvSpPr>
          <p:nvPr/>
        </p:nvSpPr>
        <p:spPr bwMode="auto">
          <a:xfrm>
            <a:off x="6817951" y="5375821"/>
            <a:ext cx="18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63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43750" y="4610100"/>
              <a:ext cx="536575" cy="804863"/>
            </p14:xfrm>
          </p:contentPart>
        </mc:Choice>
        <mc:Fallback xmlns="">
          <p:pic>
            <p:nvPicPr>
              <p:cNvPr id="563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7268" y="4603618"/>
                <a:ext cx="549539" cy="817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3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53275" y="4365625"/>
              <a:ext cx="649288" cy="322263"/>
            </p14:xfrm>
          </p:contentPart>
        </mc:Choice>
        <mc:Fallback xmlns="">
          <p:pic>
            <p:nvPicPr>
              <p:cNvPr id="563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6797" y="4359144"/>
                <a:ext cx="662245" cy="335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63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07263" y="4478338"/>
              <a:ext cx="304800" cy="1111250"/>
            </p14:xfrm>
          </p:contentPart>
        </mc:Choice>
        <mc:Fallback xmlns="">
          <p:pic>
            <p:nvPicPr>
              <p:cNvPr id="563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00786" y="4471856"/>
                <a:ext cx="317755" cy="11242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 Resolution by Chaining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5029200" y="1447800"/>
            <a:ext cx="838200" cy="457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5029200" y="190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5029200" y="2362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5029200" y="2819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5029200" y="3276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5029200" y="3733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5029200" y="4191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5029200" y="4648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>
            <a:off x="5029200" y="5105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5029200" y="55626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5867400" y="1524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u="none"/>
              <a:t>0</a:t>
            </a:r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5867400" y="5562600"/>
            <a:ext cx="622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/>
              <a:t>m</a:t>
            </a:r>
            <a:r>
              <a:rPr lang="en-US" sz="2000" u="none"/>
              <a:t>–1</a:t>
            </a:r>
            <a:endParaRPr lang="en-US" sz="2000" i="1" u="none"/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5867400" y="2362200"/>
            <a:ext cx="13081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1</a:t>
            </a:r>
            <a:r>
              <a:rPr lang="en-US" sz="2000" u="none"/>
              <a:t>)=</a:t>
            </a:r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4</a:t>
            </a:r>
            <a:r>
              <a:rPr lang="en-US" sz="2000" u="none"/>
              <a:t>)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867400" y="3733800"/>
            <a:ext cx="19415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2</a:t>
            </a:r>
            <a:r>
              <a:rPr lang="en-US" sz="2000" u="none"/>
              <a:t>)=</a:t>
            </a:r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5</a:t>
            </a:r>
            <a:r>
              <a:rPr lang="en-US" sz="2000" u="none"/>
              <a:t>)=</a:t>
            </a:r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6</a:t>
            </a:r>
            <a:r>
              <a:rPr lang="en-US" sz="2000" u="none"/>
              <a:t>)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5867400" y="4648200"/>
            <a:ext cx="13081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3</a:t>
            </a:r>
            <a:r>
              <a:rPr lang="en-US" sz="2000" u="none"/>
              <a:t>)=</a:t>
            </a:r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7</a:t>
            </a:r>
            <a:r>
              <a:rPr lang="en-US" sz="2000" u="none"/>
              <a:t>)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5029200" y="23622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Rectangle 21"/>
          <p:cNvSpPr>
            <a:spLocks noChangeArrowheads="1"/>
          </p:cNvSpPr>
          <p:nvPr/>
        </p:nvSpPr>
        <p:spPr bwMode="auto">
          <a:xfrm>
            <a:off x="5029200" y="37338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2"/>
          <p:cNvSpPr>
            <a:spLocks noChangeArrowheads="1"/>
          </p:cNvSpPr>
          <p:nvPr/>
        </p:nvSpPr>
        <p:spPr bwMode="auto">
          <a:xfrm>
            <a:off x="5029200" y="46482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Oval 23"/>
          <p:cNvSpPr>
            <a:spLocks noChangeArrowheads="1"/>
          </p:cNvSpPr>
          <p:nvPr/>
        </p:nvSpPr>
        <p:spPr bwMode="auto">
          <a:xfrm>
            <a:off x="228600" y="1371600"/>
            <a:ext cx="3733800" cy="37338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13335" name="Oval 24"/>
          <p:cNvSpPr>
            <a:spLocks noChangeArrowheads="1"/>
          </p:cNvSpPr>
          <p:nvPr/>
        </p:nvSpPr>
        <p:spPr bwMode="auto">
          <a:xfrm>
            <a:off x="685800" y="2971800"/>
            <a:ext cx="2667000" cy="1828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u="none"/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1028700" y="1905000"/>
            <a:ext cx="2014538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b="1" i="1" u="none"/>
              <a:t>U</a:t>
            </a:r>
          </a:p>
          <a:p>
            <a:pPr algn="ctr"/>
            <a:r>
              <a:rPr lang="en-US" sz="2000" b="1" u="none"/>
              <a:t>(</a:t>
            </a:r>
            <a:r>
              <a:rPr lang="en-US" sz="2000" u="none"/>
              <a:t>universe of keys)</a:t>
            </a:r>
            <a:endParaRPr lang="en-US" sz="2000" b="1" u="none"/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685800" y="3352800"/>
            <a:ext cx="80645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i="1" u="none"/>
              <a:t>K</a:t>
            </a:r>
          </a:p>
          <a:p>
            <a:pPr algn="ctr"/>
            <a:r>
              <a:rPr lang="en-US" sz="1800" u="none"/>
              <a:t>(actual</a:t>
            </a:r>
          </a:p>
          <a:p>
            <a:pPr algn="ctr"/>
            <a:r>
              <a:rPr lang="en-US" sz="1800" u="none"/>
              <a:t>keys)</a:t>
            </a:r>
          </a:p>
        </p:txBody>
      </p:sp>
      <p:sp>
        <p:nvSpPr>
          <p:cNvPr id="13338" name="Oval 27"/>
          <p:cNvSpPr>
            <a:spLocks noChangeArrowheads="1"/>
          </p:cNvSpPr>
          <p:nvPr/>
        </p:nvSpPr>
        <p:spPr bwMode="auto">
          <a:xfrm>
            <a:off x="18288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Oval 28"/>
          <p:cNvSpPr>
            <a:spLocks noChangeArrowheads="1"/>
          </p:cNvSpPr>
          <p:nvPr/>
        </p:nvSpPr>
        <p:spPr bwMode="auto">
          <a:xfrm>
            <a:off x="2514600" y="3505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Oval 29"/>
          <p:cNvSpPr>
            <a:spLocks noChangeArrowheads="1"/>
          </p:cNvSpPr>
          <p:nvPr/>
        </p:nvSpPr>
        <p:spPr bwMode="auto">
          <a:xfrm>
            <a:off x="1905000" y="3733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Oval 30"/>
          <p:cNvSpPr>
            <a:spLocks noChangeArrowheads="1"/>
          </p:cNvSpPr>
          <p:nvPr/>
        </p:nvSpPr>
        <p:spPr bwMode="auto">
          <a:xfrm>
            <a:off x="2362200" y="3810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Oval 31"/>
          <p:cNvSpPr>
            <a:spLocks noChangeArrowheads="1"/>
          </p:cNvSpPr>
          <p:nvPr/>
        </p:nvSpPr>
        <p:spPr bwMode="auto">
          <a:xfrm>
            <a:off x="2057400" y="4419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Text Box 32"/>
          <p:cNvSpPr txBox="1">
            <a:spLocks noChangeArrowheads="1"/>
          </p:cNvSpPr>
          <p:nvPr/>
        </p:nvSpPr>
        <p:spPr bwMode="auto">
          <a:xfrm>
            <a:off x="1676400" y="29718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1</a:t>
            </a:r>
          </a:p>
        </p:txBody>
      </p:sp>
      <p:sp>
        <p:nvSpPr>
          <p:cNvPr id="13344" name="Text Box 33"/>
          <p:cNvSpPr txBox="1">
            <a:spLocks noChangeArrowheads="1"/>
          </p:cNvSpPr>
          <p:nvPr/>
        </p:nvSpPr>
        <p:spPr bwMode="auto">
          <a:xfrm>
            <a:off x="1600200" y="36576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2</a:t>
            </a:r>
          </a:p>
        </p:txBody>
      </p:sp>
      <p:sp>
        <p:nvSpPr>
          <p:cNvPr id="13345" name="Text Box 34"/>
          <p:cNvSpPr txBox="1">
            <a:spLocks noChangeArrowheads="1"/>
          </p:cNvSpPr>
          <p:nvPr/>
        </p:nvSpPr>
        <p:spPr bwMode="auto">
          <a:xfrm>
            <a:off x="1981200" y="44196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3</a:t>
            </a:r>
          </a:p>
        </p:txBody>
      </p:sp>
      <p:sp>
        <p:nvSpPr>
          <p:cNvPr id="13346" name="Text Box 35"/>
          <p:cNvSpPr txBox="1">
            <a:spLocks noChangeArrowheads="1"/>
          </p:cNvSpPr>
          <p:nvPr/>
        </p:nvSpPr>
        <p:spPr bwMode="auto">
          <a:xfrm>
            <a:off x="2286000" y="38100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5</a:t>
            </a:r>
          </a:p>
        </p:txBody>
      </p:sp>
      <p:sp>
        <p:nvSpPr>
          <p:cNvPr id="13347" name="Text Box 36"/>
          <p:cNvSpPr txBox="1">
            <a:spLocks noChangeArrowheads="1"/>
          </p:cNvSpPr>
          <p:nvPr/>
        </p:nvSpPr>
        <p:spPr bwMode="auto">
          <a:xfrm>
            <a:off x="2438400" y="32004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4</a:t>
            </a:r>
          </a:p>
        </p:txBody>
      </p:sp>
      <p:sp>
        <p:nvSpPr>
          <p:cNvPr id="13348" name="Oval 45"/>
          <p:cNvSpPr>
            <a:spLocks noChangeArrowheads="1"/>
          </p:cNvSpPr>
          <p:nvPr/>
        </p:nvSpPr>
        <p:spPr bwMode="auto">
          <a:xfrm>
            <a:off x="1600200" y="4495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Oval 46"/>
          <p:cNvSpPr>
            <a:spLocks noChangeArrowheads="1"/>
          </p:cNvSpPr>
          <p:nvPr/>
        </p:nvSpPr>
        <p:spPr bwMode="auto">
          <a:xfrm>
            <a:off x="2819400" y="3962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Oval 47"/>
          <p:cNvSpPr>
            <a:spLocks noChangeArrowheads="1"/>
          </p:cNvSpPr>
          <p:nvPr/>
        </p:nvSpPr>
        <p:spPr bwMode="auto">
          <a:xfrm>
            <a:off x="2590800" y="4343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Text Box 48"/>
          <p:cNvSpPr txBox="1">
            <a:spLocks noChangeArrowheads="1"/>
          </p:cNvSpPr>
          <p:nvPr/>
        </p:nvSpPr>
        <p:spPr bwMode="auto">
          <a:xfrm>
            <a:off x="2819400" y="37338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6</a:t>
            </a:r>
          </a:p>
        </p:txBody>
      </p:sp>
      <p:sp>
        <p:nvSpPr>
          <p:cNvPr id="13352" name="Text Box 49"/>
          <p:cNvSpPr txBox="1">
            <a:spLocks noChangeArrowheads="1"/>
          </p:cNvSpPr>
          <p:nvPr/>
        </p:nvSpPr>
        <p:spPr bwMode="auto">
          <a:xfrm>
            <a:off x="2590800" y="41148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7</a:t>
            </a:r>
          </a:p>
        </p:txBody>
      </p:sp>
      <p:sp>
        <p:nvSpPr>
          <p:cNvPr id="13353" name="Text Box 50"/>
          <p:cNvSpPr txBox="1">
            <a:spLocks noChangeArrowheads="1"/>
          </p:cNvSpPr>
          <p:nvPr/>
        </p:nvSpPr>
        <p:spPr bwMode="auto">
          <a:xfrm>
            <a:off x="1371600" y="4191000"/>
            <a:ext cx="3444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i="1" u="none"/>
              <a:t>k</a:t>
            </a:r>
            <a:r>
              <a:rPr lang="en-US" sz="1600" u="none" baseline="-25000"/>
              <a:t>8</a:t>
            </a:r>
          </a:p>
        </p:txBody>
      </p:sp>
      <p:sp>
        <p:nvSpPr>
          <p:cNvPr id="13354" name="Line 51"/>
          <p:cNvSpPr>
            <a:spLocks noChangeShapeType="1"/>
          </p:cNvSpPr>
          <p:nvPr/>
        </p:nvSpPr>
        <p:spPr bwMode="auto">
          <a:xfrm flipV="1">
            <a:off x="1905000" y="2590800"/>
            <a:ext cx="3124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Line 52"/>
          <p:cNvSpPr>
            <a:spLocks noChangeShapeType="1"/>
          </p:cNvSpPr>
          <p:nvPr/>
        </p:nvSpPr>
        <p:spPr bwMode="auto">
          <a:xfrm flipV="1">
            <a:off x="2590800" y="2667000"/>
            <a:ext cx="2438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6" name="Line 53"/>
          <p:cNvSpPr>
            <a:spLocks noChangeShapeType="1"/>
          </p:cNvSpPr>
          <p:nvPr/>
        </p:nvSpPr>
        <p:spPr bwMode="auto">
          <a:xfrm>
            <a:off x="1905000" y="3733800"/>
            <a:ext cx="3124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Line 54"/>
          <p:cNvSpPr>
            <a:spLocks noChangeShapeType="1"/>
          </p:cNvSpPr>
          <p:nvPr/>
        </p:nvSpPr>
        <p:spPr bwMode="auto">
          <a:xfrm>
            <a:off x="2362200" y="38862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8" name="Line 56"/>
          <p:cNvSpPr>
            <a:spLocks noChangeShapeType="1"/>
          </p:cNvSpPr>
          <p:nvPr/>
        </p:nvSpPr>
        <p:spPr bwMode="auto">
          <a:xfrm>
            <a:off x="2895600" y="4038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9" name="Rectangle 57"/>
          <p:cNvSpPr>
            <a:spLocks noChangeArrowheads="1"/>
          </p:cNvSpPr>
          <p:nvPr/>
        </p:nvSpPr>
        <p:spPr bwMode="auto">
          <a:xfrm>
            <a:off x="5029200" y="5105400"/>
            <a:ext cx="838200" cy="4572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Line 58"/>
          <p:cNvSpPr>
            <a:spLocks noChangeShapeType="1"/>
          </p:cNvSpPr>
          <p:nvPr/>
        </p:nvSpPr>
        <p:spPr bwMode="auto">
          <a:xfrm>
            <a:off x="2590800" y="4343400"/>
            <a:ext cx="2438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Line 59"/>
          <p:cNvSpPr>
            <a:spLocks noChangeShapeType="1"/>
          </p:cNvSpPr>
          <p:nvPr/>
        </p:nvSpPr>
        <p:spPr bwMode="auto">
          <a:xfrm>
            <a:off x="2133600" y="4495800"/>
            <a:ext cx="2895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2" name="Line 60"/>
          <p:cNvSpPr>
            <a:spLocks noChangeShapeType="1"/>
          </p:cNvSpPr>
          <p:nvPr/>
        </p:nvSpPr>
        <p:spPr bwMode="auto">
          <a:xfrm>
            <a:off x="1676400" y="4495800"/>
            <a:ext cx="3352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3" name="Text Box 61"/>
          <p:cNvSpPr txBox="1">
            <a:spLocks noChangeArrowheads="1"/>
          </p:cNvSpPr>
          <p:nvPr/>
        </p:nvSpPr>
        <p:spPr bwMode="auto">
          <a:xfrm>
            <a:off x="5867400" y="5105400"/>
            <a:ext cx="6746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 u="none"/>
              <a:t>h</a:t>
            </a:r>
            <a:r>
              <a:rPr lang="en-US" sz="2000" u="none"/>
              <a:t>(</a:t>
            </a:r>
            <a:r>
              <a:rPr lang="en-US" sz="2000" i="1" u="none"/>
              <a:t>k</a:t>
            </a:r>
            <a:r>
              <a:rPr lang="en-US" sz="2000" u="none" baseline="-25000"/>
              <a:t>8</a:t>
            </a:r>
            <a:r>
              <a:rPr lang="en-US" sz="2000" u="none"/>
              <a:t>)</a:t>
            </a:r>
          </a:p>
        </p:txBody>
      </p:sp>
      <p:sp>
        <p:nvSpPr>
          <p:cNvPr id="13364" name="Text Box 62"/>
          <p:cNvSpPr txBox="1">
            <a:spLocks noChangeArrowheads="1"/>
          </p:cNvSpPr>
          <p:nvPr/>
        </p:nvSpPr>
        <p:spPr bwMode="auto">
          <a:xfrm>
            <a:off x="4343400" y="2514600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13365" name="Text Box 63"/>
          <p:cNvSpPr txBox="1">
            <a:spLocks noChangeArrowheads="1"/>
          </p:cNvSpPr>
          <p:nvPr/>
        </p:nvSpPr>
        <p:spPr bwMode="auto">
          <a:xfrm>
            <a:off x="4343400" y="3657600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13366" name="Text Box 64"/>
          <p:cNvSpPr txBox="1">
            <a:spLocks noChangeArrowheads="1"/>
          </p:cNvSpPr>
          <p:nvPr/>
        </p:nvSpPr>
        <p:spPr bwMode="auto">
          <a:xfrm>
            <a:off x="4267200" y="4495800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u="none">
                <a:solidFill>
                  <a:srgbClr val="FF3300"/>
                </a:solidFill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mp122">
  <a:themeElements>
    <a:clrScheme name="1_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_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12-mostat</Template>
  <TotalTime>13886</TotalTime>
  <Words>3866</Words>
  <Application>Microsoft Office PowerPoint</Application>
  <PresentationFormat>On-screen Show (4:3)</PresentationFormat>
  <Paragraphs>720</Paragraphs>
  <Slides>58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Symbol</vt:lpstr>
      <vt:lpstr>Calibri</vt:lpstr>
      <vt:lpstr>Cambria Math</vt:lpstr>
      <vt:lpstr>Times New Roman</vt:lpstr>
      <vt:lpstr>Wingdings</vt:lpstr>
      <vt:lpstr>1_comp122</vt:lpstr>
      <vt:lpstr>Equation</vt:lpstr>
      <vt:lpstr>Hash Tables</vt:lpstr>
      <vt:lpstr>Dictionary </vt:lpstr>
      <vt:lpstr>Dictionary by Direct-address Tables </vt:lpstr>
      <vt:lpstr>Dictionary by Hash Tables</vt:lpstr>
      <vt:lpstr>Hashing</vt:lpstr>
      <vt:lpstr>Hash table design considerations</vt:lpstr>
      <vt:lpstr>5 Methods for Collision Resolution</vt:lpstr>
      <vt:lpstr>5 Methods for Collision Resolution</vt:lpstr>
      <vt:lpstr>Collision Resolution by Chaining</vt:lpstr>
      <vt:lpstr>Collision Resolution by Chaining</vt:lpstr>
      <vt:lpstr>Hashing with Chaining</vt:lpstr>
      <vt:lpstr>Analysis of Chained-Hash-Search</vt:lpstr>
      <vt:lpstr>Expected Cost of an Unsuccessful Search</vt:lpstr>
      <vt:lpstr>Expected Cost of a Successful Search</vt:lpstr>
      <vt:lpstr>Bounding the Size of Longest List</vt:lpstr>
      <vt:lpstr>Size of Longest List with 2 Choices</vt:lpstr>
      <vt:lpstr>Implications for separate chaining</vt:lpstr>
      <vt:lpstr>Good hash functions CLRS 11.2</vt:lpstr>
      <vt:lpstr>Good Hash Functions</vt:lpstr>
      <vt:lpstr>Keys as Natural Numbers</vt:lpstr>
      <vt:lpstr>“Division Method” (mod p)</vt:lpstr>
      <vt:lpstr>Multiplication Method</vt:lpstr>
      <vt:lpstr>Multiplication Mthd. – Implementation</vt:lpstr>
      <vt:lpstr>Universal Hashing</vt:lpstr>
      <vt:lpstr>Universal Set of Hash Functions</vt:lpstr>
      <vt:lpstr>Example Set of Universal Hash Fcns</vt:lpstr>
      <vt:lpstr>Chain-Hash-Search with Universal Hashing</vt:lpstr>
      <vt:lpstr>Back to hash tables</vt:lpstr>
      <vt:lpstr>Perfect Hashing [FKS82]</vt:lpstr>
      <vt:lpstr>Two consequences of</vt:lpstr>
      <vt:lpstr>Two consequences of</vt:lpstr>
      <vt:lpstr>Two consequences of</vt:lpstr>
      <vt:lpstr>Perfect Hashing</vt:lpstr>
      <vt:lpstr>Hash tables</vt:lpstr>
      <vt:lpstr>Open Addressing</vt:lpstr>
      <vt:lpstr>Probe Sequence</vt:lpstr>
      <vt:lpstr>Operations: Search &amp; Insert</vt:lpstr>
      <vt:lpstr>Deletion</vt:lpstr>
      <vt:lpstr>Computing Probe Sequences</vt:lpstr>
      <vt:lpstr>Linear Probing</vt:lpstr>
      <vt:lpstr>Open addressing with linear probing</vt:lpstr>
      <vt:lpstr>Quadratic Probing</vt:lpstr>
      <vt:lpstr>Double Hashing</vt:lpstr>
      <vt:lpstr>Open addressing with double hashing</vt:lpstr>
      <vt:lpstr>CLRS Analysis of Open-address Hashing</vt:lpstr>
      <vt:lpstr>Analysis of Open-address Hashing</vt:lpstr>
      <vt:lpstr>Expected cost of an unsuccessful search</vt:lpstr>
      <vt:lpstr>Expected cost of a successful search</vt:lpstr>
      <vt:lpstr>Analysis of Linear Probing [PPR07]</vt:lpstr>
      <vt:lpstr>Sketch of analysis for m=3n [PPR07]</vt:lpstr>
      <vt:lpstr>Hash tables</vt:lpstr>
      <vt:lpstr>Cuckoo hashing [PR01]</vt:lpstr>
      <vt:lpstr>Collision Resolution in Cuckoo Hashing</vt:lpstr>
      <vt:lpstr>Cuckoo Hashing</vt:lpstr>
      <vt:lpstr>Cuckoo Hashing – Hash-Insert(T, x)</vt:lpstr>
      <vt:lpstr>Analysis of Cuckoo-Hash-Insert </vt:lpstr>
      <vt:lpstr>Hash tables</vt:lpstr>
      <vt:lpstr>For more information</vt:lpstr>
    </vt:vector>
  </TitlesOfParts>
  <Company>University of North Carolina Chapel Hill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Administrator</dc:creator>
  <cp:lastModifiedBy>Jack Snoeyink</cp:lastModifiedBy>
  <cp:revision>468</cp:revision>
  <dcterms:created xsi:type="dcterms:W3CDTF">2003-10-08T14:03:56Z</dcterms:created>
  <dcterms:modified xsi:type="dcterms:W3CDTF">2018-03-26T16:38:09Z</dcterms:modified>
</cp:coreProperties>
</file>