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289" r:id="rId4"/>
    <p:sldId id="290" r:id="rId5"/>
    <p:sldId id="282" r:id="rId6"/>
    <p:sldId id="283" r:id="rId7"/>
    <p:sldId id="257" r:id="rId8"/>
    <p:sldId id="259" r:id="rId9"/>
    <p:sldId id="260" r:id="rId10"/>
    <p:sldId id="284" r:id="rId11"/>
    <p:sldId id="285" r:id="rId12"/>
    <p:sldId id="263" r:id="rId13"/>
    <p:sldId id="286" r:id="rId14"/>
    <p:sldId id="287" r:id="rId15"/>
    <p:sldId id="264" r:id="rId16"/>
    <p:sldId id="265" r:id="rId17"/>
    <p:sldId id="291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00"/>
    <a:srgbClr val="CCFF66"/>
    <a:srgbClr val="FFFF66"/>
    <a:srgbClr val="CCFFCC"/>
    <a:srgbClr val="FFCC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/>
            </a:lvl1pPr>
          </a:lstStyle>
          <a:p>
            <a:pPr>
              <a:defRPr/>
            </a:pPr>
            <a:fld id="{03514E58-97B9-46DD-ACEA-5DB4A7647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4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12:29.4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23862 18360 29 0,'0'0'47'0,"0"0"-10"0,0 0-3 16,0 0-3-16,0 0-4 16,0 0-1-16,0 0-4 15,0 0-5-15,0 0-2 16,0 0-1-16,0 0 3 15,0 0 2-15,0 0 4 16,0 0 2-16,0 0-4 16,0 0 3-16,0 0-1 15,0 0-1-15,19-59-2 0,-19 59-5 16,0 0-1 0,0 0-3-16,0 0 1 15,0 0-3-15,0 0 1 16,26-63-1-16,-26 63-4 0,0 0 1 15,0 0-1 1,0 0-2 0,24-65 1-16,-24 65 4 0,0 0-1 0,0 0 2 0,17-59 3 15,-17 59 0 1,0 0-4-16,0 0 13 16,3-60-4-16,-3 60-7 15,0 0 0-15,0 0 1 0,0 0-2 16,2-59-1-16,-2 59 4 15,0 0-14-15,0 0-4 16,0-62 10-16,0 62 2 16,0 0-3-16,0-59 0 15,0 59 0-15,0 0 1 16,0 0-1-16,0-71 7 16,0 71-10-1,0 0-2 1,0 0 0-16,0 0-1 0,4-67 4 15,-4 67-10-15,0 0 10 16,0 0 0-16,3-62 3 16,-3 62-2-16,1-39 2 0,1 13-6 15,-2 4-2-15,1-1 9 16,1 1-12-16,-2-1 1 16,1 4-2-16,-1 2 1 15,-1-2 1-15,1 5 5 0,-2-3-1 16,1 1 0-16,-1 1 4 15,0 1-5-15,-3-5 6 16,2 0-2-16,0-1 2 16,2-2-1-16,0-1 0 15,2 0-3-15,-1 2 2 16,1 2 0-16,1 3-1 16,-1 0 4-16,1 2-10 15,-4 1 8-15,2 13-6 16,-3-23 10-16,3 23-9 15,-7-29 8-15,4 10-7 16,-1 0 3-16,1-1 1 0,0 0-2 16,0-2 3-16,2 2-5 15,-2 0 3-15,0 3-1 16,-1-1-2 0,1 5 2-16,3 13-1 0,-12-23 1 15,12 23 0-15,-13-17-1 16,13 17 1-16,-11-23 1 15,11 23-1-15,-4-23 0 16,6 10-1-16,3-5 1 16,1-2 0-16,1 0-7 15,0 1 8-15,0 0-8 16,-2-1 7-16,-3 3-7 16,-2 0 10-16,-2 2-9 0,-4 2 7 15,0 0 1-15,-1 0-1 16,0 0-1-16,1 0 2 15,0 0-2-15,2-3 0 16,1 2 0-16,3 0 0 16,0-1-1-16,1 2 1 15,-1 0-1-15,3 0 1 16,-3 0-1-16,0 13 1 16,2-19-1-16,-2 19 1 15,-5-18 0-15,5 18-2 16,-6-19 0-16,6 19 0 15,-5-17-1-15,5 17-1 0,-5-22 0 16,5 22 0-16,-1-17 1 16,1 17-1-16,0-18 3 15,0 18 0-15,0-13 0 16,0 13 2-16,0 0-1 16,-2-14 1-16,2 14 0 15,0 0 1-15,0 0-3 16,-2-13 1-16,2 13 0 15,0 0 0-15,1-16-1 16,-1 16 1-16,4-13-1 16,-4 13 0-16,0 0 2 15,6-17-1-15,-6 17 1 16,0 0-1-16,3-13 0 0,-3 13 0 16,0 0 0-16,0 0-1 15,0 0 0-15,0 0 0 16,0 0 0-16,0 0 0 15,0 0-1-15,0 0 2 16,-3-15-1-16,3 15 1 16,0 0 0-16,0 0-1 15,0 0 0-15,-7-13 0 16,7 13-1-16,0 0-1 16,0 0 1-16,0 0 0 15,0 0 0-15,0 0-1 16,0 0 1-16,0 0 0 0,-14-1 1 15,14 1 1-15,0 0-1 16,0 0 2-16,-13-2 0 16,13 2 0-16,0 0-1 15,0 0 0-15,-13-7-1 16,13 7-2-16,0 0 1 16,-15-3-2-16,15 3 0 15,0 0 0-15,-20 2 2 16,20-2 0-16,-19 6 2 15,6-2 3-15,13-4 0 16,-26 1 0-16,10 1 1 16,-2-5 0-16,2 3-2 15,-5-4 2-15,1 1-3 0,-3-2 0 16,-3 4 0-16,-1 1-3 16,-1 1 2-16,-2 4-1 15,-2-2 1-15,2 2-2 16,3 0 3-16,1 2-1 15,3-4 1-15,2 0 1 16,4-6 0-16,1 1 0 16,2-1-1-16,1-1 1 15,-5-2-1-15,0-1-1 16,-1 4 2-16,-4 0-3 16,-2 3 0-16,-2-1-1 15,-2 1 2-15,0 3-1 0,0 0 1 16,1-2 0-16,0 1-1 15,2-4 1-15,0-2 1 16,3-1 0-16,0 1 0 16,0-2-1-16,0-1 0 15,-3 1 1-15,-4 1-1 16,-2 2 1-16,-4 1-3 16,-3 1 2-16,-2-2-1 15,-2 2 1-15,0 1 0 16,1-3 0-16,-1-5-1 15,1 1-1-15,4-3 2 16,1-1-2-16,1-1 2 16,1-2-7-16,-1-1 13 0,-1 2-13 15,0 0 12-15,0 5-12 16,-2-1 10 0,-1 3-5-16,-1 2 5 15,2 4 0-15,2 1-5 0,4-1 5 16,2 2-2-16,4-1 2 15,4 1 1-15,0-1-1 16,4-1 1-16,-1 0 0 16,1 0 0-16,-3 0-6 15,2 1 4-15,-2 4 2 16,-1-2-5-16,0 0-1 16,0 1-8-16,2 3 7 0,-3 0-7 15,3 1 10-15,1-1-10 16,1 0 6-16,3-1-4 15,3-2 7 1,13-4 2-16,-20 7 0 0,20-7-1 16,-15 0 1-1,15 0-1-15,0 0 0 16,-16 0-1-16,16 0-1 16,-17-3 0-16,17 3-1 0,-21 5 0 15,21-5-1-15,-26 4 1 16,13-3 2-16,0 2 0 15,0-1-1-15,0-1 3 16,13-1 0-16,-25-4 0 16,25 4 2-16,-23-4-2 15,23 4-2-15,-20-9-2 16,20 9-1-16,-19-6-3 16,19 6-1-16,-19-1 1 15,19 1-2-15,-14 0 3 16,14 0 2-16,-15 0 1 15,15 0 1-15,-14-2 3 16,14 2 2-16,0 0 5 0,-17-13-4 16,17 13 4-16,0 0-7 15,-13-18 6-15,13 18-10 16,-9-15 9-16,9 15-11 16,-12-14 4-16,12 14-3 15,-18-16 3-15,5 7-3 16,-2-4 5-16,2 2 0 15,-3-2 2-15,1-5 1 16,0 2-4-16,1-2 5 16,-1 2-6-16,1 0 6 15,-1 3-6-15,1-4 4 16,0 7-5-16,1-1 3 0,-2 1-1 16,2 0 0-16,13 10 0 15,-23-19-1-15,23 19 1 16,-20-20 0-16,20 20 0 15,-16-24 0-15,9 11 0 16,1-2 0-16,2 1 1 16,-2-2-1-1,-1 3 1-15,-3 0-2 16,10 13 0-16,-23-20 1 0,8 13-1 16,-1-1 2-16,-1 1-2 15,-2 0 3-15,3 0-1 16,-1-3 1-16,0-2-1 15,1 1 2-15,-2-1-1 16,3-1-1-16,-1 0 2 16,-2 0-3-16,3 0 2 15,-3 2 1-15,1-2-1 16,1 0-1-16,-1-2 1 16,-1 1 0-16,1 1-1 15,1-3 0-15,-1 3-1 16,0-4 1-16,-1 2-2 15,1-1 2-15,0 0-1 0,-1 1 0 16,2-1 0-16,1 0 0 16,0 1 0-16,2 1 1 15,0 0 0-15,0 1-1 16,13 13 6-16,-23-24-6 16,23 24 4-16,-23-21-3 15,23 21 4-15,-22-20-5 16,22 20 6-16,-20-19-6 15,20 19-1-15,-20-20 2 16,20 20-1-16,-17-21 1 16,17 21-2-16,-18-18 1 15,18 18-2-15,-14-16 3 0,14 16-2 16,-14-10 0-16,14 10 1 16,-15-9-2-16,15 9 2 15,-17-9 0-15,17 9 0 16,-16-10 0-16,16 10-1 15,-16-16 2-15,16 16-1 16,-16-15 1-16,16 15-2 16,-23-16 1-16,10 8-1 15,-1 1 1-15,-1 0-1 16,-1 1 1-16,2-1 0 16,-2 0-1-16,16 7 1 15,-23-16-1-15,23 16 2 16,-17-16-2-16,17 16 2 0,-10-14-2 15,10 14 1-15,0 0 0 16,0 0-1-16,-8-13 2 16,8 13-2-16,0 0 2 15,0 0-2-15,0 0 2 16,0 0 0-16,0 0 0 16,0 0 0-16,0 0 0 15,-8-16-1-15,8 16 0 16,-2-13 2-16,2 13-3 15,-1-13 2-15,1 13-2 16,0 0 1-16,-4-17 0 16,4 17 0-16,0 0 2 0,-13-11-3 15,13 11 1-15,-16-5 0 16,16 5 1-16,-18-10 0 16,18 10 0-1,-20-16-1-15,20 16-1 0,-19-25 1 16,11 11 0-16,-2-2 0 15,0-1-1-15,-2-1 0 16,0 2 0-16,-3 2 1 16,-3 1 1-16,-1 0-1 15,-2 3 1-15,-4 1 0 16,-1 1 1-16,2 2 0 16,-2-3 1-16,3 2-1 15,0-3 2-15,2 1-2 0,3-2 0 16,2-1-1-16,1 1 0 15,2-1-1-15,13 12 0 16,-21-19-1-16,21 19-1 0,-19-13 2 16,19 13-2-16,-19-7 2 15,19 7-1-15,-18-4 0 16,18 4 1-16,-18-6-1 16,18 6 1-16,-14-12 0 15,14 12 0-15,-13-14-1 16,13 14 1-1,-10-20 1-15,5 7-2 16,1 0 3-16,0 0-3 16,-2 0 2-16,6 13-3 15,-14-22 3-15,14 22-4 16,-19-17 4-16,19 17-2 16,-23-10 0-16,10 7 0 0,13 3 0 15,-21-9 0-15,21 9 1 16,0 0 0-16,-15-10-1 15,15 10 0-15,0 0 0 16,0 0 0-16,0 0 0 16,0 0 0-16,0 0 0 15,0 0 1-15,0 0-2 16,0 0 2-16,0 0 0 16,-2-14 0-16,2 14 1 15,0 0-2-15,3-18 1 16,-3 18 2-16,1-17-2 15,-1 17 1-15,5-24-1 16,-2 9 1-16,2-1-1 0,0-3 2 16,1-1-1-16,-1-1 0 15,1-5-1-15,1-2 2 16,-1-2-2 0,1-2 2-16,-1-2-2 0,1-3 0 15,-2-1 0-15,0-1 0 16,0 0 0-16,-1 1 0 15,-1 2-1-15,0-1 1 16,-2 3 0-16,1-2 1 16,-2 5 2-16,0-1-2 15,0 1 1-15,0 1-1 16,1 1 2-16,-1 0-3 16,-1 1 3-16,1 2-4 15,0 3 1-15,-2 1 0 0,1 2-1 16,-1 1 0-16,-2 3 2 15,0 0-2-15,-1 2 2 16,5 14-1-16,-8-23-1 16,8 23 0-16,-5-23 0 15,5 23 0-15,5-23-3 16,-5 23 3-16,8-25-2 0,-8 25 2 16,11-25-2-16,-11 25 2 15,5-20-1 1,-5 20 1-16,-3-17 1 15,3 17-1-15,0 0 0 0,-10-16-1 16,10 16 2-16,0 0-3 16,0 0 1-16,0 0-1 15,-13-11 0-15,13 11-1 16,0 0 0-16,0 0 2 0,2-18-1 16,-2 18 2-16,0 0 1 15,-2-14-1-15,2 14 1 16,0 0 0-16,0 0 0 15,-16-15 0-15,16 15 0 16,0 0-2-16,0 0 0 16,-15-8-1-16,15 8-1 15,0 0 0-15,0 0-2 0,0 0 2 16,0 0-1-16,0 0 1 16,-6 13 1-16,6-13 1 15,0 0 1-15,-2 14 1 16,2-14 1-16,0 0-1 15,0 0 0-15,0 0 0 16,0 0 1-16,-5 13-1 16,5-13 0-16,0 0-1 15,0 0 1-15,0 0 1 16,0 0 1-16,0 0-1 16,0 0-1-16,0 0 1 15,-16 0 0-15,16 0 0 0,0 0-1 16,-15-4 0-16,15 4-1 15,-14-5 2-15,14 5-1 16,-19-8 1-16,19 8 0 16,-23-16 0-16,10 7 1 15,-1-1 0-15,-1 0 0 16,-1 0-1-16,0 1 0 16,1-1 0-16,-1 3-1 15,0 0 0-15,0 1 0 16,1-1 0-16,0 1 0 15,2-1 1-15,0 0-1 16,0-1 1-16,13 8 0 16,-25-14 1-16,12 8-2 0,0 0 1 15,0 2 0-15,-1 0 0 16,14 4 0-16,-26-5-1 16,13 4 1-1,0 0-1-15,13 1 1 0,-20-3-1 16,20 3 1-16,-18-6-1 15,18 6 0-15,-16-9 1 16,16 9-1-16,-15-8 2 16,15 8-1-16,-19-11 2 15,19 11-1-15,-22-11 1 16,9 5-2-16,0-1 1 16,-1 1 0-16,-1-1-1 0,-2 0-1 15,0 0-1-15,-1-1 1 16,0 1-1-16,-3-2 1 15,0 1 0-15,1-2 4 16,1 1-5-16,2 0 6 16,1-1-4-16,1 0 2 15,2 2-4-15,13 8 5 16,-20-18-5-16,20 18 1 16,-17-16 0-16,17 16-2 15,-18-18 0-15,18 18 2 16,-20-21 0-16,20 21 0 15,-23-24 0-15,10 11-1 16,-1-2 1-16,-1 0 0 0,-1-1 0 16,-1-2-1-16,-3 3 1 15,0-3 0-15,-5 2 0 16,-1 0-1-16,0 1 2 16,-3-3-2-16,2 1 2 15,0-2-1-15,-1 0 0 16,2 2 0-16,2-2 1 15,2 2-2-15,0 0 2 16,2-1-2-16,0 4 1 16,1 1 0-16,2 1-1 15,1 1 1-15,3-1-1 16,0 2 1-16,13 10 0 0,-20-17-1 16,20 17 1-16,-10-19-1 15,10 19 1-15,-6-14-1 16,6 14 2-16,-3-13-1 15,3 13-1-15,0 0 1 16,-14-9 0-16,14 9 0 16,-16-1-1-16,16 1 1 15,-19 1 0-15,19-1-1 16,-19-1 1-16,19 1 0 16,-16-6 0-16,16 6 0 15,-15-12 0-15,15 12 0 16,-16-14-1-16,16 14 0 15,-18-16 1-15,18 16 0 0,-18-14 0 16,18 14 0-16,-19-12 0 16,19 12-1-16,-19-13 1 15,19 13 0-15,-20-16-1 16,20 16 1-16,-22-21-1 16,9 9 1-16,2-1 0 15,-2-3-1-15,0 2 0 16,0-1 1-16,-2 4 0 15,2 2 0-15,0 0 0 16,13 9 0-16,-21-10 0 16,21 10 0-16,-15 0 0 15,15 0-1-15,0 0 1 0,0 0-1 16,0 0 1-16,0 0 0 16,0 0 0-16,0 0-1 15,0 0 1 1,0 0 1-16,0 0-2 0,0 0 1 15,0 0 0-15,0 0 0 16,0 0 1-16,0 0-1 16,0 0 0-16,0 0 0 15,0 0 1-15,-4-13 0 16,4 13-2-16,0 0 2 16,0 0-1-16,0 0-1 15,-6-13 1-15,6 13 0 16,0 0 0-16,0 0 0 0,0 0 0 15,0 0 0-15,0 0 0 16,-13-14 2 0,13 14-2-16,0 0 2 15,-13-14-1-15,13 14 1 0,-17-16-2 16,17 16 2-16,-26-18-2 16,9 8-1-16,-1 0 1 15,-2 2 0-15,1-3 0 16,1 0-1-16,0-1 0 15,1 1 1-15,0-1-1 16,2-1 1-16,-1 0 0 16,2 0-1-16,-1 2 1 0,1-1 0 15,-2 1 1 1,2-1-2-16,-1 1 2 16,1-1 0-1,-1 0 0-15,1 1-2 16,0-2 2-16,-2-1-2 0,0 1 0 0,-1-2 0 15,-1 1 1-15,-2 2-2 16,1-1 1-16,-2 3 1 16,2-1 0-16,0-1 0 15,0-1 1-15,3 1-2 16,2-1 2-16,1-1-1 16,2 0 1-16,2-1-1 15,-1-1 1-15,1 2 0 0,0-1 0 16,1 2 1-16,-1-1-1 15,0 1 0-15,-1-1 0 16,10 14 0 0,-18-25-1-16,6 12 0 0,2-1 0 15,-2 1 0-15,1-2-1 16,-2-1 0-16,1-1 1 16,1-3 0-16,-2 0 1 15,0-2 1-15,-2 2 0 16,1-2-1-16,-2 1 1 15,-1-1 1-15,-2 2-2 16,-1 1 0-16,0 0-1 0,-1 0-1 16,0 1 1-16,1-1-1 15,-2-1 0 1,0 0 0-16,2-1 0 16,0 1 0-16,1 0 0 0,0 0 0 15,2 0 0-15,0-1 0 16,-1 4 0-16,3 0 0 15,-1 2 0-15,0-1 0 16,0 2 1-16,3 1-1 16,-1 0 1-16,1 1 0 15,13 12-1-15,-24-24 0 16,24 24 1-16,-25-23-1 16,10 10 0-16,-1 3 0 0,-1 0 0 15,-2 0 1-15,-1 1-1 16,-2 0 0-1,-1 2-1-15,2 0 2 16,-1-2 0-16,0 0-1 0,2-1 1 16,-2-3-1-16,4-1 1 15,-3-2-1-15,4-1 2 16,-2-3-2-16,2-1 1 16,0-2 2-16,-2 2-2 15,-3-4 4-15,1 3-4 16,-2 1 4-16,-2-1-3 15,-1 2 2-15,-1 1-3 16,-2 0 1-16,-1 4-1 0,1-3-1 16,0 2 1-1,1-1-1-15,1 0 1 16,3-2 0-16,0-1 0 0,0 1-1 16,1-3 1-16,3-1-1 15,-1 0 0-15,3 0 1 16,-1 0-1-16,2 0 0 15,-1 3 0-15,2 0 0 16,1 1 0-16,-1 2 0 16,-3 1 1-16,0 0-1 15,-3 1 2-15,-1 0-2 16,-1-1 1-16,-2-2-1 16,0 0 2-16,-1 0-1 15,-2-2 0-15,1 0-1 16,2 0 1-16,-1-5-2 15,2 2 2-15,1-1 1 0,-2 2-2 16,3-3 1-16,-2 5 0 16,2-2 0-16,-1 4 0 15,1 2 1-15,-1 0-1 16,3 2-2-16,1-1 3 16,-1 1-2-16,3-1 0 15,-3 1 0-15,1-1 1 16,1 2-2-16,-1 0 2 15,2 0-1-15,-1 3 1 16,0 0-1-16,0 2 1 16,3 0 0-16,1 1-1 15,0 1 1-15,2 1 0 0,13 5 0 16,-22-10 0-16,22 10-1 16,-15-11 1-16,15 11 0 15,0 0 0-15,-15-13-1 16,15 13 1-16,0 0-1 15,0 0 1-15,0 0 0 16,-13-8 0-16,13 8 0 16,0 0 0-16,0 0 0 15,0 0-1-15,0 0 1 16,0 0 0-16,0 0 0 16,0 0 0-16,0 0 1 15,0 0 0-15,0 0 0 16,-13 10 0-16,13-10-1 0,0 0 1 15,0 0-1-15,0 0 1 16,0 0-1-16,0 0 0 16,0 0 0-16,0 0 0 15,0 0 0-15,0 0 1 16,0 0 0-16,-14-10 0 16,14 10 0-16,0 0 0 15,-10-18 1-15,5 5 0 16,2-1 0-16,-2-5 0 15,0-2 0-15,1-7 2 16,0-1-2-16,-4-4 2 16,3-1-2-16,-3-4 2 0,1 2-2 15,-1-3 1-15,-1 0-1 16,0 0 0-16,1-4 2 16,0-2-6-16,3 0 4 15,0-2-4-15,2-2 4 16,2-3-3-16,2-3 3 15,2-3-3-15,2 3 1 16,0-1 4-16,4 1-3 16,-2 2 3-16,1 2-2 15,-3 5 2-15,1 4-3 16,-2 6 3-16,1 7-2 16,-4 5 0-16,-1 5 0 15,-1 5-1-15,1 14 0 0,-2-18-1 16,2 18 0-16,0 0 0 15,0 0-1-15,0 0 0 16,0 0 1-16,18-4-1 16,-18 4 0-16,15 3 1 15,-15-3 0-15,13 0-1 16,-13 0 1-16,0 0 0 16,0 0 0-16,0 0 1 15,0 0-1-15,0 0 0 16,0 0 0-16,0 0 0 15,0 0-1-15,0 0-1 16,0 0-1-16,2 13-2 0,-2-13-4 16,0 0-6-16,0 0-8 15,3 23-9-15,-3-23-8 16,-6 27-12 0,6-27-16-16,-7 31-57 0,4-15 3 15,3-16 1-15,-3 21 38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12:30.8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12494 9044 1 0,'0'0'17'15,"0"0"50"-15,-21-9-35 16,21 9-5-16,-13-10-1 16,13 10 1-16,-18-4-2 15,5 2-2-15,13 2 1 16,-26 7-2-16,26-7-2 16,-23 9-2-16,23-9-1 15,-18 7 2-15,18-7 2 0,0 0 0 16,15-8 0-1,-1-8 1-15,15 1-1 16,3-6-1-16,14 2-2 16,6-1-4-16,10 5-5 0,0 2-2 15,3 9-3-15,-4 4-1 16,-7 6-1-16,-7 4 0 16,-11 6 0-16,-18 1 0 15,-12 3 2-15,-14 2-2 16,-13-2 2-16,-9 2-2 15,-9-1 1-15,-7 0-2 16,-3-4 0-16,-3-1 0 16,1-3 1-16,1-3 1 15,1 1 1-15,1-3-1 16,5-1 1-16,3-1 1 16,6-2-1-16,8-1-2 15,8 0-2-15,18-3-2 0,0 0-1 16,20-7-3-16,14-5 0 15,18-1 1-15,6-3-1 16,10-5 2-16,1-1 0 16,-1 0 4-16,-7 3 2 15,-14 4 4-15,-11 6 0 16,-20 7 0-16,-16 2 1 16,-24 31-2-16,-15-1 2 15,-18 8-4-15,-8 3 0 16,-7 3-4-16,-1-1 2 15,5-4-3-15,9-9-2 16,18-7-2-16,17-13 0 0,24-10-1 16,14-5-1-16,19-7 0 15,9-7-1-15,4 4 0 16,2-4 0-16,-6 6 0 16,-9 1-6-16,-10 14-7 15,-23-2-10-15,7 18-26 16,-18-2-53-16,-6-1 2 15,-4 2-2-15,-2-8 39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12:33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12527 13967 105 0,'0'0'95'16,"0"0"-2"-16,0 0-2 15,-12-13-69-15,12 13-9 16,-14-13-4-16,14 13-1 15,-16-12-2-15,16 12 0 0,-23-3 1 16,10 3 0-16,-1 8 1 16,-2-1-2-16,-2 6 0 15,2 0 2-15,1 1 0 16,2-1 0-16,13-13 0 16,-16 23 1-16,16-23 1 15,0 0 3-15,21 10 0 16,8-11-1-16,7-6 0 15,15 0-2-15,4-2 0 16,8 2-2-16,1 2-2 16,1 4-3-16,-8 4 0 15,-6 4-2-15,-9 6 0 16,-14 4 0-16,-10 4 1 0,-12 3 0 16,-12 2-1-16,-9 1 1 15,-8 1-1-15,-6-2 1 16,-7-2-2-16,-4-1 1 15,-3-2-2-15,1-4 2 16,1-3-1-16,4-2 0 16,4-3 0-16,7-4 0 15,10 0 0-15,16-5-1 16,0 0 2-16,0 0-2 16,39-21 2-16,0 8-1 15,7-1 2-15,10-2-2 16,2-1 2-16,3 2-1 0,-7 2 1 15,-3 3 0-15,-14 6 0 16,-9 4-1-16,-15 6 0 16,-13-6 2-16,-19 26-2 15,-11-7 2-15,-12 2-1 16,-10 4 0-16,-6-1 2 16,-2-1-3-16,0-4 4 15,3 0-4-15,5-6 4 16,9-3-5-16,8-4 5 15,12-3-6-15,10-3 1 16,13 0 1-16,0 0-3 16,20-21 4-16,6 10-7 15,4-2 6-15,6-2-5 0,-1 2 3 16,-2 2-4-16,-7 1 0 16,-3 8-8-16,-23 2-7 15,20 0-8-15,-20 0-20 16,0 0-65-16,-18-1-8 15,18 1 2-15,-8-13-3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12:34.7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12534 17115 108 0,'0'0'91'15,"-26"-1"9"-15,26 1-40 16,-19-21-27-16,8 6-5 15,11 15-2-15,-12-22-3 16,12 22-2-16,-7-17-1 16,7 17 0-16,0 0 0 15,14-6 1-15,-14 6-3 16,32 6-3-16,-7-1-2 16,11 6 0-16,3 0-1 0,7 6-4 15,4 1-3-15,0 2-2 16,0 3 11-1,-4 2-14-15,-4-1 14 16,-9-1-16-16,-7-4 12 0,-9-2-9 16,-8 2 12-16,-7-3-13 15,-2-16 2-15,-22 20 1 16,3-10-4-16,-2-4 4 16,-7 0-1-16,-1-1-3 15,-1-3 1-15,-3 1 2 16,2 0-5-16,6-2 3 15,1 1 0-15,10 0-1 0,14-2 0 16,0 0 4-16,0 0-4 16,20 3 0-1,6-6 3-15,7-2-2 16,5-3 1-16,1-2 1 0,-2-3 1 16,-1 2-4-16,-5-1 6 15,-8 9 0-15,-9 2-3 16,-14 1 3-16,0 0-2 15,-10 19-1-15,-12-3-1 16,-6 2 3-16,-6 7-3 16,-2-6 0-16,-4-1 3 15,2 0-3-15,0-11 0 16,1 2 3-16,6-8 0 0,6-1-2 16,6-9 2-1,19 9-4-15,0 0 1 16,11-16 3-16,14 14 0 15,12 3-4-15,6-1-2 0,4 6 5 16,3-2-5-16,-4 6 2 16,-9-3 1-16,-7 2-1 15,-11 1-1-15,-19-10 1 16,7 13 1-16,-7-13-4 16,-24 2 3-16,2-5-7 15,2 0-9-15,-4 0-14 16,9 3-21-16,-8 4-46 15,23-4-40-15,-16 22 1 16,18-6-1-16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12:35.6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12892 18557 156 0,'0'0'103'0,"0"0"-1"16,0 0 0-16,0 0-73 15,0 0-7-15,-61-78 2 16,61 78 0-16,0 0 1 0,-57-54-3 16,57 54 2-16,0 0 0 15,-62-30-2-15,62 30 1 16,0 0-5-16,0 0-4 16,-64-12-2-16,64 12 0 15,0 0-6-15,0 0-3 0,0 0 1 16,0 0-4-16,0 0 4 15,0 0-3-15,0 0-2 16,0 0 3-16,0 0 8 16,0 0-3-16,55-60 0 15,-55 60 4-15,81-25-10 16,-81 25 5-16,98-21 5 16,-98 21-7-16,94-12-5 15,-94 12 5-15,69 12-3 16,-69-12-4-16,0 0 8 15,0 0-3-15,16 69-8 16,-16-69 5-16,0 0 1 0,-81 43-4 16,81-43 1-16,-94 0 3 15,94 0-1-15,-110-14-2 16,110 14 10-16,-106-28-6 16,106 28-2-16,-87-13 3 15,87 13-7-15,0 0 2 16,0 0 3-16,0 0-1 15,0 0 0-15,0 0 0 16,0 0 5-16,74-7-3 16,-74 7 5-16,79 4-3 15,-79-4 1-15,71 13-3 16,-71-13 2-16,0 0 2 16,0 0-3-16,63 42-1 0,-63-42 4 15,0 0-2-15,0 0-1 16,-29 65 1-1,29-65-5-15,0 0-2 0,-72 75 2 16,72-75-7-16,-65 52-5 16,65-52-5-16,-57 26-20 15,57-26-35-15,0 0-69 16,-18-60-1 0,18 60-1-16,36-123 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12:37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22257 7320 61 0,'0'0'87'15,"0"0"0"-15,0 0 1 16,-2-18-53-16,3-2-4 16,8 6-6-16,1-7-6 15,4 7-4-15,5-3-2 0,5 4-4 16,1 1 0-16,7 4-1 16,-3 0 3-1,4 3 1-15,-4-1 4 16,1 3 2-16,-6-4 2 0,2 4-1 15,-5-2-1-15,-1 4-2 16,-6-5-3-16,2 5-3 16,-3-2-4-16,-13 3-3 15,23 1-1-15,-23-1-1 16,20 6-1-16,-20-6 1 16,21 9-1-16,-8-5 1 15,-13-4 1-15,24 2 1 0,-24-2 1 16,22-5 1-16,-22 5 2 15,0 0 0 1,10-17 1-16,-10 17 0 16,0 0-2-16,-16-7-1 0,16 7-1 15,-17 0-1-15,17 0-2 16,-22 5 0-16,22-5-1 16,-27 9 0-16,8-3 0 15,-3 1 0-15,-7 2 1 16,-1-1 0-16,-3 1 0 15,-2 1 1-15,1 0 0 16,2-1 0-16,6-2-1 0,6 0 1 16,5-1-2-16,15-6-1 15,0 0 0 1,13 13 0-16,7-10-1 16,6 0 0-16,6 3 0 0,4-2 1 15,2 0 0-15,-2 2 2 16,-3 1-2-16,-4 2 2 15,-7 0-1-15,-4-1 1 16,-18-8-1-16,18 15 1 16,-18-15 0-16,0 0-1 15,0 0 1-15,-23 13 0 16,7-13 0-16,-5 0-1 16,-2-2 0-16,-3 4 0 15,-1-1 1-15,-3 5-1 16,1 3 0-16,1 2 0 15,5 4-1-15,5 2 0 16,5-1 0-16,5 0 0 0,8-3 0 16,0-13 0-16,21 7 0 15,0-14 0-15,7-6 2 16,5-8-1-16,3 0 2 16,3-4 0-16,-2 2 0 15,-2 4 0 1,-5 5 1-1,-7 5 0-15,-8 9 0 16,-15 0-1-16,6 19 0 16,-17-3 0-16,-4 3 0 0,-7 1 0 15,-1 0-3-15,-3-1 1 16,-2-3-6-16,1-11-6 16,5 6-15-16,-1-14-17 15,23 3-27-15,-24 0-55 0,24 0-2 16,-3-16 0-16,3 16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12:38.9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23886 7096 82 0,'-26'-6'86'16,"5"3"3"-16,-2-4 0 16,0 3-57-1,5 5-3-15,0-1 0 0,18 0-5 16,-26 13 3-16,26-13-4 16,-12 19 2-16,18-6-5 15,-6-13 0-15,26 16-3 16,-2-12-1-16,12 0-1 15,8-4 0-15,12 0-3 16,2-2-1-16,8-3-2 16,-1 1-1-16,1 0-3 15,-8-1-1-15,-7 2-2 0,-15 2-1 16,-12 1-1-16,-24 0 1 16,13 9 0-1,-13-9-1-15,-27 10 1 16,2-3 0-16,-1-1 0 0,-5-2-1 15,-1-1 0-15,-3 0 0 16,1 3 1-16,-3-2-2 16,0 5 2-16,-2 2-1 15,-1 3 0-15,-1 2 0 16,5 0 0-16,3 0-1 16,8-1 1-16,8-4 0 15,17-11 0-15,0 0-1 16,17 6 1-16,12-16-1 0,7-2 1 15,6-5 0-15,6-3 0 16,-1-1 0 0,-2 0-1-16,-3 2 2 0,-7 5-2 15,-9 4 2-15,-8 4-1 16,-18 6 0-16,0 0 0 16,-4 23 0-16,-18-6 1 15,-9 3 1-15,-7 2 0 16,-7-3 1-16,-1-2 0 15,-1-1 0-15,2-4 1 16,6-4-1-16,6 1 0 16,10-3-2-16,23-6-1 0,-13 18 0 15,23-5 0 1,8-1-1-16,13-1 0 16,6-3 0-16,5-7 0 15,1-4 2-15,1-5-1 0,-4-10 2 16,-7-2-1-16,-5-3 2 15,-10-2-1-15,-7 4 0 16,-9 3-1-16,-4 5 0 16,2 13-1-16,-19-11 0 15,6 14-1-15,-2 4-1 16,2 5-3-16,2 5-6 16,-2-4-5-1,7 9-14-15,6-22-13 0,-10 28-31 0,10-28-50 16,0 0-2-16,0 0 2 15,0 0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02:57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13843 8034 1 0,'7'-13'73'0,"-7"13"3"16,0 0-11-16,0 0-20 15,-14-13-3-15,14 13-7 16,-25 11-7-16,12 1-6 0,-3 5-6 16,2 8-5-16,-1 4-5 15,2 5-2-15,3 5-4 16,2 2-2-16,5-2-3 16,1-3 1-16,8-6-1 15,3-8 1-15,7-8 1 16,7-10 2-16,7-11 3 15,5-6 4-15,1-7 6 16,1-2 4-16,-5-7 3 16,-2 3 1-16,-11-7 1 15,-5 4-3-15,-15-4-2 16,-6 1-7-16,-11-1-8 16,-6 2-11-16,-1 5-10 0,-6 4-18 15,7 18-52-15,-1 7-15 16,7 11-4-16,7 8 1 15</inkml:trace>
  <inkml:trace contextRef="#ctx0" brushRef="#br0" timeOffset="647.8374">15248 7989 9 0,'0'0'78'0,"0"0"0"0,-17-9 4 15,17 9-41-15,-19 0 0 16,19 0-6-16,-17 2-7 16,17-2-7-16,-18 14-5 15,8 2-5-15,-3 4-3 16,2 9-3-16,-1 4-4 16,4 6 1-16,0 3-2 15,7 0 0-15,4-6 0 16,8-8 1-16,8-11 0 15,6-11 2-15,5-18 4 16,6-11 1-16,0-13 3 16,2-6 1-16,-7-8 1 15,-5 1 1-15,-10-5-1 0,-10 7-2 16,-13 2-3-16,-11 9-3 16,-8 10-7-16,-5 10-3 15,-4 16-10-15,-4 10-19 16,12 10-70-16,2 12-3 15,14 0-4-15,6 1-1 16</inkml:trace>
  <inkml:trace contextRef="#ctx0" brushRef="#br0" timeOffset="5973.6589">16356 7957 23 0,'0'0'60'15,"0"0"1"-15,-19-1-15 16,19 1-1-16,-18-2-5 0,18 2-5 16,-19 8-6-16,19-8-4 15,-23 24-4-15,11-2-7 16,-2 10-3-16,1 2-5 15,-2 8-2-15,4-2-1 16,2 5-2-16,5-4 0 16,5-5-1-16,7-7 1 15,9-11 1-15,6-8 3 16,9-11 2-16,5-8 4 16,2-11 5-16,3-4 3 15,-6-11 3-15,0 2-1 16,-13-8 0-16,-3 7-3 15,-14-4-3-15,-7 5-6 0,-14 1-5 16,-8 3-5-16,-7 6-2 16,-5 5-6-16,4 5-5 15,-1 4-7-15,7 7-6 16,5 0-21-16,20 2-52 16,0 0-1-16,13 13-7 15,2-12 4-15</inkml:trace>
  <inkml:trace contextRef="#ctx0" brushRef="#br0" timeOffset="6667.0218">17636 8041 57 0,'14'-6'68'15,"-14"6"0"-15,0 0 5 16,-4-13-52-16,4 13 7 15,-3-20 5-15,2 6 3 16,1 14 0-16,0-22-1 16,0 22-4-16,0 0-6 0,0 0-5 15,-15 27-6-15,4 1-6 16,-4 9-5-16,1 5-2 16,-2 6-2-16,3-1 1 15,3 1-3-15,6-5 2 16,7-4-1-16,8-6 2 15,8-9 1-15,8-10 2 16,5-11 5-16,7-9 2 16,-2-10 4-16,2-3 2 15,-8-11 2-15,-5-3 0 16,-10-6-1-16,-9 0-2 16,-12-1-4-16,-9-1-5 0,-10 1-2 15,-7-1-4 1,-1 5-2-16,-2 6-6 0,5 8-7 15,2 4-11 1,11 18-18-16,-2 4-65 16,17 13-7-16,4 5 1 0,4 4-8 0</inkml:trace>
  <inkml:trace contextRef="#ctx0" brushRef="#br0" timeOffset="7330.3969">19011 8016 160 0,'-6'-20'95'0,"-2"2"-3"15,-1-1-1-15,5 6-61 16,-4-2-5-16,8 15-4 16,0 0-4-16,0 0-2 15,-13 10-1-15,9 11-3 16,-3 3 2-16,-2 12-4 15,-1 5 0-15,1 2-3 16,1 6-3-16,3 0-1 16,5-3-4-16,8-5 1 15,6-11-1-15,9-14 2 16,5-18 2 0,6-11 5-16,2-17 4 0,2-10 3 15,-6-12 2-15,-1-3 0 16,-10-9 1-1,-4 4 1-15,-14-2-5 0,-8 8-6 16,-12 13-7-16,-7 12-4 16,-7 19-10-16,-6 8-11 15,8 24-17-15,-10 5-76 16,19 12-3-16,2-1-3 16,16-5-2-16</inkml:trace>
  <inkml:trace contextRef="#ctx0" brushRef="#br0" timeOffset="8200.9416">20418 8035 102 0,'4'-20'82'16,"-4"-2"3"-16,-1 7 0 16,-1 2-51-16,2 13-9 15,-11-15-1-15,-2 12-2 16,13 3-2-16,-26 12-2 16,11 1-6-16,-6 6-1 15,2 4-5-15,-4 5 1 0,3 4-2 16,1 3-4-16,4 1 0 15,5 4-2-15,7-1 1 16,9-1-2-16,7-5 2 16,10-4-1-16,9-10 2 15,6-8 3-15,6-11 4 16,1-13 4-16,1-9 1 16,-5-11 5-1,-4-4-2-15,-12-9 2 0,-8 2-3 16,-14-3-1-16,-13 3-3 15,-13 4-5-15,-11 5-4 16,-4 9-5-16,-4 9-4 16,1 11-4-16,1 6-6 15,11 15-10-15,4 2-23 16,24 11-62-16,4-3-2 16,11 3-2-16,7-6 2 15</inkml:trace>
  <inkml:trace contextRef="#ctx0" brushRef="#br0" timeOffset="8810.7065">21598 7920 94 0,'-3'-15'90'0,"-3"1"2"15,6 14 4-15,-13-17-58 16,13 17 3-16,-18-6-3 16,2 4-4-16,16 2-10 0,-30 21-2 15,14 3-5 1,-7 6-4-16,4 15-6 15,0 6-3-15,5 11-3 16,5 1-1-16,8-1 2 0,8-5-4 16,9-13 1-16,11-13 1 15,9-18 3-15,3-19 3 16,4-16 3-16,-1-17 4 16,-1-6 0-16,-13-8 1 15,-3 0-1-15,-15-1 0 16,-11 7-5-16,-14 5-1 15,-8 10-3-15,-9 13-7 16,-4 11-5-16,0 12-8 16,-1 6-10-16,11 15-14 15,0-8-25-15,20 12-56 16,3-8-1-16,12-2 1 0,4-10 1 16</inkml:trace>
  <inkml:trace contextRef="#ctx0" brushRef="#br0" timeOffset="9516.248">22917 7978 67 0,'-3'-24'86'15,"3"24"6"-15,-9-21 1 16,9 21-35-16,0 0-16 16,-20-7-11-16,14 20-9 15,-5 8-6-15,-1 11-3 0,-4 8-2 16,5 8-5-16,-6 5-1 16,5 1-2-16,2-1-1 15,6-7 2-15,5-5-3 16,11-14 1-16,9-11 0 15,8-13 4-15,10-15 3 16,6-9 4-16,2-12 4 16,4-4 1-16,-6-10 2 15,-2 4-2-15,-16-4 0 16,-9 8-3-16,-17 0-4 16,-14 11-2-16,-14 5-9 15,-17 7-7-15,-6 10-8 0,-9 2-11 16,10 12-19-16,-2-6-51 15,21 6-26-15,5-6-2 16,25-2 0-16</inkml:trace>
  <inkml:trace contextRef="#ctx0" brushRef="#br0" timeOffset="10189.3392">24156 7980 66 0,'0'-17'94'16,"0"17"3"-16,0-20 1 16,0 20-32-16,-7-15-22 15,7 15-9-15,0 0-7 16,-16 18-9-16,5-1-2 16,2 11-7-16,-4 5 0 15,4 7-4-15,1 2-1 16,2 0-1-16,4-5-3 15,5-2 0-15,9-6 1 0,4-9 2 16,7-10 2-16,7-8 2 16,3-14 3-16,6-2 2 15,-3-12 2-15,-1 0 0 16,-9-9 0-16,-6 2-4 16,-14-5 0-16,-10 5-5 15,-15 0 1 1,-9 3-4-16,-6 4-2 15,-5 3-4-15,0 5-5 16,1 2-9-16,10 12-17 16,-4-6-30-16,32 10-62 15,-20 1 0-15,20-1-5 16,0 0 0-16</inkml:trace>
  <inkml:trace contextRef="#ctx0" brushRef="#br0" timeOffset="14611.5412">13667 9068 7 0,'1'-26'74'16,"1"10"5"-16,-4 1-2 16,-1-3-34-16,3 18-5 15,-3-26-5-15,3 26-5 16,-4-17-6-16,4 17-5 0,0 0-4 16,0 0-2-16,-14 1-3 15,9 12-2-15,-2 5-2 16,1 3-1-16,-1 10-2 15,1 2 1-15,1 6-1 16,2 0 0-16,1 0-2 16,4-3 2-16,3-4-2 15,6-6 1-15,3-9-1 16,6-8 2-16,6-11 1 16,4-9 2-16,4-11 4 15,-1-4 4-15,-1-10 2 16,-5 0 0-16,-8-5 2 0,-8 4-2 15,-12-2-1-15,-8 6-2 16,-15 1-3-16,-5 6-5 16,-9 6-3-16,-1 8-2 15,0 14-5-15,-2 8-4 16,6 17-8-16,3 5-11 16,18 17-26-16,4-1-50 15,10 2-1-15,5-4-2 16,8-7 2-16</inkml:trace>
  <inkml:trace contextRef="#ctx0" brushRef="#br0" timeOffset="15383.9907">13789 10025 43 0,'-10'-30'80'0,"0"4"0"16,1 3-23-16,-2-2-14 16,5 11-8-16,-5-2-6 15,11 16-7-15,-15-16-7 16,15 16-2-16,-16 9-2 15,8 5-2-15,-2 11-1 16,-1 5-1-16,3 10-3 16,1 8 1-16,1 8-1 15,3 3-1-15,3-1-1 16,6-2-3-16,2-7 3 16,8-4-4-1,3-13 7-15,7-9-4 16,1-17 7-16,8-11 3 15,0-13 2-15,1-11 6 16,-5-10-4-16,-2-7 3 16,-8-8-6-16,-10-2 2 0,-12 0-6 15,-9-1-3-15,-14 7-2 16,-6 5-4-16,-6 9-2 16,-3 12-4-16,2 11-4 15,-1 7-6-15,8 14-5 16,2 4-9-16,14 14-21 15,2-3-54-15,11 4 0 16,4-2-2-16,5 1 3 16</inkml:trace>
  <inkml:trace contextRef="#ctx0" brushRef="#br0" timeOffset="16102.3702">13827 11202 55 0,'-4'-18'87'16,"-1"-1"1"-16,-2 1 1 15,3 3-55-15,-8-4-7 16,6 6-4-16,-5 0-5 0,11 13-1 16,-23-9-6-16,23 9-1 15,-28 7-3-15,15 9 0 16,-1 5-1-1,2 6-1-15,-1 8 0 0,3 5-2 16,0 2 1-16,4 8 1 16,4-1-2-16,3 2 0 15,6-4-1-15,3-5-1 16,8-10-1-16,3-15 2 16,7-12 1-16,2-18 1 15,5-19 2-15,1-8 0 16,-2-15 3-16,-1-2-2 15,-8-2 4-15,-8 4-2 0,-12 4 1 16,-10 10-2-16,-15 11-3 16,-10 10-1-16,-9 12-8 15,-4 10-5-15,-1 9-8 16,1 5-6-16,8 10-13 16,2-6-24-16,17 9-50 15,5-6-2-15,12-1 2 16,5-6 3-16</inkml:trace>
  <inkml:trace contextRef="#ctx0" brushRef="#br0" timeOffset="16783.5449">13778 12149 24 0,'-7'-20'77'0,"-4"-3"7"0,4-2-1 16,-3-1-49-16,6 3 0 15,-5 0 4-15,8 8-3 16,-8 1-1 0,9 14-5-16,-13-9-5 0,13 9-5 15,-22 16-3-15,11 6-2 16,-5 2-4-16,2 12-1 16,-1 5-4-16,5 4 1 15,1 7-3-15,8-2 2 0,5 2-2 16,6-6 0-16,6-7-3 15,6-10 1-15,4-16 0 16,3-13 0-16,0-17 2 16,-2-12-1-16,-4-13 3 15,-6-6-1-15,-6-5 1 16,-10 0-1-16,-11 2 1 16,-9 9-2-16,-8 9-1 0,-5 11-3 15,-4 14-1-15,1 9-4 16,2 14-8-16,1 3-10 15,15 17-28-15,1-8-57 16,15 9-5-16,1-11-2 16,8-3-5-16</inkml:trace>
  <inkml:trace contextRef="#ctx0" brushRef="#br0" timeOffset="17534.5786">13729 13030 48 0,'-5'-14'83'0,"3"1"3"15,-6-7 2-15,4 5-40 16,-8-6-6-16,12 21-7 15,-17-20-9-15,17 20-7 0,-16 17-6 16,10 12-5-16,4 13-3 16,2 9-2-16,0 12-2 15,2 3 2-15,3 2-3 16,-1-5 3-16,2-5-1 16,1-12 0-16,2-13 3 15,1-11 3-15,3-16 2 16,3-9 2-16,1-17 2 15,5-6-1-15,-2-13 2 16,0-2 0-16,-5-8-2 16,-4 3-4-16,-8-2-1 15,-7 5-3-15,-9 4 1 0,-8 7-4 16,-5 9 0-16,-2 9-3 16,-1 10-2-16,1 5-3 15,5 9-7-15,3 2-7 16,10 8-13-16,-3-9-22 15,16 10-55-15,-3-21-2 16,6 18-1-16,-6-18-2 16</inkml:trace>
  <inkml:trace contextRef="#ctx0" brushRef="#br0" timeOffset="18284.6807">13678 13983 82 0,'-4'-25'88'0,"-5"1"2"16,3 8-1-16,-4-3-47 15,10 19-7-15,-13-10-8 16,13 10-6-16,0 0-4 15,-14 17-3-15,14-17-1 16,-9 32 0-16,4-10-4 16,3 8 2-16,-1 6-5 15,5 6 1-15,1 10-4 16,2 1-3-16,5 1 0 16,2-3-3-16,4-4 3 15,1-8-3-15,3-13 5 0,2-13-5 16,-2-16 4-16,0-12 7 15,-1-12-4-15,-3-8 6 16,-3-5-4-16,-4-2 5 16,-6-1-5-16,-5 2 4 15,-8 5-4-15,-3 6-3 16,-7 2 0-16,-5 4-2 16,-2 5 0-16,-2 2-1 15,2 2 1-15,1 5-2 0,4 2-1 0,6 3-3 16,16 5-5-16,-16 8-7 15,21 6-10-15,-5-14-21 16,14 33-59-16,-7-15-3 16,6 9 0-16,-10-7-2 15</inkml:trace>
  <inkml:trace contextRef="#ctx0" brushRef="#br0" timeOffset="19112.3724">13838 15084 84 0,'-7'-19'87'16,"0"4"3"-16,-5 0-4 16,12 15-66-16,-23-24 1 15,23 24 2-15,-21-21 1 16,21 21-1-16,-28-22-1 16,14 15-3-16,-5-5-2 15,3 7-4-15,-3 0-2 16,5 13-3-16,0 7-3 0,5 14-3 15,5 13 0 1,4 9-3-16,4 12 1 16,3 5-2-16,5 4 2 15,2-3-2-15,5-7 2 0,0-11-2 16,2-15 0-16,2-19 2 16,2-20 3-16,1-18 1 15,1-20 2-15,2-11 3 16,-3-13-1-16,0-1 4 15,-7 1-3-15,-2 6 2 16,-11 7-5-16,-7 10 1 16,-12 10-5-16,-13 9-3 15,-11 10-7-15,-9 5-6 16,-1 11-7-16,-5 1-5 16,10 15-10-16,-1-6-21 15,20 14-52-15,4-8-1 16,19 10 4-16,6-8-1 0</inkml:trace>
  <inkml:trace contextRef="#ctx0" brushRef="#br0" timeOffset="19978.3646">13909 16098 109 0,'0'0'91'0,"-7"-19"4"15,7 19-4-15,-17-11-64 16,17 11-3-16,-21-5-3 16,8 2-2-16,13 3-11 0,-27 3 7 15,14 2-8-15,-4 0 6 16,2 10-3 0,-1 5-2-16,5 13-1 15,1 12-4-15,4 10 1 0,5 4-6 16,2 4 1-16,6 1-2 15,5-5 2-15,5-10-3 16,0-14 2-16,1-19 1 16,-1-18 1-16,-1-14 6 15,-2-15 1-15,-5-16 3 16,4-2-1-16,-6-3 4 16,3 5-4-16,-1 2 2 0,2 13-1 15,-2 8-4-15,1 11-2 16,-10 13 0-1,0 0-2-15,0 0 0 16,-14-12 0-16,-8 5-4 0,-7-7-4 16,-2 2 0-16,-6-4-3 15,4 5-3-15,-1-1-1 16,8 14-4-16,3-1-5 16,11 18-16-16,-1-6-39 15,16 20-28-15,-7-13 2 16,8 9-3-16</inkml:trace>
  <inkml:trace contextRef="#ctx0" brushRef="#br0" timeOffset="20783.0302">13828 17437 1 0,'-13'-39'65'0,"0"1"18"0,0-3 1 16,-5 3-31-16,12 9 2 16,-10 3-10-16,12 9 3 15,-9 8-8-15,13 9-12 16,-18 2-11-16,18-2-4 15,-16 20-4-15,16-20-1 16,-23 23 11-16,13-10-9 16,-3 6-4-16,3 5 3 15,0 12 1-15,10-36-3 16,-6 101 4-16,9-37 4 16,3-1-8-16,3 8 4 15,2-12-4-15,-11-59-8 16,33 93 5-16,-33-93-3 0,0 0 1 15,60-11-6-15,-40-39 6 16,4-19-4-16,-5-12 4 16,1-3 7-16,-7-1-13 15,0 1 12-15,-9 17-16 16,-5 12 12-16,-10 23-12 16,-11 13 9-16,-4 16-16 15,-7 5 6-15,1 14 4 16,-6 2-18-16,10 8 1 15,-4 0-32-15,19 3-50 16,3-4-6-16,17-4 5 16,0-3-6-16</inkml:trace>
  <inkml:trace contextRef="#ctx0" brushRef="#br0" timeOffset="21561.876">13794 18232 124 0,'0'0'94'0,"0"0"4"15,0 0-4-15,0 0-32 16,0 0-26-16,-67-51 0 16,67 51-7-16,0 0-9 0,0 0-5 15,0 0-4-15,-60-5 5 16,60 5-7-16,0 0 1 15,0 0-7-15,-15 78 5 16,15-78-8-16,9 70 2 16,-9-70 0-16,13 75 0 15,-13-75 2-15,17 67 1 16,-17-67-1-16,0 0 1 16,19 59 4-16,-19-59-3 15,0 0-1-15,0 0-1 16,0 0 2-16,82-28-3 15,-82 28 5-15,75-34-4 16,-75 34-1-16,84-33 4 0,-84 33 1 16,65-31 0-16,-65 31 0 15,0 0-8-15,3-57 2 16,-3 57 1 0,-78-57 2-16,19 23-6 0,-9 3-1 15,-3 4-5-15,5 5 2 16,7 8 7-16,59 14-6 15,-85 0 1-15,85 0-6 16,0 0-1-16,-28 63-9 16,28-63-2-16,0 0-26 15,35 84-58-15,-35-84-12 16,0 0-3-16,0 0 1 0</inkml:trace>
  <inkml:trace contextRef="#ctx0" brushRef="#br0" timeOffset="25164.5036">15141 8723 64 0,'0'0'62'0,"-13"6"-6"16,13-6-4-16,0 0-4 16,-16-1-7-16,16 1-9 15,0 0-5-15,-15 13-7 16,15-13-5-16,-9 14-8 16,9-14 0-16,-4 16-3 15,4-16 3-15,0 0 2 16,0 0 0-16,0 0 1 15,0 0 3-15,11-16 4 0,-8-3-4 16,3-2 5-16,-5-5-5 16,5-2 1-16,-2-3-6 15,1 6 3 1,-1-4-6-16,0 6-1 0,-1 3 0 16,2 3-2-16,-1 2 0 15,-4 15-1-15,7-23 0 16,-7 23 0-16,6-20-1 15,-6 20 0-15,4-19 0 16,-4 19 0-16,5-16 0 16,-5 16 0-16,0 0 0 15,0 0 0-15,0 0-1 16,0 0 1-16,0 0 1 0,0 0-1 16,0 0-1-16,8 18 2 15,-8-18-1-15,0 0 0 16,6 13 0-16,-6-13 0 15,0 0-1-15,13 10 1 16,-13-10 0-16,13 13 0 16,-13-13 0-16,13 21 0 15,-13-21 0-15,11 23 0 16,-11-23 0-16,13 18 1 16,-13-18-1-16,0 0 0 15,19 1 1-15,-19-1-2 16,13-11-1-16,-13 11-1 0,10-13-4 15,-10 13-5-15,0 0-4 16,0 0-3-16,0 0-2 16,0 0-2-16,0 0 2 15,-13 4 1-15,13-4 3 16,0 0 5-16,-16 6 4 16,16-6 3-16,-13-12 3 15,13 12 3-15,-14-17 2 16,14 17 2-16,-19-16 1 15,19 16 1-15,-17-7 0 16,17 7 2-16,-16 4 1 16,16-4-1-16,-14 7 0 15,14-7 1-15,0 0 1 0,-16 8-1 16,16-8-1-16,-16-2-1 16,16 2-1-16,-19 2-1 15,19-2-3 1,-22 4-3-16,22-4-5 0,-18 7-5 15,18-7-5-15,0 0-8 16,0 0-14-16,-13 3-21 16,13-3-39-16,11-13-1 15,-11 13 3-15,13-19 1 16</inkml:trace>
  <inkml:trace contextRef="#ctx0" brushRef="#br0" timeOffset="34701.2225">15117 9048 20 0,'0'0'71'0,"0"0"4"15,0 0-24-15,8-13-3 0,-8 13-3 16,8-19-4-1,-8 19-5 1,4-18-5-16,-4 18-6 16,0-21-4-16,0 21-5 15,-7-14-3-15,7 14-5 16,-15 1-2-16,15-1-3 16,-21 21-1-16,6-1-3 15,2 3 0-15,2 7-2 0,-1 2 2 16,4 3-1-1,2-1 1-15,3 1-1 0,3-1 2 16,4 0-3-16,3-4 2 16,4-4-2-16,2-4 1 15,5-5-2-15,2-7 1 16,6-7 2-16,2-9 0 16,2-7 4-16,0-6 1 15,-1-7 4-15,-3-2 3 16,-8-7 2-16,-7 0 0 15,-9-2-1-15,-8 1-2 16,-10-2-1-16,-9 5-3 16,-3 3-4-16,-1 5-7 0,1 9-4 15,2 8-7-15,8 12-9 16,-1 6-24-16,16 13-56 16,1 2-2-16,10 4 0 15,-3-3 0-15</inkml:trace>
  <inkml:trace contextRef="#ctx0" brushRef="#br0" timeOffset="37247.5875">16463 8985 16 0,'-1'-16'65'16,"1"16"3"-16,-5-20-21 16,5 20-8-16,0-18-3 15,0 18-7-15,0-13-4 0,0 13-4 16,0 0-2 0,-13-11-4-16,13 11 0 15,-17-7-1-15,4 4 0 16,13 3 0-16,-25 1-1 0,25-1-1 15,-26 22-2-15,15-1-1 16,-4 10-3-16,4 6 0 16,-2 8-4-1,3 3 1-15,0 1-4 0,4-5 2 16,3 0-3-16,4-11 2 16,10-7-1-16,3-10 1 15,8-9 0-15,8-10 1 0,3-9 2 16,6-5 1-1,-1-7 5-15,-1-4-1 16,-5-6 3-16,-6 0-1 16,-12-3 1-16,-9 2-3 0,-13 1 0 15,-9 2-4-15,-12 4-4 16,-7 4-3-16,-3 7-4 16,-1 4-4-16,5 7-4 15,2 1-4-15,8 10-9 16,7-2-22-16,18-3-50 15,0 14-1-15,0-14 0 16,23 7 0-16</inkml:trace>
  <inkml:trace contextRef="#ctx0" brushRef="#br0" timeOffset="37887.8773">17753 8947 30 0,'0'-13'78'15,"0"13"3"-15,-16-14 3 16,16 14-38-16,-25-10-8 16,25 10-8-16,-27 1-5 15,11 11-7-15,-1 1-4 16,0 8-5-16,-1 7-3 16,1 3-1-16,1 8-1 0,3 0 0 15,7 3-1-15,5-1 0 16,7-4-2-16,7-5 0 15,7-12 1-15,9-8 2 16,5-18 2-16,8-13 2 16,-1-13 2-16,0-5 0 15,-7-8 2-15,-7 0-1 16,-11 1 0-16,-13 5-4 16,-16 7 0-16,-12 9-5 15,-8 5-1-15,-7 8-7 16,-2 6-7-16,-1 4-7 15,8 12-16-15,3-2-44 0,16 6-24 16,9 1 0-16,9 0-3 16</inkml:trace>
  <inkml:trace contextRef="#ctx0" brushRef="#br0" timeOffset="38452.5126">19240 8917 106 0,'-18'-16'84'16,"18"16"1"-16,-25 0-4 16,9-1-59-16,16 1 1 15,-26 10-2-15,26-10-4 16,-30 24-2-16,13-4-2 0,-2 3-3 15,0 9-1-15,-1 3-3 16,3 2-1-16,2 2-3 16,5-1 0-16,9-2-3 15,6-6 1-15,8-4-1 16,9-10 3-16,10-10 1 16,5-11 4-16,4-10 3 15,1-7 3-15,-6-10 3 16,-2-1 2-16,-12-10 0 15,-6 4-2-15,-16-5 0 16,-12 6-6-16,-11 0-1 16,-7 6-4-16,-6 5-2 15,-3 8-6-15,1 10-5 0,2 8-9 16,12 13-15-16,2 1-29 16,18 11-51-16,8 1-1 15,13 1-3-15,8-5 1 16</inkml:trace>
  <inkml:trace contextRef="#ctx0" brushRef="#br0" timeOffset="39063.8234">20513 9011 19 0,'0'0'79'0,"7"-21"5"16,-10 3 4-16,-1-7-34 16,5 3-8-16,-6-6-3 0,6 9-8 15,-7-3-6-15,6 22-8 16,-13-16-5-16,13 16-5 16,-21 18-4-16,5 2-3 15,0 9-3-15,-1 1 0 16,1 6-1-16,3-3 1 15,4 2-2-15,6-6 2 16,9-3 0-16,7-6 1 0,7-7 1 16,6-9 2-16,6-8 2 15,4-8 2 1,-1-8 1-16,-1-3 1 16,-8-7 2-16,-3 0 0 0,-11-4-1 15,-9 5-1-15,-13 1-2 16,-11 3-3-16,-9 5-1 15,-7 4-2-15,-5 6-2 16,0 6-5-16,4 5-7 16,1 0-11-16,15 10-12 15,2-7-21-15,20-4-59 16,13 10 1-16,10-11-4 16,5-4 3-16</inkml:trace>
  <inkml:trace contextRef="#ctx0" brushRef="#br0" timeOffset="39680.7613">21729 8964 76 0,'0'0'88'0,"-8"-26"-1"16,8 26 1-16,-15-21-60 16,15 21-3-16,-17-19-3 15,17 19-1-15,-19-7-4 0,6 10 1 16,-1 8 0-16,-5 5-2 16,0 9 0-1,-2 5-4-15,-1 9 0 16,0 1-5-16,5 4 0 0,3-3-4 15,6-2 0-15,11-5-3 16,7-8 1-16,12-12-2 16,10-11 1-16,5-10 1 15,5-12 1-15,1-4 4 16,-2-7 1-16,-8-7 3 16,-4 0-1-16,-18-2 3 15,-9 3-2-15,-15 0 1 16,-10 6-3-16,-10-1-5 0,-6 8-4 15,-2 6-10 1,-2 5-11-16,10 12-17 16,0 0-39-16,14 9-37 15,19-9-1-15,-7 23-3 0,20-10 3 16</inkml:trace>
  <inkml:trace contextRef="#ctx0" brushRef="#br0" timeOffset="40336.6635">23028 8938 85 0,'0'0'81'0,"3"-18"1"15,-3 18 2-15,-15-6-74 16,2 5 3-16,13 1 3 16,-26 1 4-16,13 3 1 15,-4-1 2-15,4 6 0 16,-6 2-4-16,4 10-3 15,-3 3-4-15,2 9-2 16,0 6-5-16,5 3 0 16,5 1-4-16,6-2-2 15,7-7-2-15,6-6 0 16,9-9-1-16,7-14 3 16,4-12 1-16,3-9 5 0,-1-11 5 15,-1-2 2-15,-9-10 4 16,-3 3 1-16,-14-7 2 15,-5 7-2-15,-14-5-1 16,-7 9-6-16,-9 5-2 16,-3 8-5-16,-4 8-5 15,0 6-11-15,6 17-13 16,-2-2-24-16,20 16-66 16,0-1-2-16,14 2-3 15,3-3 0-15</inkml:trace>
  <inkml:trace contextRef="#ctx0" brushRef="#br0" timeOffset="41112.3621">24191 8973 104 0,'0'0'98'15,"-2"-23"1"-15,2 23 0 16,-15-23-69-16,15 23-4 15,-18-13 1-15,18 13-2 0,-21 7-3 16,9 8-3 0,-5 2-3-16,1 10-1 15,-6 4-4-15,2 5-1 16,0 3-6-16,3 0-2 0,5 0-2 16,3-5 1-16,11-6-1 15,9-7 0-15,8-9 1 16,8-11-1-16,5-7 1 15,6-7 0-15,1-5 2 16,0-5 0-16,-6-5 1 16,-4-1 0-16,-6-4 1 15,-7 0-2-15,-8-5 2 16,-6 2-2-16,-9 0 0 16,-4 3-4-16,-4 4-2 15,-7 9-6-15,3 13-11 0,-8 4-13 16,8 20-52-16,-4 1-33 0,7 6-3 15,2-4 0-15</inkml:trace>
  <inkml:trace contextRef="#ctx0" brushRef="#br0" timeOffset="52495.5962">16342 8762 2 0,'0'0'64'16,"4"-18"5"-16,-4 18-29 15,0 0-2-15,2-16 1 16,-2 16 1-16,1-19-2 16,-1 19-1-16,4-16-4 15,-4 16-1-15,5-13-6 16,-5 13-2-16,5-13-5 15,-5 13-2-15,11-19-5 16,-11 19-1-16,12-28-2 16,-1 9-2-16,-4-1 0 15,1-1-2-15,0 1 1 0,-1 1-1 16,-3 2 1-16,1 3 0 16,-4 1-1-16,-1 13 0 15,1-16-2-15,-1 16 0 16,0 0-2-16,0 0 0 15,0 0-1-15,0 0 0 16,0 0 0-16,0 0 0 16,0 0 0-16,0 0 0 15,0 0 1-15,0 0-1 0,0 0 0 16,13 10-1-16,-13-10 1 16,0 0 0-16,0 0 0 15,0 0 0 1,6 16 0-16,-6-16-1 0,0 0 1 15,10 16 1-15,-10-16-1 16,0 0 0-16,0 0 0 16,12 13 2-16,-12-13 0 15,0 0 0-15,0 0 1 16,14 18-1-16,-14-18 1 16,12 15 0-16,-12-15-1 15,13 16 0-15,-13-16-2 0,14 14 1 16,-14-14-1-16,13 13 0 15,-13-13-1-15,13 10 2 16,-13-10-1 0,0 0-2-16,0 0-1 0,0 0-1 15,10 13-2-15,-10-13-4 16,0 0-2-16,0 0-5 16,-13 3-1-16,13-3-3 15,0 0-2-15,0 0-7 16,0 0-11-16,0 0-15 15,2-13-20-15,-2 13-20 16,0 0 4-16,0 0 1 16</inkml:trace>
  <inkml:trace contextRef="#ctx0" brushRef="#br0" timeOffset="52778.4584">16469 8552 34 0,'-16'-22'75'16,"16"22"2"-16,-10-14-26 15,10 14-9-15,0 0-9 16,-13-13-4-16,13 13-4 0,0 0-6 16,-15 3-2-16,15-3-1 15,-16 3 3-15,16-3 1 16,-14 0 1-16,14 0-2 16,-14 2 0-16,14-2-1 0,-13 12-3 15,13-12-4-15,-18 20-3 16,8-7-4-16,0 0-4 15,0 0-6-15,10-13-9 16,-17 17-8-16,17-17-20 16,0 0-60-16,0 0-5 15,-2-21 1-15,2 21-3 16</inkml:trace>
  <inkml:trace contextRef="#ctx0" brushRef="#br0" timeOffset="53966.5469">17896 8742 4 0,'-20'15'32'16,"20"-15"-1"-16,-15 13 0 15,15-13 10-15,-22 14 1 16,22-14 4-16,-23 6-4 15,10-8-1-15,13 2-5 16,-14-8-5-16,14 8 0 16,-4-26-10-16,8 10 3 15,-1-4-4-15,5 1 3 16,-3-4-5-16,3 0 3 16,-3-2-6-16,1 5 0 15,-2-3 0-15,2 0-3 0,-3-2 0 16,4 4-3-16,-1-2-1 15,1 4-2-15,-1 2 1 16,1 4-3-16,-7 13 0 16,13-15-2-16,-13 15 0 15,0 0-1-15,0 0 0 16,0 0 0-16,13 12-1 16,-13-12 1-16,0 0-1 15,7 16 0-15,-7-16 0 16,0 0 0-16,10 14 0 15,-10-14 0-15,0 0 0 16,14 17 0-16,-14-17 0 16,11 16 0-16,-11-16 0 0,13 17 0 15,-13-17-1-15,11 16 1 16,-11-16 0-16,12 13 0 16,-12-13 0-16,13 8-1 15,-13-8 1-15,0 0 0 16,15 5-1-16,-15-5 0 15,0 0-1-15,5 18-1 16,-5-18-1-16,-5 16-1 16,5-16-2-16,-5 13-2 15,5-13-6-15,0 0-7 16,0 0-8-16,-15-8-14 16,15 8-17-16,-3-17-29 0,3 17-13 15,-5-20-2-15,5 20 9 16</inkml:trace>
  <inkml:trace contextRef="#ctx0" brushRef="#br0" timeOffset="54202.3583">17910 8514 33 0,'0'0'72'16,"-27"-11"4"-16,14 8 1 0,-5 0-39 0,4-1-8 15,14 4-5-15,-23-2-3 16,23 2-3-16,-17 3 1 15,17-3 1-15,-15 6-3 16,15-6 0-16,-14 7-3 0,14-7-1 16,-16 6-4-16,16-6-5 15,-13 4-7-15,13-4-10 16,0 0-16-16,0 0-46 16,0 0-22-16,11 16-5 15,-11-16 0-15</inkml:trace>
  <inkml:trace contextRef="#ctx0" brushRef="#br0" timeOffset="55633.0631">19291 8660 1 0,'-6'16'0'0,"6"-16"45"16,-7 13-19-1,7-13 5-15,0 0 7 0,-7 13 4 16,7-13 2-16,0 0-1 16,0 0-7-16,0 0-5 15,-15 6-4-15,15-6-3 16,0 0-4-16,0 0-5 16,2-21-4-16,-2 21 4 15,7-20-3-15,-7 20 4 16,10-26-3-16,-4 12 2 0,-3-8-3 15,1 5 3 1,-2-5-1-16,-1 2-2 16,-1-2-3-16,0 1-3 15,0 2 0-15,1 2-1 0,1 1-1 16,1 3 1-16,-3 13 0 16,3-19 0-16,-3 19 1 15,0 0 0-15,2-14-1 16,-2 14 0-16,0 0-2 15,0 0 0-15,0 0-2 16,0 0-1-16,0 0 0 16,0 0-1-16,-4 15 1 15,4-15-1-15,0 0 1 0,15 9 0 16,-15-9-1 0,0 0 2-16,15 10-2 15,-15-10 2-15,0 0-2 16,15 18 1-16,-15-18-1 0,11 15 0 15,-11-15 1-15,13 16-1 16,-13-16 1-16,19 15-1 16,-19-15 1-16,19 7 0 15,-19-7 1-15,19 1-1 16,-19-1 0-16,13 2 1 0,-13-2-1 16,0 0 2-16,0 0-2 15,0 0 0-15,0 0 0 16,0 0 0-16,0 0 0 15,-15 3-1-15,15-3 0 16,0 0 0-16,0 0 0 16,-13-2 0-16,13 2 1 0,0 0-1 15,0 0 1-15,-14-5 0 16,14 5 0-16,-20 0 1 16,20 0-1-16,-23 1 1 15,23-1 0-15,-22 1-1 16,22-1 0-16,-15 3 1 15,15-3-2-15,0 0 1 16,0 0 0-16,-13 0 0 16,13 0 1-16,0 0-1 15,0 0 0-15,-14 2 0 16,14-2-3-16,0 0-3 16,0 0-6-16,0 0-5 0,0 0-7 15,0 0-4-15,0 0-9 16,0 0-9-16,0 0-10 15,16 5-14-15,-16-5-9 16,13-4-13-16,-13 4 6 16,4-13 16-16</inkml:trace>
  <inkml:trace contextRef="#ctx0" brushRef="#br0" timeOffset="56369.1602">19366 8442 45 0,'-16'-3'76'15,"16"3"3"-15,0 0-16 16,-16 5-18-16,16-5-7 16,0 0-3-16,0 0-2 15,-14-2-5-15,14 2-3 16,0 0-4-16,0 0-1 0,-15 7-2 15,15-7-2 1,-14 18-2-16,14-18-3 16,-22 23-1-16,8-9-1 15,-2-4-1-15,3 0-3 0,0-2 0 16,13-8-2-16,-20 11-4 16,20-11-3-16,0 0-9 15,-16 4-8-15,16-4-15 16,0 0-26-16,0 0-43 15,13-2-6-15,-13 2 2 16,0 0 0-16</inkml:trace>
  <inkml:trace contextRef="#ctx0" brushRef="#br0" timeOffset="57800.9674">20338 8728 1 0,'-14'-3'73'16,"14"3"9"-16,0 0 0 15,-16-6-28-15,16 6-6 16,0 0-6-16,0 0-6 16,0 0-6-16,0 0-5 15,-4-20-5-15,4 20-4 16,-2-16-7-16,2 16 2 16,-2-27-7-16,0 11 2 15,2-7-4-15,0 3 2 16,2-2-3-16,0 0 3 15,0 1 2-15,1 2-1 16,0 2 2-16,-1 4-2 0,-2 13 2 16,3-21-2-16,-3 21 0 15,2-13-1-15,-2 13-1 16,0 0-1-16,0 0 0 16,0 0-1-16,0 0-1 15,0 0 0-15,0 0 0 16,0 0 0-16,0 0 0 15,0 0 1-15,0 0-1 16,0 0 0-16,13 5 1 16,-13-5-1-16,0 0 0 15,0 0 0-15,0 0 0 16,0 0 0-16,8 14 0 16,-8-14 0-16,0 0-1 0,0 0 2 15,0 0-2-15,13 7 2 16,-13-7-1-16,0 0 2 15,0 0-1-15,0 0 0 16,0 0 2-16,0 0-2 16,13 12 1-16,-13-12-1 15,0 0 1-15,15 10-2 16,-15-10 1-16,0 0 0 16,17 10-1-16,-17-10 1 15,0 0 0-15,12 13-1 16,-12-13 0-16,0 0 0 15,4 17 0-15,-4-17 0 0,3 13 0 16,-3-13 1-16,0 0-1 16,0 0 0-16,0 0 1 15,0 0-1 1,0 0 0-16,0 0-1 0,0 0-2 16,0-17-1-16,0 17 0 15,-13-7-1-15,13 7 0 16,-17-5-1-16,17 5 1 15,-21 2 2-15,21-2 1 16,-17 1 2-16,17-1 0 16,-16-5 2-16,16 5 0 15,-14-12 1-15,14 12 1 16,0 0-1-16,-19-14 0 0,19 14 0 16,-14 0-1-16,14 0 0 15,-13 10-1 1,13-10 0-16,-15 17-1 15,15-17 0-15,-16 16 0 0,16-16-1 16,-16 10-2-16,16-10-3 16,0 0-7-16,-14 4-8 15,14-4-12-15,0 0-27 16,16-7-47-16,-16 7-4 16,24-10 2-16,-9 4-2 15</inkml:trace>
  <inkml:trace contextRef="#ctx0" brushRef="#br0" timeOffset="59311.1467">21715 8738 17 0,'0'0'75'15,"0"0"3"-15,-7-13-23 0,7 13-2 16,4-13 1-16,-4 13-4 15,3-17-8-15,-3 17-3 16,-1-19-9-16,1 19-2 16,-3-26-8-16,3 26 0 15,-2-29-8-15,5 15 0 16,-4-5-1-16,4 0-2 16,-2-1-2-16,3 0-3 15,-2 0 1-15,2 1-1 16,-1 3-1-16,-2 1-1 15,-1 15 1-15,5-18-2 16,-5 18 1-16,0 0-1 0,0-13 0 16,0 13 0-1,0 0-1-15,0 0 1 16,0 0-1-16,0 0 1 16,0 0-1-16,0 0 1 0,0 0-2 15,0 0 1-15,0 0 1 16,0 0-1-16,0 0 0 15,0 0-1-15,0 0 1 16,0 0 0-16,0 0 0 0,0 0 0 16,-10 13 0-16,10-13 0 15,0 0 0-15,0 0 0 16,0 0 1-16,0 0 0 16,14 13 0-16,-14-13 1 15,4 13-1-15,-4-13 1 16,6 17-1-16,-6-17 1 15,6 17 0-15,-6-17-1 16,10 13 1-16,-10-13 0 16,0 0-1-16,17 9 1 15,-17-9-1-15,0 0 1 16,18 0-2-16,-18 0 1 0,0 0-1 16,0 0 0-16,14 9 0 15,-14-9 1-15,0 0-1 16,0 0 0-16,6 15 0 15,-6-15 0-15,0 0 0 16,0 0 1-16,0 0-1 16,0 0-1-16,0 0 0 15,1-13-1-15,-1 13-2 16,0 0-2-16,0 0-3 16,0 0-1-16,0 0-1 15,-16-4 1-15,16 4 0 16,0 0 1-16,0 0 2 15,-18 6 3-15,18-6 3 0,0 0 3 16,-18-9 2-16,18 9-1 16,0 0 2-16,-17-14-1 15,17 14 1-15,0 0-2 16,-16-4 1-16,16 4-1 16,0 0 0-16,-13 10 0 15,13-10 1-15,-13 10-1 16,13-10 1-16,-17 10 0 15,17-10-1-15,-20 8-1 16,20-8 0-16,-21 8-2 16,21-8-3-16,-17 1-5 15,17-1-11-15,0 0-12 0,0 0-25 16,0 0-59 0,0 0 1-1,16-19-5-15,-16 19 4 0</inkml:trace>
  <inkml:trace contextRef="#ctx0" brushRef="#br0" timeOffset="63884.4459">22962 8608 1 0,'0'0'81'0,"-5"-14"0"0,5 14 4 16,-7-15-40-16,7 15-9 15,0 0-12-15,0 0-6 16,3-14-6-16,-3 14-3 15,0 0-1-15,0 0 2 16,0 0 1-16,0 0 2 16,0 0 2-16,11-13 1 15,-11 13-1-15,0 0 0 0,0 0 0 16,0 0-1-16,0 0-3 16,0 0-1-16,-4 21-2 15,4-6-2 1,-1-1-1-16,1 2 0 0,-2-1-1 15,4-2 1-15,-2-13 4 16,3 18-5-16,-1-5 4 16,3 2-5-16,-1-1 4 15,-1 2-5-15,1 3 4 16,-1 0-6-16,-1 1 0 16,-1 0-1-16,-2-4-1 15,1-16-2-15,-2 21-3 16,2-21-8-16,0 0-9 0,0 0-12 15,0 0-28-15,0 0-46 16,16-21-3-16,-16 21 3 16,12-19-2-16</inkml:trace>
  <inkml:trace contextRef="#ctx0" brushRef="#br0" timeOffset="64717.084">22996 8558 1 0,'0'0'0'0,"0"0"53"16,-13-15 16-16,13 15-32 15,0-13 5-15,0 13 3 16,6-19-3-16,-6 19-5 16,9-18 1-16,-9 18-4 15,0 0-3-15,0 0-7 16,0 0-4-16,0 0-5 15,8 13-1-15,-8-13-2 16,0 24 1-16,0-24-3 16,5 22 1-16,-5-22 0 15,11 16 0-15,-11-16-2 16,20 8 1-16,-20-8-1 0,26 10 0 16,-26-10-3-16,23 15-1 15,-23-15-3-15,16 19 0 16,-16-19-1-16,12 17-1 15,-12-17 0-15,6 16-1 16,-6-16-2-16,0 0-2 16,0 0-4-16,0 0-5 15,14 14-1-15,-14-14-9 16,0 0-2-16,0 0-13 16,-6 15-10-16,6-15-26 15,0 0-27-15,-17 10-1 16,17-10 5-16</inkml:trace>
  <inkml:trace contextRef="#ctx0" brushRef="#br0" timeOffset="65097.5595">22980 8543 85 0,'-13'-3'84'0,"13"3"6"0,0 0-34 16,-13 3-15-16,13-3-7 15,0 0-3-15,-16 3-4 16,16-3-3-16,0 0-4 15,-12 20-1-15,12-20-2 16,-15 22 0-16,15-22-5 16,-20 24-1-16,7-12-3 15,0-2-2-15,-2-1-3 16,1-2-2-16,1-3-7 16,0-2-6-16,13-2-9 15,-16-2-12-15,16 2-31 16,0 0-48-16,20-8 2 0,-5 0-4 15,2 0 5-15</inkml:trace>
  <inkml:trace contextRef="#ctx0" brushRef="#br0" timeOffset="66746.1427">24122 8726 52 0,'0'0'89'16,"0"0"2"-16,-6-15-24 0,6 15-9 15,0 0-9 1,0 0-9-16,0-13-10 0,0 13-10 16,0 0 1-16,0 0-4 15,3-18-3-15,-3 18 1 16,8-23-5-16,0 9 1 16,-3-8-3-16,4 2 4 15,-2 0-6-15,0 1 0 16,1 2 0-16,-3 2-3 15,-5 15 0-15,5-19-2 16,-5 19 0-16,0 0-1 0,0 0 0 16,-3-13 0-1,3 13 0-15,0 0-1 16,0 0 1-16,-3-17 0 16,3 17 0-16,0 0 0 0,4-14-1 15,-4 14 1-15,0 0 0 16,0 0 1-16,0 0-1 15,0 0-1-15,0 0 1 16,0 0-1-16,0 0 2 16,0 0-1-16,0 0 0 15,0 0-1-15,0 0 1 16,0 0 0-16,0 0 0 0,0 0 1 16,0 0-1-16,13 10 0 15,-13-10 1 1,5 13-1-16,-5-13 1 15,4 14 1-15,-4-14 0 0,0 0 0 16,10 15-1-16,-10-15 1 16,13 5 0-16,-13-5 0 15,17 6 0-15,-17-6-1 16,21 7-1-16,-21-7 0 16,15 8 1-16,-15-8-1 15,0 0 1-15,13 8-1 16,-13-8 0-16,0 0 1 15,0 0 0-15,0 0-1 16,0 0-2-16,0 0 0 16,0 0-2-16,0 0 0 15,0 0-2-15,0 0-1 16,-14 6 0-16,14-6-1 0,-14-6 1 16,14 6 1-16,-21-10 1 15,21 10 2-15,-23-14 1 16,23 14 0-16,-21-13 1 15,21 13 1-15,-19-7 1 16,19 7-1-16,0 0 1 16,-15-2 0-16,15 2 0 15,0 0 1-15,0 0-1 0,0 0 2 16,-14-6-2 0,14 6 2-16,0 0 1 15,0 0 0-15,-13-11 1 16,13 11 0-16,0 0-1 15,0 0 1-15,0 0-1 0,-13 19 1 16,13-19-2-16,-10 20 0 16,10-20-1-16,-13 21 2 15,13-21-2-15,-16 19 0 16,16-19 0-16,-16 10-1 16,16-10-1-16,-13 3-3 15,13-3-3 1,0 0-9-16,0 0-13 0,-13-10-20 0,13 10-67 15,0 0-6 1,16-13 2-16,-16 13-3 16</inkml:trace>
  <inkml:trace contextRef="#ctx0" brushRef="#br0" timeOffset="69822.5937">15052 9852 100 0,'0'0'99'15,"1"-13"3"-15,-1 13 5 0,0 0-63 16,0 0-3-16,0 0-2 16,0 0-4-16,0 0-4 15,-17 4-4-15,17 12-4 16,-6 1-7-16,5 12-3 16,-4 3-5-16,3 8-2 15,-1 7-2-15,1 3 0 16,2 1-3-16,3-1 2 0,0-4-4 15,3-5-3-15,-2-7 2 16,2-5-3 0,1-6 0-16,-3-7-7 15,2-3-4-15,-6-13-13 0,0 0-4 16,0 0-9-16,5 14-15 16,-5-14-23-16,0 0-41 15,-13 16 4-15,13-16 5 16,0 0 46-16</inkml:trace>
  <inkml:trace contextRef="#ctx0" brushRef="#br0" timeOffset="71684.7134">14690 9840 3 0,'-9'19'64'16,"9"-19"-12"-16,0 0-6 15,0 0-3-15,0 0-1 16,0 0-5-16,0 0 0 16,0 0-3-16,13 4-3 15,-13-4-5-15,0 0-7 16,0 0-2-16,1 15-2 16,-1-15-2-16,0 0 1 0,-13 17 1 15,13-17-1-15,0 0 3 16,-17-6 3-16,17 6 0 15,-8-18 0-15,8 18 0 16,-9-25-1-16,9 25-3 16,-16-27-1-16,6 14-3 15,-5-3-2-15,2 1-2 16,-2-1-2-16,0 1-2 16,-1-4-2-16,3-1 1 15,-1-1-1-15,2-2-1 16,1 0 2-16,1 2-1 15,0-1 1-15,1 3 0 0,-1-1 0 16,1 3 0-16,-1 1-1 16,1 3 1-16,-1-2-2 15,0 2 0-15,0-1-1 16,0 0 0-16,-2-1 0 16,2 2-1-16,-1 0 0 15,11 13 0 1,-19-20 1-16,19 20-1 15,-16-14 1-15,16 14-1 0,0 0 0 16,-14-13 0-16,14 13 1 16,0 0 0-16,0 0-1 15,0 0 1-15,0 0 0 16,0 0 0-16,0 0-1 16,0 0 1-16,0 0 0 15,0 0 0-15,0 0-1 16,0 0 1-16,0 0 0 15,-13-12-1-15,13 12 1 0,0 0-1 16,0 0 0-16,0 0 0 16,0 0 1-1,0 0-1-15,0 0 0 16,0 0 1-16,0 0-1 0,0 0 1 16,13 10 0-16,-13-10 0 15,0 0 0-15,0 0 0 16,0 0 0-16,0 0-1 15,13 13 1-15,-13-13 1 16,17 15-2-16,-17-15 2 16,22 14-2-16,-22-14 2 15,21 12-1-15,-21-12 0 0,21 7 1 16,-21-7-1-16,13 5 0 16,-13-5 0-1,14 8 1-15,-14-8-2 16,14 8 1-16,-14-8 0 0,18 8 0 15,-18-8-1-15,16 4 1 16,-16-4 0-16,0 0-1 16,14 4 1-16,-14-4-1 15,0 0-1-15,0 0-1 16,0 0 0-16,-16 9-2 16,16-9-1-16,0 0 0 15,-17 0-1-15,17 0 1 16,0 0 0-16,0 0 1 15,-13-10 1-15,13 10 1 16,0 0 0-16,0 0 2 16,-15-15 0-16,15 15 1 15,0 0-1-15,-15-14 1 0,15 14 0 16,-13-13 0-16,13 13 0 16,-12-13-1-16,12 13 2 15,0 0 0 1,-10-14-1-16,10 14 2 0,0 0-1 15,0 0 0-15,0 0 1 16,-17 14-1-16,17-14 0 16,0 0 0-16,-18 17 1 15,18-17 0-15,0 0 0 16,-17 15-1-16,17-15 2 16,-7 17-2-16,7-17 2 15,-7 25-2-15,4-10-2 0,0 1 2 16,0-1-1-16,3-2-1 15,0-13-1-15,1 16 2 16,-1-16-2-16,0 0-1 16,0 0-5-16,19-3-13 15,-19 3-8-15,0 0-11 16,12-13-15-16,-12 13-30 16,13 14-34-16,-13-14-3 15,11 22 8-15</inkml:trace>
  <inkml:trace contextRef="#ctx0" brushRef="#br0" timeOffset="74161.7721">16280 11126 6 0,'0'0'68'0,"-12"-15"7"16,12 15-27-16,-10-18-4 16,3 5-1-16,7 13-3 15,-16-19-3-15,16 19-3 16,-19-10-6-16,19 10-5 16,-14-3-6-16,14 3-1 15,0 0-1-15,0 0 0 16,8-23 1-16,11 10-1 0,4-6 0 15,8 3-3-15,0-3 1 16,4 5-2 0,-5 4-2-16,-1 7-2 15,-9 7-2-15,-7 8-2 0,-8 5-1 16,-5 5 1 0,-8 8-4-16,0 3 0 0,-1 1 0 0,-1 0-1 15,1 1 0 1,1 1 0-16,-1-3 0 0,0 2 0 15,-1-6 2-15,-1-2 1 16,-5-2-1-16,0-2 2 16,-4-5-2-16,0-2 2 15,-1-3-1-15,4-4 1 16,1-2 0-16,3-3 0 16,13-4-1-16,-16-2 1 15,16 2 1-15,3-19 0 0,3 6 1 16,3 0-1-16,-1-2 1 15,-8 15 0 1,22-21 0-16,-9 18-1 16,1 4 0-16,2 5 1 0,3 3-3 15,1 2 2-15,3 1-2 16,3-1 1-16,2-1-2 16,1-2 3-16,-1-4-3 15,0-1 1-15,-4-2-1 16,-1-1 1-16,-2 2-2 15,-4 1-2-15,-1 2-6 16,-3 0-8-16,0 5-13 16,-13-10-28-16,16 11-58 0,-16-11-3 15,14 9-2 1,-14-9-2-16</inkml:trace>
  <inkml:trace contextRef="#ctx0" brushRef="#br0" timeOffset="75897.3075">17545 11973 41 0,'0'0'84'0,"-17"-13"1"16,17 13 6-16,-16-12-34 15,16 12-11-15,-15-11-2 16,15 11-7-16,0 0-4 0,-10-19-4 15,10 19 1-15,5-16-5 16,-5 16-1-16,20-23-6 16,-1 11-2-16,2 1-6 15,5 2 0-15,3 5-4 16,0 4-3-16,-2 6-2 16,1 2-3-16,-8 4 2 15,-4 1 0-15,-5 4 1 16,-3 2-3-16,-7-2 2 15,-4 3-3-15,-4 1 3 16,-5 3 0-16,-1-2-1 16,-2 0-1-16,-3-4-1 15,2-3 2-15,1-2-2 0,15-13 1 16,-21 16-1-16,21-16 0 16,0 0 1-16,0 0 1 15,0 0 0-15,25 1 0 16,-6 3 1-16,2 4 0 15,4 2 1-15,-1 6-1 16,-2 2 0-16,-2 4 1 16,-5 2 0-16,-4 2 0 15,-5 0 0-15,-6-3 0 16,-6 1 0-16,-4-4 1 16,-6 0-1-16,-7-3 1 15,-4-4-2-15,-9-4 1 0,-6-2-1 16,-3-4 1-16,-3-3-2 15,1-6-4-15,6 2-12 16,2-8-16-16,15 8-45 16,5-10-37-16,15 1 0 15,5-8-5-15,9 4-4 16</inkml:trace>
  <inkml:trace contextRef="#ctx0" brushRef="#br0" timeOffset="77120.5114">18849 13016 28 0,'15'-23'73'16,"-15"23"10"-16,6-26 3 15,-6 9-31-15,0 17-2 16,4-28-1-16,-4 28-4 16,3-21-3-16,-3 21-7 15,0 0-7-15,0 0-4 16,0 0-8-16,-6 14-4 0,-3 0-4 16,2 7-1-16,-1 0-4 15,-1 2-3-15,2 0 0 16,1 1-1-1,0-4 1-15,3 0 0 0,2-4 0 16,1 0-1-16,0-3 0 16,1 0 0-16,-1-13 0 15,3 20-1-15,-3-20-1 16,9 16-1-16,-9-16 1 16,17 10 0-16,-2-9 0 15,2-2 0-15,3 1 0 16,2-2 0-16,1 1 0 15,-2 1 0-15,1-2 1 0,-2 2-2 16,-1 0 2-16,-3-1-2 16,-2 1 1-16,-1 0 0 15,0 3-1-15,-13-3 0 0,20 7-1 16,-20-7-2-16,18 10-2 16,-18-10-1-16,0 0-2 15,14 6-2 1,-14-6-2-16,6-13-2 0,-6 13-3 15,6-20-1-15,-6 20 2 16,10-28 0-16,-1 15 3 16,-7-2 2-16,6 0 9 15,-3-1 6 1,-3-5 9-16,2 2 5 16,-5-6 4-16,4 7 1 0,-8-8 2 15,5 10-3-15,-7-3-4 16,7 19-3-16,0 0-5 15,0 0-2-15,-14 10-4 16,11 12-1-16,-3 5-1 16,3 5 0-16,0 7-1 15,-1 3 1-15,1 2-1 0,0 1 0 16,-1-2 0-16,1-2 0 16,1-2-3-16,0-6-2 15,2-6-8-15,-3-11-8 16,10-1-19-16,-7-15-46 15,0 0-31-15,0-18-2 16,0 18 2-16,-4-29-1 16</inkml:trace>
  <inkml:trace contextRef="#ctx0" brushRef="#br0" timeOffset="78510.4182">18526 12791 74 0,'0'0'87'15,"0"0"-1"-15,0 0 4 16,0 0-29-16,-14-2-23 15,14 2-9-15,-13 16-7 16,13-16-5-16,0 0 0 16,-15 12 2-16,15-12 0 15,0 0 1-15,-14-23 2 16,14 23 4-16,-9-26-5 16,9 26 3-16,-14-28-5 15,14 28-1-15,-23-24-8 16,10 14 2-16,-3-2-7 15,2 4-2-15,-4-3-1 16,1 0 0-16,-5-3-3 0,3-2 2 16,-4-3-1-16,2-3 0 15,-2-1 0-15,1 2 0 16,0-1 1-16,4 5 0 16,0 1 0-16,4 4-1 15,-1 3 1-15,1 7 0 16,0-1 0-16,-1 0-1 15,-2 0 1-15,0-4-1 16,1 0 0-16,1-5 0 16,4-1 0-16,3 0-1 15,8 13 0-15,-4-20 0 16,4 20 0-16,0 0 1 0,16 0 0 16,-16 0 0-16,13 20 0 15,-13-20 0 1,10 22 1-16,-10-22 0 15,3 17-1-15,-3-17 0 0,0 0-1 16,13 0 1-16,-13 0-1 16,17-7 2-16,-17 7-2 15,26-2 1-15,-13 4 0 16,0 2 0-16,-13-4 1 16,22 9-2-16,-22-9 2 15,16 7-1-15,-16-7 0 16,0 0 1-16,17 0-1 15,-17 0 0-15,13-6-1 0,-13 6 1 16,13 0 0-16,-13 0 1 16,0 0-2-1,14 16 2-15,-14-16-1 16,5 13 0-16,-5-13 0 0,0 0 0 16,0 13 1-16,0-13-2 15,0 0 2-15,-2-13-3 16,2 13 0-16,-1-14-4 15,1 14-4-15,0 0-3 16,0 0-6-16,0 0-2 16,-13 8-4-16,13-8 1 15,-14 19 0-15,1-12 3 16,13-7 5-16,-26 10 4 0,11-11 4 16,-2-5 5-1,1-3 5-15,0 1 1 16,3-2 2-16,13 10 1 0,-23-16 1 15,23 16 2-15,-13-5-1 16,13 5 1-16,0 0 0 16,-3 16 0-16,3-16-1 15,2 15 1-15,-2-15-1 16,1 17-1-16,-1-17-1 16,0 16-1-16,0-16-1 15,-4 20-2-15,4-20-4 0,-9 23-3 16,6-10-6-16,3-13-5 15,-4 18-10 1,4-18-20-16,0 0-62 16,0 0-4-16,19-19 1 15,-11 1-2-15</inkml:trace>
  <inkml:trace contextRef="#ctx0" brushRef="#br0" timeOffset="80113.523">17154 11865 92 0,'16'-11'80'0,"-16"11"2"16,13-5-2-16,-13 5-49 15,0 0-6-15,0 0-5 0,0 0 0 16,-19 3 2-16,19-3 2 16,-20-5 4-16,20 5 1 15,-17-11 2-15,17 11-2 16,-12-18-1-16,12 18-4 16,-11-17-2-16,11 17-5 15,-15-16-2-15,15 16-5 16,-21-20-2-16,8 6-3 0,-3-2-1 15,0-4-1-15,-3-1 0 16,0 0 0-16,-2-1 0 16,2 2-2-16,0 1 1 15,3 5 0-15,2-1 0 0,1 7 0 16,13 8-1-16,-16-18 0 16,16 18-1-16,-12-16 1 15,12 16-1 1,-13-20 0-16,13 20 1 0,-13-23-2 15,13 23 2-15,-11-22-2 16,11 22 2-16,-10-20-1 16,10 20 1-16,0 0-2 15,0 0 2-15,0 0-2 16,-13-11 1-16,13 11-1 16,0 0 0-16,0 0 0 15,0 0 0-15,0 0 1 16,0 0-1-16,0 0 2 0,0 0-1 15,0 0 0-15,14-2 1 16,-14 2-1 0,0 0 0-16,0 0 0 15,18 13 0-15,-18-13 0 0,18 5 0 16,-18-5 0-16,23-2 0 16,-23 2-1-16,22-4 1 15,-22 4 0-15,17 1 1 16,-17-1-1-16,18 7 0 15,-18-7 1-15,17 16-1 16,-17-16 1-16,23 16 0 16,-23-16-1-16,23 12 1 15,-23-12-1-15,17 4 0 0,-17-4 0 16,0 0 1 0,0 0-2-16,0 0-1 15,0 0-1-15,-15 0-2 0,2 0-2 16,0 2 0-16,-2-4-2 31,2 6-1-31,0-1 0 16,13-3 0-16,-23 9 3 15,23-9 0-15,-17 4 2 16,17-4 1-16,-15 2 2 16,15-2 2-16,-17-6 1 15,17 6 2-15,-14-9-1 16,14 9 2-16,0 0-1 0,-18-14 1 15,18 14 0-15,0 0-1 16,0 0-1-16,-13-3 0 16,13 3-1-16,0 0 0 15,-4 16 0-15,4-16 0 16,1 23 0-16,1-7 0 16,-2 0 0-16,-2 1-1 15,1 2-1-15,0 0-6 0,-2-5-7 16,1 3-11-1,2-17-12-15,-6 18-28 16,6-18-52-16,0 0-1 16,0-15-2-16,0 15 3 0</inkml:trace>
  <inkml:trace contextRef="#ctx0" brushRef="#br0" timeOffset="81605.4477">16006 10876 1 0,'0'0'54'15,"-2"16"21"-15,2-16-9 16,-19 13-15-16,19-13 1 16,-18 7-2-16,18-7-2 0,-15-5-1 15,15 5-4-15,-16-12-9 16,16 12-6-16,-16-13-5 15,16 13-3-15,-23-12-4 16,23 12-3-16,-27-14-3 16,14 2-1-16,-1-5 1 15,1-3 1-15,-3-6 0 16,1 0-3-16,-4-4 1 16,1 1-4-16,-2 1 1 15,-2 2-4-15,-1 5 0 16,1 2-1-16,1 2-1 15,2 2 0-15,0 1 0 0,3-2-1 16,0 0 1-16,3-1 0 16,0-2 0-16,2 0 0 15,-2 1 0 1,3 3 0-16,0 1 1 0,10 14-1 16,-16-19 1-16,16 19-1 0,-16-12 0 15,16 12 1 1,0 0-1-16,-17-11 0 15,17 11 1-15,-13-9 2 16,13 9-3-16,0 0 4 16,-16-19-4-16,16 19-1 15,0 0 2-15,0 0 3 16,-12-13-3-16,12 13-2 0,0 0 0 16,0 0 0-16,0 0 0 15,0 0 4 1,0 0-4-16,0 0-1 15,0 0 1-15,13 12 1 0,-13-12 0 0,15 4 0 16,-15-4 0-16,17 2-2 16,-17-2 1-16,24 4-2 15,-11 0 2-15,2 2-2 16,1 1 2-16,-2 1-2 16,2 0 2-16,0-2 1 15,-3 1 1-15,0-2 0 16,0-2-1-16,-13-3 1 0,19 2-2 15,-19-2 2-15,0 0-1 16,15 2 0-16,-15-2 0 16,0 0-1-1,0 0 1-15,0 0-2 0,-1 13 1 16,1-13-1-16,0 0 0 16,-13 4-3-16,13-4 0 15,-17-1-1-15,17 1-1 16,-28-3 0-16,12 3 0 15,-1 1 0-15,0 2 1 16,-1 0 1-16,3 1 1 16,0-1 2-16,15-3 0 0,-20 3 1 15,20-3 0-15,-14-1 1 16,14 1 1-16,-13-10-1 16,13 10 2-1,0 0-1-15,-15-13 1 0,15 13-1 16,0 0 1-16,0 0 1 15,-13 10-1-15,13-10 0 16,-4 20 1-16,1-7 0 16,3 3 0-16,-2 0 0 15,2 1 0-15,2-1-1 16,-1 1-1-16,1-1-3 16,-1 3-6-16,-1-3-9 15,5 4-9-15,-7-7-10 0,11 7-19 16,-9-20-38-1,6 26-25-15,-6-26 1 16,0 0 1-16</inkml:trace>
  <inkml:trace contextRef="#ctx0" brushRef="#br0" timeOffset="282910.1626">16133 10122 2 0,'14'-16'72'16,"-14"16"5"-16,9-18-8 15,-9 18-28-15,0 0-8 16,0 0-4-16,-10-14-6 15,10 14-2-15,-15-1-3 16,15 1-2-16,-17-5 0 16,17 5 1-16,-19-8 1 15,19 8-2-15,-20-11-1 0,20 11-2 16,-26-10-2-16,9 10-1 16,-2-1-4-16,-3 2-1 15,-1 2-2 1,-1 0 0-16,-1 1 0 0,0 2 0 15,2-3 1-15,5 0 0 0,-3-2 0 16,6-1-1-16,2 0 0 16,13 0-2-16,-22-1 0 15,22 1 0-15,-14-1-2 16,14 1 1-16,0 0-1 16,-13 2 0-16,13-2 0 15,0 0 0-15,0 0 0 16,0 0 1-16,-13 15 1 15,13-15-1-15,0 0 0 16,0 0 1-16,0 0 0 16,-13 11-1-16,13-11 0 0,0 0 0 15,0 0-2-15,0 0 1 16,0 0-1-16,0 0 1 16,0 0 1-16,0 0-1 15,0 0 1-15,-12 13 0 16,12-13 1-16,0 0 0 15,0 0 0-15,-13 12 0 16,13-12-1-16,0 0 0 16,-17 13 0-16,17-13 0 15,0 0 0-15,-15 10-1 16,15-10 1-16,0 0 2 16,0 0 0-16,0 0 2 0,0 0 1 15,0 0 1-15,16-6 1 16,-16 6-1-16,0 0 0 15,16-3-2-15,-16 3 0 16,0 0-4-16,14 8 0 16,-14-8 0-16,12 14 0 15,-12-14 0-15,14 17-1 16,-14-17 2-16,16 21-1 16,-16-21 2-16,13 17 0 15,-13-17 0-15,10 13-1 16,-10-13 0-16,0 0 1 15,0 0-2-15,0 0 1 16,0 0-2-16,0 0-1 16,0 0 0-16,0 0 0 15,0 0 0-15,0 0-1 16,0 0 1-16,0 0 0 16,0 0 1-16,0 0 0 0,0 0 1 15,-14-3 1-15,14 3-1 16,-17-17 1-16,17 17-1 15,-18-23 2-15,10 10-1 0,0-3 0 16,1 1 1-16,1 1 1 16,2 1 0-16,0 0 0 15,4 13-1 1,-6-17 0-16,6 17 0 0,-4-13-1 16,4 13 0-16,0 0-2 15,0 0 1-15,0 0-1 16,0 0 0-16,16-13 0 15,-3 10 0-15,1 1 1 16,2-1-1-16,1 2 1 16,-1-2-1-16,-3 2-2 15,-13 1-2-15,17 1-5 16,-17-1-6-16,0 0-7 16,0 0-11-16,0 0-20 0,0 0-24 15,0 0-29 1,0 0-1-16,9-16 5 15</inkml:trace>
  <inkml:trace contextRef="#ctx0" brushRef="#br0" timeOffset="284149.4099">16469 9950 42 0,'3'-13'83'16,"-6"-1"3"-16,3 1-1 15,0 13-46-15,-6-13-6 0,6 13-8 16,0 0-6-16,0 0-3 15,0 0 0-15,0 0 1 16,-4 17 2-16,4-17 3 16,7 20 0-16,2-6 0 15,-7 1 0-15,7 5-1 16,-5 2-3-16,2 5-2 16,-4 3-6-16,-1 5-2 15,-2 1-3-15,-1 2-1 16,-2 4-3-16,-1-2-6 15,3-1 1-15,-3-2-5 16,4-3 3-16,-2-7-4 0,3-2 3 16,0-7-6-16,3-3 2 15,-3-15-2-15,4 14-3 16,-4-14-5-16,0 0-7 16,0 0-8-16,0 0-22 15,0 0-46-15,0 0-2 16,13-13 5-16,-13 13 1 15</inkml:trace>
  <inkml:trace contextRef="#ctx0" brushRef="#br0" timeOffset="287227.6649">17463 10174 1 0,'0'0'39'16,"0"0"32"-16,0 0-5 16,-6-15-25-16,6 15-7 15,0 0-4-15,-19-6-8 16,19 6-3-16,-21 2-4 15,6 1-1-15,-3 0-2 16,-3 1-1-16,-3 0 1 16,-2 3 0-16,-4-2 0 15,1 2-1-15,-3-3-1 0,3 2-1 16,-1-3-2-16,2 1-1 16,-1-1-3-16,6 0 0 15,0 0-2-15,2 0 0 16,3 0-1-16,2 1 0 15,2-1 0-15,14-3 0 16,-22 7 1-16,22-7 1 16,-17 4 1-16,17-4 0 0,0 0 2 15,-14 0-1-15,14 0 1 16,0 0-2-16,0 0-1 16,0 0-1-16,0 0-2 15,0 0 1-15,0 0-1 16,0 0 1-16,-3 13-1 31,3-13 2-31,0 0 0 16,0 0 1-16,0 0 1 15,0 0 0-15,0 0 0 16,0 0 0-16,0 0 0 16,0 0-1-16,0 0 0 15,0 0-1-15,0 0-2 16,0 0-1-16,0 0 0 0,0 0 1 15,0 0-1-15,4 13 2 16,-4-13-1-16,0 0 3 16,0 0-1-16,0 0 3 15,0 0-2-15,0 0 0 16,0 0 0-16,0 0-1 16,0 0 0-16,0 0-2 15,0 0 1-15,0 0-1 16,0 0 0-16,0 0 0 15,0 0 0-15,0 0 1 16,0 0 1-16,0 0-1 16,0 0 1-16,0 0 1 0,0 0-1 15,9 15 0-15,-9-15 2 16,0 13-3-16,0-13 3 16,1 14-4-16,-1-14 3 15,2 15-4-15,-2-15 4 16,0 0-3-16,8 14 1 15,-8-14-3-15,0 0 3 16,18 9 1-16,-18-9 1 16,15 8-3-16,-15-8 3 15,15 12-2-15,-15-12 2 16,10 14 0-16,-10-14 0 16,4 15-4-16,-4-15 3 15,0 0 0-15,0 14-1 0,0-14-1 16,0 0 0-16,0 0 0 15,0 0-1-15,0 0-3 16,0 0-2 0,0 0-2-16,0 0-2 0,-11-16-1 15,11 16 0-15,0 0 2 16,-15-11-2-16,15 11 3 16,0 0 2-16,-15-12 7 0,15 12 1 0,0 0 6 15,-12-16-1-15,12 16 2 16,-7-18 0-16,7 18 6 31,-7-26-5-31,7 26 1 0,-5-23-5 16,5 23 2-16,0-25-4 15,0 25 2-15,7-23-3 16,-7 23-2-16,15-22 1 16,-15 22 0-16,19-21 0 15,-19 21-1-15,17-16-1 16,-17 16-2-16,14-12-2 15,-14 12-3-15,0 0-6 16,0 0-7-16,16-11-12 16,-16 11-28-16,0 0-35 15,22-15-3-15,-9 8 4 16,3 3 11-16</inkml:trace>
  <inkml:trace contextRef="#ctx0" brushRef="#br0" timeOffset="287796.4347">17613 10036 64 0,'4'-25'86'0,"-4"25"0"15,3-24 2-15,-3 24-54 16,2-13-3-16,-2 13-7 16,0 0-3-16,0 0-2 15,13 11 2-15,-13-11 1 0,7 15 0 16,-7-15-2-16,3 22-1 16,-5-9-3-16,4 6-2 15,-4 0-2-15,2 8-3 16,0 2-4-16,2 4-1 15,1 6 0-15,-1 3-7 16,3-2 3-16,1 2-6 16,-1-4 4-16,0-5-6 15,0-3 2-15,-2-8-8 0,3-4-3 16,-6-18-3-16,4 19-5 16,-4-19-7-16,0 0-12 15,0 0-10-15,0 0-21 16,0 0-24-16,0 0 2 15,15-17 7-15</inkml:trace>
  <inkml:trace contextRef="#ctx0" brushRef="#br0" timeOffset="289289.0176">18603 10130 98 0,'-16'-14'84'0,"16"14"-1"16,0 0-27-16,-17-12-20 16,17 12-10-16,0 0-6 15,-13-8-4-15,13 8-2 16,0 0-1-16,-22-5-1 15,22 5 0-15,-25-1-1 0,10 2-2 16,-7 2-2-16,-3 2-2 16,-5 0-1-16,-2 4-1 15,-1 1-1 1,0 3 0-16,0-1 0 0,0 1-1 16,2-2 2-16,7-1 0 15,2-1 0-15,3-3 0 16,3-3-1-16,16-3 0 15,-21 2 0-15,21-2-1 16,-13 0-1-16,13 0 0 16,0 0-1-16,0 0 1 15,-13 2-1-15,13-2 1 16,0 0-1-16,0 0 2 0,0 0-1 16,0 0 0-1,-13 6 0-15,13-6-1 16,0 0-1-16,0 0-1 15,0 0-2-15,0 0-2 0,13-10 1 16,-13 10-2-16,0 0 0 16,16-5-2-16,-16 5 0 15,0 0-2-15,16-6-1 16,-16 6-5-16,0 0-10 16,2-20-10-16,-2 20-9 15,3-17-4-15,-3 17 2 16,2-19 3-16,-2 19 9 0,4-17 13 15,-4 17 19-15,10-17 21 16,-10 17 19 0,12-18 8-16,-12 18 5 15,11-19 3-15,-11 19-3 16,10-17-7-16,-10 17-9 0,8-13-8 16,-8 13-9-1,0 0-3-15,0 0-5 16,0 0-2-16,-5 17-3 15,5-17 0-15,-7 25-2 16,1-11 2-16,-1-1-1 16,0 2 4-16,-3-1-1 15,0-1 1-15,-5-1-1 0,1 1 1 16,-2-3 1-16,0 1-2 16,-1 0 0-16,1 0-2 15,3-2-2 1,13-9 1-16,-19 18-1 0,19-18 1 15,-6 13 0-15,6-13 4 16,18 8-1-16,-1-7 2 16,5 1 0-16,5 0 0 15,0 1-1-15,2 5-2 16,-4 3-2-16,-2 4-10 16,-6 2-1-16,-5 0-11 15,-2 3-3-15,-9-5-22 16,5 2-31-16,-3-2-29 0,-3-15 3 15,13 4 4-15</inkml:trace>
  <inkml:trace contextRef="#ctx0" brushRef="#br0" timeOffset="289851.4537">19067 9914 70 0,'0'0'88'0,"12"-17"2"16,-12 17 1-16,0 0-55 16,0 0-3-16,-2 18-6 0,-3 0-6 15,0 8-1-15,0 0-5 16,0 7 0-16,1 0-3 16,2 6 0-16,0-3-4 15,2 0 0-15,0-1-1 16,1-1-6-16,-1-1 0 15,1-2-9-15,1-2 1 16,-1-8-10-16,1 2-3 16,-4-10-24-16,7 5-26 15,-4-5-30-15,-1-13-2 16,3 16 5-16,-3-16 8 16</inkml:trace>
  <inkml:trace contextRef="#ctx0" brushRef="#br0" timeOffset="291377.3649">19984 10052 108 0,'0'0'85'15,"0"0"-4"-15,-13 2-1 16,0-2-60-16,0 1-10 15,-6 2-5-15,0 0 0 0,-4 0 4 16,0 0 2-16,-5-5 4 16,4 2 2-16,-5-3 0 15,2 3 0 1,-5-1-2-16,0 2-2 0,-1 2-5 16,3 5-2-16,-2 0-3 15,3 5-2-15,3 0-2 16,3-1 1-16,3 1 0 15,4-3 0-15,16-10 0 16,-20 13 0-16,20-13 1 16,0 0 1-16,0 0 0 15,0 0 0-15,0 0-1 0,0 0 1 16,0 0-1-16,-6-13 0 16,6 13 0-1,0 0-1-15,0 0 0 16,0 0 0-16,0 0 0 0,0 0 0 15,0 0 1-15,0 0 0 16,-9 13 0-16,9-13 1 16,0 0 0-16,0 0 0 15,0 0 0-15,0 0 0 16,0 0-1-16,0 0-1 16,0 0-2-16,0 0-2 15,0 0-1-15,0 0 0 16,0 0-1-16,0 0 0 0,0 0 0 15,0 0 2 1,0 0 0-16,2-13 2 16,-2 13 1-16,0 0 2 15,3-15 3-15,-3 15-1 0,5-15 3 16,-5 15-2-16,12-21 1 16,-12 21 0-16,16-20-1 15,-16 20 1-15,23-22 0 16,-9 12 1-16,-1-1 0 15,0 2 2-15,-13 9 0 16,19-13 1-16,-19 13 0 16,0 0-1-16,0 0-2 0,0 0-1 15,0 0-2 1,0 0 0-16,0 0-2 16,0 0-1-16,-14 2 1 15,14-2-1-15,0 0 0 0,-19 16 0 16,19-16 0-16,-22 15-1 15,22-15 1-15,-26 21 0 0,12-10 0 16,-1 1 0-16,1-1-1 16,1-1 2-16,13-10-2 15,-22 16 2-15,22-16-1 16,-13 12 0-16,13-12 1 16,0 0 0-16,-13 11 0 0,13-11 0 15,0 0 1-15,0 0-1 16,-15 15 1-16,15-15-2 15,0 0 1-15,-6 17-1 16,6-17 1-16,3 14 0 16,-3-14 1-16,7 15 0 15,-7-15 0-15,10 14 1 16,-10-14 0-16,12 13-1 16,-12-13 0-16,10 13 0 15,-10-13-2-15,10 16 0 16,-10-16-1-16,10 15-2 15,-10-15-3-15,13 13-3 16,-13-13-4-16,17 5-9 0,-4 0-5 16,-13-5-12-16,25-2-14 15,-25 2-26-15,24-8-28 16,-9 3 0-16,0-2 6 16,6 3 18-16</inkml:trace>
  <inkml:trace contextRef="#ctx0" brushRef="#br0" timeOffset="291867.8321">20295 10031 1 0,'-1'-31'11'16,"1"31"59"-16,-3-27 7 15,3 27-27-15,-2-19 6 16,2 19 3-16,-1-13 0 15,1 13-5-15,0 0-5 0,-7-16-7 16,7 16-7-16,0 0-7 16,1 16-8-16,-4-3-8 31,2 7-5-31,1 5-5 0,0 5 0 16,0 3-1-16,1 5 1 15,2-1-2-15,0 0 2 16,1-1 1-16,-1-5-4 15,2 1 1-15,-5-4-6 16,1-4-1-16,-1-7-10 16,3 1-4-16,-3-18-15 15,4 21-18-15,-4-21-33 16,0 0-25-16,0 0 3 16,18-4 1-16</inkml:trace>
  <inkml:trace contextRef="#ctx0" brushRef="#br0" timeOffset="293213.9895">21250 10036 35 0,'0'0'80'15,"13"-10"-2"-15,-13 10 0 16,0 0-54-16,0 0-1 16,-17 2-2-16,17-2 1 15,-33 20-2-15,14-7 1 16,-8-6 2-16,1 5 3 15,-7-6-1-15,4-1-2 16,-6-3-4-16,3-1-3 16,-2-2-3-16,3-1-4 0,0-1-5 15,2 3-4-15,0 2-2 16,1 1 1-16,3 3-2 16,1 1 1-1,3 1 0-15,2 3 2 0,3-3 0 16,3 1 3-16,13-9-1 15,-17 8 2-15,17-8 1 16,0 0-1-16,0 0 1 16,0 0-2-16,0 0 0 15,13-7-2-15,-13 7-1 16,17 2-1-16,-17-2 0 16,16 5-1-16,-16-5 1 0,0 0 1 15,13 12 0-15,-13-12 1 16,0 0-1-1,0 0 1-15,0 0-1 16,0 0 0-16,0 0-1 0,0 0-2 16,0 0-2-16,0 0-2 15,13 6-1-15,-13-6 0 16,0 0 1-16,0 0-1 16,0 0 0-16,0 0 2 15,0 0 1-15,0 0 2 16,-10-13 1-16,10 13 0 15,-4-19-1-15,4 19 1 16,0-23 1-16,4 10 1 16,2-1 1-16,5 1 0 15,-1-2 1-15,5 2 0 16,-4-1 4-16,4 4 0 16,-15 10 2-16,21-21-1 0,-21 21 1 15,10-13-1-15,-10 13 1 16,0 0-1-16,0 0-3 15,0 0 0-15,0 0-2 16,-13 5 0-16,13-5-1 16,-10 16 1-16,10-16-1 15,-11 24 2-15,4-11 0 16,-3 2 1-16,-3-1-1 16,0 0 2-16,-2-1-2 15,1 0 0-15,-1-2-1 16,15-11-1-16,-21 17-1 15,21-17 0-15,-9 14 0 16,9-14-1-16,0 0 0 16,6 16 2-16,-6-16 0 15,0 0 2-15,16 7 0 16,-16-7 0-16,15 2 0 0,-15-2 0 16,21 7-2-16,-21-7-2 15,24 13-2 1,-9-3-4-16,-1 2-2 15,2-2-6-15,3 3-7 0,-2-6-7 16,6 4-14-16,-4-8-33 16,4 0-29-16,0-3-4 15,0-6 6-15,0 1 6 16</inkml:trace>
  <inkml:trace contextRef="#ctx0" brushRef="#br0" timeOffset="293776.4184">21666 9985 72 0,'1'-21'89'0,"-2"0"4"16,1 3-2-16,0 18-51 16,-3-26-17-16,3 26-4 15,0 0-2-15,0 0 0 16,0 0 3-16,3 29 0 16,-7-10 3-16,2 7 0 15,-5 0-1-15,4 9 0 16,-6-4-5-16,5 10-4 15,-2-5-5-15,3 1-1 16,-1 1 0-16,4-1-5 16,0-2 2-16,0-3-7 15,3-2-1-15,-2-7-10 0,5 0-7 16,-4-10-13-16,5 3-17 16,-7-16-14-16,0 0-50 15,0 0 2-15,17-3 2 16,-17 3 7-16</inkml:trace>
  <inkml:trace contextRef="#ctx0" brushRef="#br0" timeOffset="295242.1781">22648 10061 1 0,'3'-19'67'0,"-3"19"16"16,0 0 2-16,-13-14-40 0,13 14-8 16,-15 0-6-16,15 0-5 15,-18 10-6-15,18-10-4 16,-23 20-4-16,10-8 1 16,-4-2 1-16,2 1 0 15,-6-2 0-15,-1 0 0 16,-7-5-2-16,0 2-1 15,-5-6-3-15,-2 6 0 16,-5-4-5-16,-1 4 0 16,1 0-2-16,0 1-2 15,5 2 2-15,4-1-2 16,8 0 1-16,4-3 0 16,7-2 2-16,13-3 0 0,0 0 0 15,0 0 1-15,0 0 0 16,0 0 0-16,7-13 0 15,-7 13-2-15,0 0 0 16,0 0-1-16,14-4-1 16,-14 4 1-16,0 0-1 15,0 0 1-15,0 0-1 16,0 0 3-16,0 0-1 16,15 1 0-16,-15-1 0 15,0 0 0-15,0 0 0 16,0 0-2-16,0 0 0 15,0 0-1-15,0 0 0 0,0 0-1 16,0 0 1-16,0 0-1 16,0 0 0-16,0 0 0 15,0 0-2-15,0 0-1 16,0 0-2-16,0 0 0 16,0 0-2-16,0 0 1 15,0 0 0-15,0 0 1 16,0 0 2-16,0 0 1 15,-15-13 2-15,15 13 1 16,-4-14 2-16,4 14-1 16,1-23 1-16,2 9 0 15,2-2 1-15,2-2 0 16,0 0 2-16,3 0 1 0,-1 2 0 16,-1 3 1-16,0 0 1 15,-8 13 0-15,11-13 1 16,-11 13 0-1,0 0-1-15,0 0-1 0,0 0 1 16,-10 15-2-16,10-15 0 16,-19 20 0-16,9-7-2 15,-1 0-1-15,-1 3-1 16,-1 0 1-16,2 0-1 16,-2 0 1-16,0-1 0 15,0 0 0-15,0-2 0 16,3 0 0-16,10-13-1 0,-18 21 1 15,18-21 0-15,-7 16 1 16,7-16 0-16,0 0 3 16,13 9 0-1,-13-9 3-15,20 3 0 0,-4 0 1 16,-1-2-2-16,3 6 0 16,-2 1-2-16,2 2-1 15,-4 0-3-15,0 0 0 16,-14-10-4-16,22 20-3 15,-22-20 2-15,14 13-10 16,-14-13-7-16,0 0-6 16,21 6-8-16,-21-6-14 15,14-13-19-15,-14 13-40 16,19-19 3-16,-5 8 3 16,4-2 36-16</inkml:trace>
  <inkml:trace contextRef="#ctx0" brushRef="#br0" timeOffset="295740.8519">22898 9895 16 0,'9'-14'82'0,"-6"-4"-1"16,-3 18-1-16,5-18-43 16,-5 18-6-16,0 0-9 15,-8-16-4-15,8 16-2 16,0 0 2-16,-15 3 3 15,15-3 2-15,0 0-1 16,-17 5 0-16,17-5-1 0,0 0-2 16,-6 23-2-16,3-10-3 15,3 9-1-15,-1 3-3 16,1 8 0-16,0 4-2 16,1 5 1-16,-2 4-4 15,-1 2 1-15,2-3 2 16,0-3-7-16,2-2 3 15,1-5-7-15,1-5-1 16,-1-6-8-16,6-3-2 0,-5-7-7 16,6-1-9-16,-10-13-6 15,15 9-21 1,-15-9-39-16,0 0-15 16,10-15 8-16,-10 15 0 15</inkml:trace>
  <inkml:trace contextRef="#ctx0" brushRef="#br0" timeOffset="297132.6531">23772 9992 45 0,'0'0'86'16,"0"0"2"-16,0 0-20 15,0 0-22-15,0 0-13 16,0 0-13-16,-13-2-8 0,13 2-4 16,-13-4-2-16,13 4 1 15,-21-1 1-15,21 1 2 16,-29 1 1-16,12 5 3 15,-6-3 1-15,1 5 1 16,-5-5-1-16,-2 4 0 16,-5-2-3-16,4 2-2 15,-4-4-3-15,5 3-2 16,0-4-4-16,3 4-2 16,3 0-1-16,4 0 0 15,5 0 1-15,1-1 0 16,13-5 0-16,-18 10 2 15,18-10 0-15,0 0 1 0,0 0 1 16,0 0-1-16,0 0 1 16,0 0-1-16,13-5-2 15,-13 5 0 1,16-6 0-16,-16 6-2 0,0 0 1 16,16-2-1-16,-16 2 1 15,0 0 0-15,0 0-2 16,0 0 0-16,-9 16-3 15,9-16-5-15,0 0-7 16,-13-1-10-16,13 1-11 16,0 0-15-16,0 0-12 15,0 0-13-15,0 0 1 0,2-19 7 16,-2 19 22-16,0 0 21 16,4-16 23-16,-4 16 22 15,-1-17 21 1,1 17 19-16,0-26 5 0,3 13-1 15,-1-10-13-15,6 7-10 16,-3-7-7-16,6 7-7 16,-1-6-4-16,3 9-5 15,-3-1-2-15,-10 14-1 16,16-12-1-16,-16 12-1 16,0 0-2-16,0 0-1 15,1 21-2-15,-1-21 0 16,-14 23 1-16,14-23-1 15,-19 21 1-15,19-21-1 16,-17 19 1-16,17-19-1 16,-18 20 0-16,18-20-1 15,-23 25 0-15,9-11 0 0,-1 2-2 16,-3 0 0-16,2 0-2 16,0-2 1-16,4-1-2 15,-1-3 1-15,13-10 0 16,-10 13 1-16,10-13 1 15,0 0 0-15,0 0 1 16,15 8 0-16,-15-8 2 16,14 1-1-16,-14-1 0 15,20 9 0-15,-20-9-2 16,20 17 0-16,-20-17 0 16,22 23 0-16,-9-11-2 15,0-1 1-15,0-2 0 0,1-2-1 16,1-1-1-16,-2-2 1 15,0-1-3-15,-13-3-2 16,23 6-6-16,-23-6-4 16,17 7-5-16,-17-7-6 0,0 0-7 15,0 0-9 1,15 22-15-16,-15-22-39 16,0 0-4-16,4 14 0 15,-4-14 17-15</inkml:trace>
  <inkml:trace contextRef="#ctx0" brushRef="#br0" timeOffset="297804.4513">24084 9911 96 0,'-10'-16'41'0,"10"16"5"15,-9-22-2-15,9 22-5 16,-4-24-7-16,4 24-6 16,0-20-4-16,0 20-4 0,3-16-3 15,-3 16-2-15,0 0-1 16,0 0 1-1,0 0 2-15,0 0 1 16,0 0 3-16,0 0 0 0,0 0 1 16,0 0-1-16,-10 13-1 15,10-13-3-15,-7 19-4 16,7-4 0-16,-3 7-4 16,4 6 0-16,-1 6-2 15,2 7 2-15,-2 3-2 16,1 4 2-16,-1 1-4 15,-1 0 1-15,-1-4 3 0,-1-5-5 16,2-4 3-16,-1-7-6 16,2-4 3-1,0-5-6-15,5-6 1 16,-5-14-9-16,10 19-7 0,-10-19-4 16,13 7-5-16,-13-7-3 15,0 0-7-15,0 0-8 16,19-6-24-16,-19 6-30 15,0 0-1-15,0 0 7 16,-3-18 24-16</inkml:trace>
  <inkml:trace contextRef="#ctx0" brushRef="#br0" timeOffset="301670.9075">15082 11091 40 0,'0'0'74'16,"-3"-17"4"-16,3 17-32 16,0 0-9-16,-3-16-9 15,3 16-4-15,0 0-4 16,0 0-3-16,0 0-2 16,0 0 1-16,5-14-1 15,-5 14 0-15,0 0 0 16,7-18 0-16,-7 18-1 15,1-20 0-15,-1 7-1 16,2 0-2-16,-5-4 0 0,3 1-4 16,-3-3 0-16,0 0-2 15,0-1-2-15,2-1-2 16,-2-1 1-16,1 2-2 16,1 0 0-16,1 4 0 15,-1 1 0-15,1 15 0 16,0-20 1-16,0 20 0 15,0 0-1-15,0 0 0 16,0 0 1-16,-2-13-1 16,2 13 1-16,0 0 0 15,0 0-1-15,0 0 1 16,0 0-1-16,0 0 0 0,0 0-1 16,0 0 1-16,-4-14-2 15,4 14 2-15,0 0-1 16,0 0 0-16,0 0 1 15,0 0 1-15,0 0 0 16,0 0 1-16,6-15-1 16,-6 15 1-16,0 0-1 15,0-16-1-15,0 16 1 16,0 0-1-16,-3-17 0 16,3 17-2-16,0 0 1 15,0 0-1-15,0-13 1 16,0 13-1-16,0 0 1 15,0 0 0-15,0 0-1 0,0 0 2 16,0 0-1-16,0 0 0 16,0 0 1-16,0 0 0 15,0 0 0-15,13 16 1 16,-13-16-2-16,7 13 2 16,-7-13-1-1,10 20 1-15,-10-20 0 16,14 23 0-16,-14-23 0 15,16 23 0-15,-16-23 1 0,16 20-1 16,-16-20 0-16,15 12 1 16,-15-12-2-16,0 0 1 15,14 7-1-15,-14-7 1 16,0 0-1-16,0 0 0 16,16 12 0-16,-16-12 0 15,0 0 0-15,10 13 0 16,-10-13 1-16,0 0-1 0,0 0 1 15,0 0 0-15,0 0-1 16,0 0 0-16,0 0 0 16,0 0-1-1,0 0-1-15,-19-16-3 0,19 16 2 16,-16-20-1-16,16 20 0 16,-15-25-1-16,7 12 2 15,8 13-1-15,-13-23 3 16,13 23 0-16,-11-19 1 15,11 19 1-15,0 0-1 16,-18-16 1-16,18 16 1 16,-13-2-2-16,13 2 1 15,-15 2 0-15,15-2 0 0,-16 5 1 16,16-5-1-16,-19 4 2 16,19-4-2-16,-20 4 2 15,20-4-1 1,-22 3 0-16,22-3 1 0,-24 8-3 15,24-8 0-15,-21 10-1 16,21-10-1-16,-17 13 0 16,17-13-3-16,-10 15-1 15,10-15-2-15,0 0-2 16,-1 18-2-16,1-18-2 16,0 0-4-16,0 0-5 15,0 0-8-15,0 0-13 0,18-2-29 16,-18 2-22-16,15-8 0 15,-15 8 1-15</inkml:trace>
  <inkml:trace contextRef="#ctx0" brushRef="#br0" timeOffset="302397.491">15117 11313 39 0,'6'-13'74'15,"-6"13"-17"-15,0 0-7 16,0 0-2-16,0 0-7 16,0 0-6-16,0 0-4 15,-15-1-7-15,15 1-3 16,-3 14-3-16,3-14-2 16,-1 22 0-16,4-6 0 0,-3 0 0 15,3 7 0-15,-5-1 0 16,5 5 0-16,-3 2-3 15,3 3-2-15,-3 1-4 16,3-3-1-16,-2-1-5 16,1-5-2-16,2-2-7 15,-4-8-4-15,6-1-6 16,-6-13-8-16,0 0-9 16,0 0-18-16,0 0-41 15,0 0-13-15,4-13 4 16,-4 13 1-16</inkml:trace>
  <inkml:trace contextRef="#ctx0" brushRef="#br0" timeOffset="308594.7663">15069 12106 10 0,'0'0'83'0,"0"0"2"0,0 0 0 16,-3-15-36 0,3 15-8-16,0 0-9 0,0 0-7 15,2 15-8-15,-2-15-3 16,3 23-2-16,-1-6 1 15,-2 0-1-15,5 5 0 16,-4 0-3-16,4 2 1 16,-3-1-2-1,1 2 1-15,-1-1-2 0,1 1-1 0,-2-2-2 16,1-2-1-16,-2-2-2 16,0-3-1-16,1-1-1 15,-1-15-2-15,0 20-2 16,0-20-2-16,0 0-4 15,0 13-4-15,0-13-6 16,0 0-10-16,0 0-15 16,0 0-30-16,0 0-20 15,0 0-1-15,0 0 5 16</inkml:trace>
  <inkml:trace contextRef="#ctx0" brushRef="#br0" timeOffset="309856.1619">14987 12012 31 0,'0'0'77'15,"0"0"4"-15,-6-15-2 16,6 15-47-16,0 0-7 15,0 0 0-15,0 0-3 16,4-20 0-16,-4 20 0 16,3-13-3-16,-3 13 2 15,0-16-4-15,0 16 2 16,-1-23-5-16,1 23 1 16,-4-20-5-16,4 20-2 15,-5-22-2-15,5 22-2 0,-6-18-1 16,6 18-2-16,-4-19 1 15,4 19-1-15,-3-20 1 16,3 20 0-16,-1-19 0 31,1 19 0-31,0-16 1 16,0 16-2-16,0 0 0 0,-2-13 0 16,2 13-1-16,0 0 0 15,0 0-1-15,0 0 0 0,0 0 1 16,0 0 0-16,0 0-1 15,0 0 1-15,0 0 0 16,0 0 0 0,0 0 1-16,0 0-1 0,0 0 0 15,0 0 1-15,13 1-1 16,-13-1 0-16,0 0 1 16,0 0-1-16,0 0 0 15,0 0 0-15,0 0 0 16,0 0 0-16,12 16 0 15,-12-16 1-15,0 0-1 16,0 0 2-16,13 16-1 16,-13-16 1-16,0 0 0 0,13 13 0 15,-13-13 0-15,0 0-1 16,14 16 1 0,-14-16-1-16,0 0 0 15,18 19-1-15,-18-19 0 0,10 13 0 16,-10-13-1-16,0 0 0 15,13 19 1-15,-13-19-2 16,0 0 2-16,0 0-2 16,7 13 1-16,-7-13 1 15,0 0-2-15,0 0 1 16,0 0-1-16,-12-15-1 16,12 15-1-16,-13-16 1 0,13 16-1 15,-18-19-1-15,18 19 2 16,-21-15-1-1,21 15 2-15,-21-15 1 16,21 15 1-16,-20-11 0 16,20 11 2-16,-21-10 0 0,21 10-1 15,-23-8 1-15,10 5-1 16,-1 2 1-16,-2 1-1 16,-1 1 0-16,1 4 0 15,-1 1 0-15,-1 1-1 16,4 0 0-16,14-7-2 15,-22 19-2-15,22-19-4 16,-9 16-6-16,9-16-5 16,0 0-9-16,16 11-18 15,-16-11-27-15,19-7-27 16,-6 1-2-16,2 0 4 16</inkml:trace>
  <inkml:trace contextRef="#ctx0" brushRef="#br0" timeOffset="312750.2682">16343 12103 1 0,'0'0'50'15,"0"0"26"-15,0 0 4 0,0 0-31 16,0 0-5-16,0 0-8 16,-16-10-6-1,16 10-3-15,0 0-4 16,0 0-2-16,0 0-1 0,0 0-3 16,-8-18 1-16,8 18-2 15,0-14 0-15,0 14-1 16,1-22 0-16,3 6-2 15,-4-2-2-15,2-1-1 16,-2-3-2-16,0 2 2 16,-2-2-3-16,2 2-2 15,0 0-2-15,-1 3 1 0,0 1-2 16,2-2 1-16,-1 1-1 16,1 1-3-1,-1 0 2-15,2 2-1 16,-2-1 1-16,1 3 0 0,-1 12 1 15,0-19-2-15,0 19 1 16,0 0 0-16,0-13 0 16,0 13-1-16,0 0 0 15,0 0-1-15,0 0 0 0,0 0 1 16,0 0 0-16,0 0 0 16,0 0 0-16,0 0 0 15,0 0 0-15,0 0 0 16,0 0 0-16,0 0 0 15,13 0-1-15,-13 0 1 16,0 0 1-16,8 17-1 16,-8-17 0-16,10 15 0 0,-10-15 0 15,13 15 0-15,-13-15 1 16,13 16 0-16,-13-16-1 16,15 16 1-16,-15-16 0 15,15 16 0-15,-15-16 0 16,19 17 1-16,-19-17-1 15,18 18-1-15,-18-18 1 16,18 17 0-16,-18-17-1 16,14 11 1-16,-14-11 0 15,0 0 0-15,0 0 0 16,0 0-1-16,0 0-1 16,0 0-1-16,0 0-3 15,0 0-3-15,0 0-1 0,-10-15-3 16,10 15-1-16,0 0 0 15,-14-16 1-15,14 16 0 16,0 0 4-16,-15-16 2 16,15 16 3-16,0 0 3 15,-14-19 2-15,14 19 2 16,-13-16 1-16,13 16 0 16,-15-16 1-16,15 16-1 15,-14-11-2-15,14 11 0 16,-13-7-1-16,13 7-1 15,0 0 0-15,-13 0 1 16,13 0 0-16,0 0 1 0,0 0 2 16,-14 2 1-16,14-2 0 15,0 0-1-15,-18 0 1 16,18 0-1-16,-13 5-2 16,13-5 0-16,-19 8-3 15,19-8 0-15,-21 13-2 16,21-13-1-16,-19 15-1 15,19-15-3-15,-17 13-1 16,17-13-4-16,0 0-2 16,-13 9-6-16,13-9-5 15,0 0-14-15,17-6-28 16,-17 6-40-16,25-12 3 16,-11 5-2-16,2 0 5 0</inkml:trace>
  <inkml:trace contextRef="#ctx0" brushRef="#br0" timeOffset="313637.0836">16275 12313 1 0,'0'0'73'16,"-15"10"9"-16,15-10 2 15,0 0-30-15,-8-17-7 0,8 17-6 16,-3-20-8-16,3 20-5 16,5-22-4-16,-5 22-6 15,10-20-3-15,-10 20-3 16,21-13-3-16,-5 9-2 16,0 2-2-1,3 4-2-15,0 1-1 16,1 2 0-16,0 1 1 0,0 4-1 15,-4 0 0-15,-1 2 0 16,-7 1 0-16,0 0 0 16,-7 3-1-16,-2 1 1 15,-4 5-2-15,-2-1 0 16,-3 2-1-16,-3 1 1 16,-2-1 0-16,0 0 0 15,-3-3 0-15,1-3 0 16,-2-4 0-16,0-1 0 0,-1-2 1 15,3-3 0-15,0-1-1 16,2 0 0-16,15-6 0 16,-21 7 1-16,21-7 0 15,0 0 0-15,0 0 0 16,0 0 1-16,0 0 0 16,24-9 1-16,-7 3 0 15,8 1-1-15,1-3 1 16,3 3-2-16,1-1 0 15,0 3-2-15,1 2-2 16,-4-2-3-16,-2 4-2 16,-5-2-3-16,-1 4-5 15,-6-6-8-15,1 6-14 0,-14-3-25 16,14-6-36-16,-14 6-3 16,0 0 5-16,16-10-1 15</inkml:trace>
  <inkml:trace contextRef="#ctx0" brushRef="#br0" timeOffset="318022.3145">15162 13062 45 0,'0'0'81'15,"0"0"2"-15,0 0 0 16,0 0-47-16,0 0-1 15,1 26-2-15,-1-26-5 16,-7 30-1-16,4-14-2 16,7 6-2-16,-5-3-3 15,8 7-1-15,-6-3-4 16,8 4-1-16,-6 1-5 0,3 0-1 16,-3 0-4-16,-2-1 0 15,-1-1-3-15,-1-4 1 16,-2-2-2-16,-2-4 0 15,2-2-3-15,3-14-2 16,-10 19-3-16,10-19-3 16,0 0-2-16,-10 13-5 15,10-13-4-15,0 0-6 0,0 0-8 16,0 0-9 0,0 0-14-16,0 0-36 15,0 0 5-15,0 0-2 16,13 0 23-16</inkml:trace>
  <inkml:trace contextRef="#ctx0" brushRef="#br0" timeOffset="318941.5751">16245 13175 122 0,'12'-15'99'16,"2"2"0"-16,-1-3-2 15,3 8-53-15,-2-8-15 16,5 9-10-16,0-1-6 16,1 7-6-16,0 0-1 15,3 8 0-15,-2 3-1 0,0 6 0 16,-3 3 1-16,-1 5 2 15,-6 2 0-15,-2 4 2 16,-8-1-2-16,-3 1 1 16,-7-1-2-16,-4-1-2 15,-4-4-2-15,-4-1-3 16,-2-1-2-16,-1-3 0 16,-1-2-3-16,4-1 2 15,0-2-1-15,4-2 3 16,17-12 1-16,-22 20 3 15,22-20 4-15,-7 13 4 16,7-13 2-16,0 0 0 0,0 0 2 16,26-3-2-16,-11-4 0 15,6 0-4-15,4-2-2 16,4 2-5-16,1 3-2 16,2 1-4-16,1 4-5 15,-6-1-3-15,4 9-9 16,-10-8-9-16,7 15-22 15,-14-13-69-15,9 7 0 16,-23-10 0-16,29 2 5 16</inkml:trace>
  <inkml:trace contextRef="#ctx0" brushRef="#br0" timeOffset="319724.8551">17538 13066 124 0,'14'-5'96'0,"1"0"4"15,1 4 2-15,-16 1-59 16,31-3-5-16,-16 0-6 0,8 7-5 16,-4-5-2-16,2 7-6 15,-2-2-4-15,1 5-5 16,-5 2-5-16,-2 4-2 15,-8 4-1-15,-2 2-1 16,-7 1 0-16,-5-1 0 16,-4 1-2-16,-3-3 1 15,-2-2-3-15,-2-2 0 16,1-5-2-16,0-3 0 16,5-1-1-16,-1-5 1 15,15-1-1-15,-13 2 2 16,13-2 1-16,0 0 1 0,13 1 2 15,-13-1 0-15,28 9 0 16,-11-2 0-16,2 3 0 16,1 3 2-16,-1 3-1 15,-2 1 2-15,-1 2-1 16,-3 1 3-16,-3 0 0 16,-4 1 2-16,-6-3-1 15,-5 0 1-15,-5-4-2 16,-3-2 0-16,-4-4-6 15,-5-6-8-15,-1-4-10 16,-7-12-19-16,7 5-36 16,-6-11-41-16,4 3 0 15,-1-8-4-15,6 3 5 0</inkml:trace>
  <inkml:trace contextRef="#ctx0" brushRef="#br0" timeOffset="321299.0049">15196 12852 87 0,'0'0'88'0,"0"0"1"16,0 0 0-16,0 0-48 15,0 0-19-15,0 0-3 16,0 0 0-16,0 0 0 16,0 0 3-16,0 0-2 15,-3-22 1-15,3 22-2 16,2-25-2-16,1 12 2 15,-3-3-7-15,1 2 2 0,-1-2-8 16,1 3 4-16,-2-3-6 16,1 16 5-16,-3-24-6 15,3 24 1-15,-4-20-1 32,4 20 1-32,-2-19-2 0,2 19 0 0,-1-16-1 31,1 16 0-31,0 0 0 15,1-14-1-15,-1 14 1 0,0 0-1 16,0 0 0-16,0 0 0 16,0 0 0-16,0 0 1 15,0 0-1-15,0 0-1 16,0 0 2-16,0 0-1 16,0 0 0-16,5 13 0 15,-5-13 0-15,0 0 0 16,0 0 1-16,0 0-1 15,0 0 0-15,0 0 0 16,0 0 0-16,0 0 0 16,0 0 1-16,0 0-1 15,13-3 1-15,-13 3-1 16,0 0 1-16,0 0 0 0,3-16-1 16,-3 16 1-16,0 0-1 15,0 0 0-15,2-15 0 16,-2 15 0-16,0 0 0 15,0 0 1-15,0 0-1 16,0 0 0-16,0 0 1 16,0 0 0-16,0 0 0 15,0 0 0-15,6 15 0 16,-6-15 0-16,0 0 1 16,0 0-1-16,12 17 0 15,-12-17 0-15,10 13-1 16,-10-13 1-16,14 17 0 0,-14-17-2 15,15 18 3-15,-15-18-3 16,13 13 2-16,-13-13-2 16,0 0 1-16,13 16 0 15,-13-16-1-15,0 0 0 16,0 0-1-16,0 0 1 16,0 0-1-16,13 13 0 15,-13-13-1-15,0 0-1 16,0 0 0-16,0 0-1 15,0 0-2-15,0 0-1 16,0 0 0-16,0 0 0 16,-6-19-2-16,6 19 2 15,-12-20-2-15,12 20 4 0,-17-21 0 16,17 21 3-16,-22-17 0 16,22 17 3-16,-23-11 2 15,23 11 1-15,-21-6 2 16,21 6 1-16,-18 1 0 15,18-1-1-15,-21 3 0 16,21-3-1-16,-20 6 0 16,20-6-3-16,-21 9 0 15,21-9-1-15,-20 10 0 16,20-10-2-16,-13 11 0 16,13-11-4-16,0 0-2 15,-16 15-6-15,16-15-6 0,0 0-16 16,0 0-49-16,18 1-26 15,-4-1-1-15,-14 0-1 16</inkml:trace>
  <inkml:trace contextRef="#ctx0" brushRef="#br0" timeOffset="322567.089">16599 12883 49 0,'0'0'90'0,"-13"13"0"16,13-13 2-16,0 0-43 16,0 0-7-16,0 0-5 0,0 0-7 15,0 0-8-15,0 0-5 16,-3-14 0-16,3 14-2 15,1-16 0-15,1 3-1 16,-2 13-2-16,5-27 0 16,1 11 3-16,-4-5-4 15,3 4 3-15,-2-2-6 16,3 2 4-16,-3 0-7 16,1 4 5-16,-4 13-6 15,5-23-1-15,-5 23-1 16,1-13-1-16,-1 13 0 15,0 0-1-15,0 0 1 0,-1-15-1 16,1 15 0-16,0 0 0 16,0 0 0-16,0 0 0 15,0 0-1-15,0 0 1 16,0 0 0-16,0 0 0 16,0 0 0-16,0 0 0 15,0 0 0-15,0 0 0 16,0 0 0-16,0 0 1 15,0 0 0-15,0 0-1 0,0 0 0 16,0 0 0-16,0 0 0 16,0 0 0-16,0 0 0 15,0 0 0-15,0 0 0 16,0 0 2-16,0 0 0 16,0 0 2-16,11 13 0 15,-11-13 1-15,13 16 0 16,-13-16-1-16,17 19 1 15,-17-19-2-15,23 19 0 16,-23-19-3-16,22 14 1 16,-22-14 0-16,16 9-1 15,-16-9 0-15,0 0 0 0,0 0-1 16,0 0 0-16,0 0-1 16,0 0 0-16,-13-12-2 15,13 12 1-15,-19-10-1 16,19 10 1-16,-18-10-1 15,18 10 1-15,-16-6 1 16,16 6 1-16,-16-3 2 16,16 3 1-16,-20 2 0 15,5-1 0-15,-2 2 1 16,-3 0 0-16,-1 0 0 16,-2 1-3-16,0 1 0 15,4-1-5-15,2-3-2 16,17-1-6-16,-20 6-6 0,20-6-11 15,0 0-17-15,19 4-61 16,-19-4-18-16,33-4 4 16,-17-3 1-16</inkml:trace>
  <inkml:trace contextRef="#ctx0" brushRef="#br0" timeOffset="324006.0351">17600 12903 17 0,'0'0'71'0,"0"0"7"15,-13 2 3-15,13-2-39 16,0 0-3-16,0 0 3 15,7-13 1-15,-7 13-1 0,3-16-2 16,-4 3-4 0,1 13-6-16,1-24-4 15,0 9-4-15,-2-5-3 16,4 1-3-16,-3-3-8 0,1 2 3 16,1-3-6-16,1 3 3 31,-2-2-4-31,3 5 4 15,-2 3-5-15,-2 14 1 16,4-22 2-16,-4 22-2 16,2-13 0-16,-2 13-1 15,0 0 0-15,0-13-1 16,0 13-1-16,0 0-1 16,0 0-1-16,0 0 2 0,0 0-2 15,0 0 1-15,0 0-1 16,0 0 1-16,0 0 0 0,0 0-1 15,0 0 2-15,0 0-1 0,7 16 0 16,-7-16 1-16,0 0-1 16,9 14 0-16,-9-14 0 15,0 0 1-15,17 12 0 16,-17-12 0-16,16 9-1 16,-16-9 1-16,14 8 0 15,-14-8 2-15,13 7 0 16,-13-7 1-16,0 0-1 15,16 8 0-15,-16-8 0 16,0 0 1-16,0 0-1 16,16 8-2-16,-16-8-1 15,0 0 0-15,9 13 2 0,-9-13-2 16,0 0 1-16,2 16-2 16,-2-16 1-16,0 0-1 15,0 0 0-15,0 0-1 16,0 0-1-16,0 0-1 15,-14 9-1-15,14-9 2 16,0 0-2-16,-19-15 2 16,19 15 0-16,-16-18 0 15,16 18 1-15,-17-19-1 16,17 19 4-16,-17-17-2 16,17 17 1-16,-16-13-1 15,16 13 2-15,0 0-1 16,-15-13 2-1,15 13-1-15,0 0 0 0,-13-9 1 16,13 9-1-16,0 0 2 16,-17-2-1-1,17 2-1-15,-17 5 0 0,17-5 1 16,-16 7-2-16,16-7 1 16,-16 9-1-16,16-9 0 15,0 0-1-15,-16 13 1 16,16-13 0-16,0 0-2 15,-17 15-1-15,17-15-1 16,-13 11-3-16,13-11-2 16,0 0-6-16,-19 7-5 15,19-7-7-15,0 0-8 0,0 0-18 16,0 0-44-16,0 0-18 16,0 0-2-16,0 0 6 15</inkml:trace>
  <inkml:trace contextRef="#ctx0" brushRef="#br0" timeOffset="327444.7054">17386 11156 10 0,'0'0'71'0,"0"0"2"16,0-14-1-16,0 14-37 15,0 0-10-15,-20 0-2 16,20 0-3-16,-19 5 0 15,19-5 0-15,-24 6 2 0,24-6 0 16,-28 3-2-16,14 0-1 16,-5-3-5-16,3 3-3 15,-4-3-2 1,0 6-3-16,1-5-2 0,-1 5-1 16,0-5 0-16,1 5 0 15,2-4 2-15,-1 3 3 16,4-3 0-16,1-1 1 15,0-1 0-15,13 0 0 16,-22 3-1-16,22-3-2 16,-18 2-2-16,18-2-3 15,-15 2 0-15,15-2-1 16,0 0-1-16,-14 8 0 0,14-8 1 16,0 0 0-16,0 0 1 15,-13 5 0-15,13-5 1 16,0 0-2-1,0 0 2-15,0 0-1 0,0 0 0 16,0 0-1-16,0 0 0 16,0 0 0-16,0 0-1 15,0 0 1-15,0 0-1 16,0 0 1-16,0 0 0 16,0 0 0-16,0 0 0 15,0 0 0-15,0 0 0 16,0 0 0-16,0 0 1 0,0 0-1 15,0 0 0-15,0 0 0 16,0 0 0-16,0 0 1 16,0 0 0-1,0 0 0-15,0 0 0 0,9 16 1 16,-9-16 0-16,8 13 1 16,-8-13 0-16,13 13-1 15,-13-13 1-15,20 13 0 16,-20-13-1-16,28 13 0 15,-14-7-1-15,-1 0 0 16,2 0 0-16,-15-6 0 16,18 10 0-16,-18-10 0 15,0 0-2-15,9 16 1 0,-9-16-3 16,0 0-1-16,-12 13-3 0,12-13-2 16,0 0-3-16,-18 4-3 15,18-4 0-15,-15-3 0 16,15 3 1-16,0 0 1 15,-17-19 4-15,17 19 1 16,-19-21 2-16,19 21 3 16,-21-25 3-16,21 25-1 15,-22-22 3-15,22 22 0 16,-17-18 2-16,17 18-1 16,-9-15 3-16,9 15 2 15,0-19-1-15,0 19 2 0,6-18-1 16,-6 18 1-16,6-18-1 15,-6 18 1-15,7-18 0 16,-7 18-1-16,4-13-1 16,-4 13-1-16,6-13 0 15,-6 13-1-15,0 0-2 16,16-18-1-16,-16 18-2 16,21-8-1-16,-8 2-4 15,0 0-4-15,2 3-5 16,-15 3-7-16,24-8-11 15,-24 8-28 1,19-11-44-16,-19 11-4 16,14-10 4-16,-14 10-2 0</inkml:trace>
  <inkml:trace contextRef="#ctx0" brushRef="#br0" timeOffset="328692.9899">17668 11160 1 0,'0'0'76'0,"-18"-20"6"0,18 20 5 16,0 0-34-16,-13-23-6 15,13 23-6-15,-1-19-8 16,1 19-7-16,6-15-5 15,-6 15-5-15,13-15-4 16,-13 15-3-16,17-4-5 16,-17 4-3-16,22 4-1 15,-9 0 0-15,-13-4-1 0,23 18 1 16,-23-18 3-16,17 19 2 16,-13-6 2-16,1 1-2 15,-5 0 2-15,-3 5-2 16,-3-3 2-16,-3 7-4 15,-1-1-1-15,-4 2-4 16,-1 1 0-16,1-1 0 16,-3 2 0-16,1-1 0 15,0-4 0-15,0 0 3 0,3-5 0 16,0-3 1 0,13-13 0-16,-16 15 2 15,16-15-1-15,0 0 1 16,0 0 0-16,0 0 0 0,13 3 0 15,0-4 0-15,-13 1 0 16,29 0 0-16,-12 1 0 16,2 4 0-16,0-1-1 15,1 2-1-15,-1 2 1 16,1 1-2-16,-1-2-1 16,-2 0-1-16,0-1-3 15,-2 0-3-15,1 1-6 0,-16-7-3 16,21 9-8-1,-21-9-11-15,13 10-22 16,-13-10-46-16,0 0-2 16,0 0 2-16,0 0 4 0</inkml:trace>
  <inkml:trace contextRef="#ctx0" brushRef="#br0" timeOffset="330296.1939">18929 11074 95 0,'0'0'89'0,"0"0"-2"15,-2-13-15-15,2 13-28 0,18-17-5 16,-8 4-7-16,7 5-5 16,-1-3-4-16,6 5-4 15,-2-1-4-15,4 4-2 16,1 3-4-16,-2 3-3 15,0 4-3-15,-4 5-2 16,-3 4-1-16,-8 2 0 16,-5 8-2-16,-6 3 1 15,-8 0 1-15,-4 4-1 0,-6-3 1 16,-2 2-1 0,-5-2 0-16,2-2 1 15,-1-5-1-15,1-3 1 16,1-3-2-16,2-1 1 0,4-3-2 15,2-1 0-15,17-12 1 16,-20 14 1-16,20-14 2 16,0 0 1-16,0 0 2 15,19 6 1-15,-3-9 1 16,7 0 2-16,1 2-2 16,7-1-1-16,-3 2-6 15,3 0-6-15,2 6-13 0,-6-6-17 16,5 10-51-1,-7-5-23-15,-5 0-2 16,-3-2-1-16</inkml:trace>
  <inkml:trace contextRef="#ctx0" brushRef="#br0" timeOffset="331062.577">20343 11070 1 0,'0'0'69'16,"1"-15"9"-16,-1 15-1 0,0 0-33 16,0 0-2-16,0 0-1 15,-8-14-4-15,8 14-5 16,0 0-5-16,0 0-2 16,8-16-2-16,8 10-4 15,3-3-4-15,8 4-4 16,5 0-3-16,4 5 0 15,2 3-2-15,-2 4-1 16,-5 4-3-16,-3 4 1 16,-9 4-2-16,-8 4 1 15,-11 0 0-15,-6 2-2 16,-8-1 0-16,-6 2-4 16,-6 0-1-16,-5 0-5 0,0-3 2 15,-2-1-1-15,2 0-1 16,-1-5 1-16,8 0 1 15,2-5 5-15,8-4 3 16,14-8 5-16,0 0 2 16,0 0 3-16,0 0 1 15,30-17 2-15,-8 6-2 16,5 2 0-16,-1 0-2 16,0 6-4-16,-3 6-3 15,-3 3-4-15,-2 7-7 16,-7 0-4-16,2 9-8 15,-5-8-11-15,5 8-22 0,-8-8-54 16,-5-14-1-16,25 15 1 16,-12-18 1-16</inkml:trace>
  <inkml:trace contextRef="#ctx0" brushRef="#br0" timeOffset="331764.6498">21530 11048 143 0,'18'-6'101'0,"-18"6"2"16,0 0-3-16,13-14-68 16,-13 14-7-16,11-18-5 15,-11 18-3-15,25-21-4 16,-9 9 0-16,8 5-2 16,-1 1 1-16,6 5-3 0,-4 2-1 15,0 8-1-15,-3 2-2 16,-5 7 1-16,-5 6-5 15,-8 5 1-15,-8 1-1 16,-5 4 0-16,-7-1-2 16,-5 1-1-16,-4 3-3 15,-5-6 0-15,0-2 0 16,-2-3 2 0,3-1-2-16,2-7 1 15,2-2 1-15,5-4 0 16,4-6 2-16,16-6 2 0,0 0 4 15,0 0 1-15,6-19 2 16,15 9 0-16,4-5 0 16,10 2 0-16,-1 0-1 15,5 6-1-15,0 1-4 16,0 5-6-16,-4 7-8 16,-8-3-14-16,2 11-25 15,-16-2-66-15,4 0-2 0,-17-12-2 16,23 16-2-1</inkml:trace>
  <inkml:trace contextRef="#ctx0" brushRef="#br0" timeOffset="332498.3138">22874 11048 76 0,'0'0'102'0,"17"-19"-2"16,-17 19 6-16,3-14-52 15,-3 14-7-15,0 0-12 16,11-13-6-16,-11 13-5 15,21-15-5-15,-4 8-4 0,7 6-3 16,2-2-1-16,5 6-3 16,-1 2-3-16,0 6-2 15,1 2-2-15,-7 2 0 16,-2 7-1-16,-8 3-1 16,-7-1 1-16,-4 2 0 15,-10 0 1-15,-7 1 0 16,-10 1 0-16,-6-1-1 15,-4-2 0-15,-5-4 1 16,0 0-1-16,-2-4-1 16,5-3 1-16,3-3-1 15,7-4 0-15,7-3 0 16,19-4 1-16,-13 0 0 0,13 0 1 16,20-6 1-16,1 1 0 15,5 0 2-15,3-1-1 16,4 2 1-1,-2 1-1-15,3 3 1 0,-6 2-3 16,0 1-1-16,-5 4-8 16,-4-3-8-16,4 8-12 15,-23-12-17-15,33 17-45 16,-19-13-31-16,5 3-1 16,-4-5-1-16</inkml:trace>
  <inkml:trace contextRef="#ctx0" brushRef="#br0" timeOffset="333201.8497">24204 11021 91 0,'7'-13'101'16,"-7"13"6"-16,9-16 0 15,-9 16-42-15,16-16-20 16,4 11-7-16,-4-8-6 0,8 6-8 15,2-3-3-15,10 6-5 16,-1 0-4-16,1 5-4 16,-1 5-2-1,-2 5-3-15,-6 4-3 0,-4 6 1 16,-11 5-2-16,-12 5-1 16,-10-1 1-16,-10 2-2 15,-9-1 1-15,-7 0-2 16,-3-2 1-16,-6-3-1 15,2-5 3-15,2-4-1 16,7-1 0-16,5-4 2 16,4-3 0-16,9-4 2 0,16-5 1 15,0 0 0-15,0 0 0 16,25-4 1-16,1-2 0 16,7 2 0-1,6 0-1-15,3 1-1 0,0 1-2 16,-3 4-2-16,-3 2-4 15,-9 0-8-15,1 6-14 16,-28-10-17-16,30 19-43 16,-30-19-33-16,0 0-2 15,13 12 2-15</inkml:trace>
  <inkml:trace contextRef="#ctx0" brushRef="#br0" timeOffset="334523.238">23768 11208 61 0,'0'0'93'16,"0"0"0"-16,0 0-15 15,0 0-27 1,0 0-8-16,0 0-11 15,-19-10-7-15,19 10-6 0,-20 0-3 16,20 0-2-16,-21 0-3 16,21 0 0-16,-26 3-1 15,13 0 2-15,-5 0-1 16,2 2 2-16,-2 0-1 16,0 1 0-16,-2-4-1 15,3 3-2-15,-2-4-1 16,5 2-2-16,-1-3-2 15,2 0-3-15,13 0-2 16,-20 2-1-16,20-2 0 0,-16 4 1 16,16-4-2-1,-14 8 1-15,14-8 2 16,-13 9 0-16,13-9 0 0,-13 4 2 16,13-4 0-16,0 0-1 15,-13-2 1-15,13 2 0 16,0 0-2-16,0 0 0 15,0 0-1-15,11-15-1 16,-11 15 0-16,0 0 0 16,13-1 0-16,-13 1 1 15,0 0 0-15,0 0 0 16,0 0 2-16,0 0 0 16,0 0 0-16,-14-2 0 15,14 2 0-15,0 0 0 16,-15-5-1-16,15 5 0 0,0 0 0 15,0 0-1-15,0 0 1 16,0 0 0-16,0 0 1 16,15 12 0-16,-15-12 1 15,0 0 1-15,13 15 1 16,-13-15 0-16,0 0 0 16,0 0 0-16,0 0-1 15,7 13-1-15,-7-13 0 16,0 0-1-16,23 14-1 15,-8-6 0-15,0 2-1 16,3 0 1-16,-2 0 0 16,-2 0 1-16,-14-10-1 15,20 14 0-15,-20-14 0 0,0 0 0 16,0 0-1-16,0 0-1 16,0 0-1-16,-17 0-2 15,17 0 0-15,-20-11 0 16,20 11 0-16,-20-16 0 15,20 16 1-15,-19-25 2 16,10 12 2-16,2-1 1 16,0 1 1-16,7 13 1 15,-10-24 1-15,10 24-2 16,-8-18 2-16,8 18-2 16,0 0 0-16,-3-13-2 15,3 13 1-15,0 0-2 0,0 0 2 16,0 0 0-16,15-13 1 15,-15 13 0-15,14-13 0 16,-14 13 2-16,22-20-1 16,-12 7 1-16,-1 0-3 15,-9 13 0-15,13-22-5 16,-13 22-4-16,4-13-10 16,-4 13-13-16,0 0-22 15,0 0-69-15,0 0 3 16,0 0-5-16,0 0 5 15</inkml:trace>
  <inkml:trace contextRef="#ctx0" brushRef="#br0" timeOffset="336434.0806">22586 11199 88 0,'0'0'86'0,"0"0"4"16,0 0-5-16,0 0-58 15,0 0-9-15,0 0-2 16,0 0-2-16,-20-7 1 15,20 7 2-15,-21 5 1 16,21-5 4-16,-26 2 0 16,13 3-3-16,-6-5-1 15,4 3-5-15,-5-3-3 16,0 3-2-16,-4-1-4 16,0 0-1-16,1 1-4 15,-1 0 2-15,-1-2-1 16,4 1 1-16,0-2 0 15,4 0 0-15,3 1 0 0,1-1 0 16,0 3 0-16,13-3 0 16,-20 6-1-16,20-6 1 15,-18 8-1-15,18-8 0 16,-13 7 1-16,13-7 2 16,0 0 0-16,0 0 0 15,0 0 0-15,0 0 0 16,0 0 0-16,0 0 0 15,0 0-1-15,0 0-1 16,0 0-2-16,6-12 1 16,-6 12-1-16,0 0 0 15,0 0 0-15,14 4 1 0,-14-4 0 16,0 0 1-16,0 0 1 16,0 0 1-16,0 0 0 31,0 0 0-31,0 0 0 15,0 0 1-15,0 0-1 0,0 0-1 0,0 0 0 16,0 0-1-16,0 0 0 16,-7 20 0-1,7-20-1-15,-3 20 0 0,3-20 0 16,-1 18 1-16,1-18-1 16,-2 13 1-16,2-13-2 15,0 0 2-15,0 0-1 16,0 0 0-16,19 7 0 15,-19-7 0-15,15 1 0 16,-15-1 0-16,0 0 0 16,17 0 0-16,-17 0 2 15,0 0 0-15,0 0 0 0,0 0 0 16,0 0 1-16,0 0-1 16,0-13 0-1,0 13 0-15,0 0-1 16,0 0-1-16,0 0 0 0,0 0 0 15,0 0 0-15,0 0 0 16,0 0 1-16,0 0 0 0,0 0 0 16,14 9 1-16,-14-9-1 15,0 0 0-15,0 0 0 16,0 0 0-16,0 0 0 16,3-13 0-16,-3 13-2 15,0 0 0-15,0 0 1 16,0 0 1-16,18 1-2 15,-18-1 1-15,0 0 0 16,17 8-1-16,-17-8 2 16,0 0 1-16,0 0-1 0,0 0 0 15,0 0 0-15,0 0 0 16,0 0 0-16,0 0 0 16,0 0-2-16,0 0 1 15,0 0-1-15,0 0-1 16,0 0 2-16,0 0-1 15,0 0 0-15,6 13 0 16,-6-13 1-16,0 0-1 16,0 0 1-16,0 0-1 15,0 0-2-15,-15 1-1 16,15-1-3-16,-14 0-1 16,14 0-3-16,-16-3-2 0,16 3 0 15,0 0 0-15,-16-3 0 16,16 3 3-16,0 0 2 15,-13-6 2-15,13 6 4 16,0 0 4-16,-13-13 0 16,13 13 3-16,-11-14-1 15,11 14 1-15,-12-16 0 16,12 16-2-16,-7-14-1 16,7 14-1-16,-2-13 0 15,2 13-1-15,0 0 2 16,10-18 0-16,-10 18 1 15,0 0 1-15,16-15 2 16,-16 15 0-16,9-13 0 0,-9 13 0 16,6-15 1-16,-6 15-2 15,3-19 0-15,-3 19-4 16,5-17-2-16,-5 17-6 16,8-13-8-16,-8 13-8 15,0 0-13-15,8-14-14 16,-8 14-35-16,0 0-33 15,0 0 0-15,0 0 3 16</inkml:trace>
  <inkml:trace contextRef="#ctx0" brushRef="#br0" timeOffset="338253.8796">21279 11211 1 0,'0'0'45'15,"13"-12"16"-15,-13 12-4 16,3-14-41-16,-3 14-7 0,0 0 0 15,0 0 3-15,15-10 5 16,-15 10 3 0,0 0 5-16,18-2 5 15,-18 2 2-15,0 0 2 0,0 0-1 16,15-5-3-16,-15 5-4 16,0 0-3-16,0 0-5 15,-13-3-4-15,13 3-3 16,0 0-4-16,-22 4-1 15,22-4 0-15,-16 7 2 16,16-7 0-16,-19 5 3 16,19-5-1-16,-26 4 1 15,12-3 0-15,-5-1-2 0,-1 0-1 16,-3 0-2 0,1 2-2-16,-2-1-2 0,1 4 0 15,1-1-2-15,0 0 1 16,4 2 0-16,2 0-1 15,1 0 1-15,15-6 1 16,-18 7 1-16,18-7 1 16,-13 3 1-16,13-3-1 15,0 0 1-15,0 0-1 16,0 0-2-16,0 0 0 16,0 0-3-16,0 0 0 15,0 0-1-15,0 0 1 0,0 0 0 16,0 0-1-16,0 0 1 15,0 0 1 1,0 0 0-16,0 0 0 16,0 0 0-16,0 0 0 0,14-13 1 15,-14 13-1-15,0 0 0 16,0 0 0-16,0 0 1 16,13 4-1-16,-13-4 1 15,0 0 0-15,2 13-1 0,-2-13 1 16,0 0-1-16,1 16 2 15,-1-16-2-15,0 0 1 16,4 19-1-16,-4-19 0 16,7 17 0-16,-7-17 1 15,12 17-1-15,-12-17-1 16,14 15 2-16,-14-15-2 16,15 10 2-16,-15-10-1 15,0 0 1-15,13 1-1 16,-13-1 0-16,0 0 0 15,0 0 0-15,0 0 1 16,-6-16-2-16,6 16 1 0,-10-13-1 16,10 13 1-16,-10-15 0 15,10 15 0-15,-10-18 0 16,10 18 1 0,-9-19-1-16,9 19 1 0,-7-17-1 15,7 17 0-15,-7-16 1 16,7 16-1-16,-7-13 1 15,7 13-1-15,0 0 0 16,-11-16-1-16,11 16 1 16,-2-13 1-16,2 13-1 15,1-17 3-15,-1 17-1 16,3-17 1-16,-3 17 0 16,4-16 0-16,-4 16 0 15,5-13 0-15,-5 13 0 0,0 0-3 16,0 0 1-1,0 0-1-15,0 0 0 16,15-13 1-16,-15 13-1 0,13-4 0 16,-13 4 0-16,18-3 1 15,-18 3-1-15,14-5 1 16,-14 5-1-16,0 0 1 16,16-5-1-16,-16 5 1 15,0 0-1-15,17-9-1 16,-17 9 0-16,13-7-1 15,-13 7 0-15,0 0-2 16,16-12 0-16,-16 12-3 0,0 0-3 16,0 0-5-1,0 0-6-15,-14-4-5 16,14 4-8-16,-19 6-11 0,19-6-31 16,-12 13-36-16,12-13 3 15,-11 13 1-15,11-13 3 16</inkml:trace>
  <inkml:trace contextRef="#ctx0" brushRef="#br0" timeOffset="339967.4277">20226 11214 12 0,'22'-6'82'0,"-22"6"-2"15,0 0 3-15,0 0-36 16,0 0-18-16,0 0-6 16,0 0-4-16,0 0-2 15,0 0 3-15,0 0 1 16,-18-3 1-16,18 3 0 16,-21 2-1-16,21-2-1 15,-29-2-4-15,14 2-2 16,-5-1-4-16,1-1-4 15,-4 2 0-15,2 0-1 16,-5 0-1-16,-3 2 2 16,0-2 1-16,0 3 0 0,0-3 1 15,3 1 0-15,0-1 0 16,6 2-1-16,1-2-1 16,6 1-1-16,13-1-3 15,-18 3 0-15,18-3-1 16,0 0-1-16,-16 6 0 15,16-6 0-15,0 0 0 16,0 0 0-16,0 0 0 16,0 0 0-16,0 0 1 15,0 0-1-15,0 0 0 16,0 0 0-16,0 0 0 16,0 0 0-16,0 0 1 15,0 0-1-15,6 13 0 0,-6-13 1 16,0 0 0-16,0 0-1 15,0 0 1-15,0 0 0 16,0 0-1-16,0 0 0 16,-13 10 1-16,13-10-1 15,0 0 0-15,0 0-1 16,-13 5 1-16,13-5 1 16,0 0-1-16,0 0 2 15,0 0 0-15,0 0 2 16,0 0 0-16,0 0 2 15,13-4-2-15,-13 4 1 16,0 0 0-16,0 0-1 0,5 13-2 16,-5-13-1-16,3 13 0 15,-3-13 1 1,0 0-1-16,15 17-1 0,-15-17 0 16,21 8 0-16,-8-4 1 15,0 0-1-15,2 1 0 16,-2-2 0-16,-13-3-1 15,21 10 2-15,-21-10-1 16,0 0 1-16,13 14-1 16,-13-14 0-16,0 0 1 15,0 0-1-15,0 13 0 16,0-13-1-16,0 0 2 16,0 0-2-16,0 0 0 0,0 0 0 15,0 0-1-15,-14-14 0 16,14 14 0-1,0 0 0-15,-16-18-1 16,16 18 1-16,-14-14 0 0,14 14 1 16,-16-17 1-1,16 17-1-15,-15-22 2 16,15 22-1-16,-13-22 2 16,13 22-2-16,-10-18 2 0,10 18-2 15,-7-13 1-15,7 13 0 16,0 0 0-16,0 0-1 15,-13-13 0-15,13 13 1 16,0 0-1-16,0 0 0 16,0 0 0-16,0 0 0 15,-1-15 0-15,1 15-1 16,0 0 2-16,0 0-1 0,0 0-1 16,0 0 1-1,0 0 0-15,12-7-1 16,-12 7 1-16,0 0 0 15,13 0 1-15,-13 0 0 0,16-10 2 16,-16 10 1-16,23-15-2 16,-10 8 1-16,2-1-1 0,-15 8 1 15,23-18-1-15,-23 18-1 16,16-8-2-16,-16 8-3 16,0 0-2-16,0 0-5 15,0 0-6-15,0 0-5 16,0 0-8-16,0 0-3 0,0 0-11 15,-13 5-12 1,13-5-20-16,0 0-37 16,16 6 12-16,-16-6-2 15,13-6 13 1</inkml:trace>
  <inkml:trace contextRef="#ctx0" brushRef="#br0" timeOffset="341948.9578">18759 11251 36 0,'0'0'81'0,"0"0"0"16,0 0-10-16,0 0-28 16,0 0-7-16,0 0-9 0,0 0-6 15,-15-7-5-15,15 7-3 16,-14 6-1-16,14-6 2 15,-18 7-1-15,5-7 1 16,13 0 2-16,-23 3 1 16,23-3 1-16,-29-3 0 15,15 2-2-15,-6-4-1 16,3 4-2-16,-5-2-4 16,0 3-2-16,1 1-3 15,-1 1-2-15,2 2-1 16,2 1 0-16,3-1 0 15,0-1 1-15,15-3 0 16,-20 4 1-16,20-4 0 0,-15 0 1 16,15 0-1-16,-14-4 1 15,14 4-1-15,-13-2-2 16,13 2 1-16,-16 5-2 16,16-5-1-16,-13 7 0 15,13-7 0-15,0 0 0 16,-13 13 1-16,13-13 1 15,0 0-1-15,0 0 2 16,0 0 1-16,0 0 0 16,-13 9 0-16,13-9 0 15,0 0 0-15,0 0-2 16,-13-3 0-16,13 3 0 0,0 0-1 16,0 0-1-16,0 0 0 15,0 0 1-15,18 3-1 16,-18-3 1-16,17 2-1 15,-17-2 2-15,19 2-1 16,-19-2 1-16,14 1-1 16,-14-1 1-16,0 0 0 15,0 0-1-15,0 0 1 16,0 0 0-16,7 15-1 16,-7-15 1-16,0 0 0 15,12 19-2-15,-12-19 1 16,14 18 0-16,-14-18 1 15,13 16 0-15,-13-16-1 0,9 13 2 16,-9-13-2-16,0 0 3 16,0 0-2-16,9 13 1 15,-9-13-1 1,0 0 0-16,0 0 0 0,0 0-1 0,0 0 1 16,0 0-2-1,0 0 2-15,13 3-1 16,-13-3 1-16,0 0-1 0,0 0 0 15,0 0 1-15,0 0 0 16,0 0 1-16,0 0-2 16,0 0 0-16,-13-10 0 15,13 10 1-15,0 0-2 16,0 0 1-16,0 0 0 16,0 0-1-16,0 0 1 15,0 0 2-15,0 0-1 16,0 0 2-16,0 0 1 0,-15-12-1 15,15 12 1-15,-10-13-2 16,10 13 1 0,-12-18-2-16,12 18 1 15,-8-25-3 1,8 25 0-16,-3-22 0 16,3 22 1-16,0-21-1 0,0 21 1 0,0-16 0 15,0 16 0-15,0 0-1 16,-1-17 2-16,1 17-1 15,0 0-1-15,0 0 1 16,-6-13 0-16,6 13-1 16,0 0 1-16,0 0-1 15,0 0 0-15,0 0 0 16,0 0 1-16,0 0-1 16,13 4 0-16,-13-4 2 15,0 0-1-15,14 6 0 0,-14-6 1 16,15-3-1-16,-15 3 0 15,13-7 0-15,-13 7 0 16,15-12-1-16,-15 12 1 16,13-11 0-16,-13 11-1 15,13-11 1-15,-13 11-2 16,0 0-1-16,13-7-1 16,-13 7-2-16,0 0-3 15,0 0-5-15,0 0-7 16,0 0-6-16,0 0-9 15,8-16-9-15,-8 16-21 16,0 0-33-16,0 0-13 16,13-8 6-16,-13 8 3 0</inkml:trace>
  <inkml:trace contextRef="#ctx0" brushRef="#br0" timeOffset="346964.5231">18841 12031 9 0,'0'0'59'0,"-22"-12"-2"15,22 12-23-15,0 0-6 16,-11-13 1-16,11 13-3 0,0 0 3 15,0 0 1-15,-9-13 3 16,9 13-1-16,0 0 0 16,0 0-2-16,0 0-4 15,0 0-4-15,0 0-1 16,0 0-1-16,0 0-2 16,27-12 0-16,-8 1-4 15,10 2 2-15,-2-2-6 16,7 2 0-16,-4 0-3 0,2 7-1 15,-6 2-3-15,-3 5 0 16,-5 4 0 0,-5 4-2-16,-5 1 3 15,-4 2-1-15,-5 2 0 0,-4 0-1 16,-3 1 0-16,-3 1-1 16,-2-2-2-16,-4-1 1 15,0 0-2-15,-2 1 1 16,0-4-1-16,2-1 1 15,1-2 0-15,0-2 0 16,16-9 1-16,-19 10-1 16,19-10 0-16,0 0 0 0,0 0 0 15,18 6 0 1,-2-6-1-16,4 3 1 0,3 0-1 16,1 3 1-1,1 2 0-15,-2 4 0 0,-1 2 1 16,-4 2 2-16,-2 0-1 15,-4 1 2-15,-3 2-1 16,-5-2 3-16,-4 1-2 16,-2-1 1-16,-6-1 0 15,-4 1-1-15,-5-1 0 16,-3 1-1-16,-6-4 0 16,-3 0-1-16,-3-6 0 15,-2-2-1-15,0-5-3 0,0-6 0 16,5-3-8-16,0-5-7 15,12 5-9 1,-2-8-14-16,19 17-24 16,-6-23-47-16,6 23 0 0,20-22 0 15,-4 11 5-15</inkml:trace>
  <inkml:trace contextRef="#ctx0" brushRef="#br0" timeOffset="351786.1921">20145 12028 1 0,'-13'-3'43'15,"13"3"28"-15,-14 0-1 16,14 0-34-16,-16 1-8 16,16-1-1-16,-17 6-2 15,17-6 1-15,-16 7-1 16,16-7 0-16,-13 3-1 16,13-3-2-16,0 0-2 15,0 0-3-15,0 0-3 16,0 0 0-16,4-13-3 15,-4 13 0-15,25-17 0 16,-8 8-1-16,3 0-1 16,3 1 0-16,0 1-2 0,3 2 0 15,0 1-3-15,-1 4 0 16,-1 1 0-16,-2 5-1 16,-2 1 0-16,-4 1 0 15,0 3 0-15,-16-11-1 16,19 25 1-16,-18-12-1 15,2 1 0-15,-7 0-2 16,-2-1 1-16,-6 2 0 16,-2-2 0-16,-4 0-1 15,3-3 0-15,-3-3 0 16,1 0-2-16,3-2 1 16,14-5-2-16,-19 4 1 15,19-4-2-15,0 0 1 0,0 0-1 16,0 0 1-16,14-1 0 15,1 3-1-15,1 3 0 16,5 1 0 0,1-1 2-16,2 4-2 0,-1 1 2 15,-1 2 1-15,-3-1 2 16,-3 2 2-16,-8 2 2 16,-3-2 2-16,-5 2-1 15,-9 1 2-15,-1 2 0 16,-7-4-2-16,-4 3 1 15,-3-1-4-15,-1-3 1 16,-3 2-2-16,0-5-1 0,-1-3-1 31,0-3-2-31,2-2-2 16,1-5-3-16,4-1-1 0,2-7-5 16,4 6-4-16,2-4-6 0,14 9-10 15,-16-16-19-15,16 16-47 16,6-13-7-16,-6 13 4 15,14-17 1-15</inkml:trace>
  <inkml:trace contextRef="#ctx0" brushRef="#br0" timeOffset="352926.1631">21392 11951 1 0,'11'-17'86'0,"-11"17"4"16,8-15 3-16,-8 15-29 15,7-13-15-15,-7 13 3 16,13-8-17-16,-13 8 1 16,17-5-15-16,-17 5-1 15,22-1-6-15,-6 4-4 0,-1 0-3 16,4 3-4-16,1-1 2 16,6 3 0-1,0 2 2-15,2-2-3 16,-4 2 4-16,1 3-2 0,-8-3 0 15,-1 3-1-15,-16-13 0 16,4 25-2-16,-12-12-1 16,-8 1 2-16,-6-1-3 15,-4-1-2-15,0 1-2 16,-3-4-1-16,2 1-1 16,1-5-2-16,6 3-1 15,4-5 0-15,16-3 0 16,-15 7 1-16,15-7 1 15,0 0 1-15,19 7 1 16,-4-6 0-16,8 1 2 16,4 2 1-16,2 1 0 15,3 0 2-15,-1 5-1 0,0 3 4 16,-4 3 0-16,-2 4 2 16,-11-1 1-16,-1 4 2 15,-9-4 1-15,-2 0 1 16,-8-5 0-16,-1 2 0 15,-8-4-2-15,0-1 0 16,-6-5-2-16,0 0-2 16,-7-2-2-16,1-1 0 0,-3-2-3 15,-4-3-2 1,3-1-2-16,-2 0-4 16,4 0-5-16,0-4-8 15,9 4-11-15,-5-7-14 0,25 10-40 16,-22-13-32-16,22 13 0 15,-7-23 2-15</inkml:trace>
  <inkml:trace contextRef="#ctx0" brushRef="#br0" timeOffset="354901.3608">21200 11928 47 0,'0'0'78'0,"0"0"9"16,0 0-31-16,0 0-15 16,1 15-6-16,-1-15-5 15,0 0-7-15,-18 2-2 16,18-2-4-16,0 0 1 0,0 0 5 16,-11-13-6-16,11 13 8 15,-5-13-7-15,5 13 8 16,-10-15-9-16,10 15 8 15,-19-18-10-15,19 18-1 16,-25-19-2-16,25 19-1 16,-23-24-1-16,12 11-2 15,1-1-1-15,1 1 0 16,0-2-1-16,2 1 0 16,-2 1 0-16,2 0-1 15,7 13 0-15,-16-22-1 16,16 22 1-16,-20-17-2 15,20 17 1-15,-19-16-2 0,19 16 0 16,-18-16 0-16,18 16 0 16,-18-12-1-1,18 12-1-15,-16-14-1 16,16 14 1-16,-17-14 0 0,17 14 0 16,-20-19 0-1,20 19 0-15,-17-22 0 0,17 22 1 0,-15-20-1 16,15 20 0-16,-9-17 0 15,9 17 0-15,0 0-1 16,-5-16 1-16,5 16 0 16,0 0 0-16,0 0-1 15,0 0 1-15,0 0 0 16,-16-10 0-16,16 10 0 16,0 0 0-16,0 0 0 15,-13-13 0-15,13 13 0 16,0 0-1-16,0 0 1 0,0 0 0 15,0 0 0-15,0 0-1 16,0 0 1-16,0 0 0 16,0 0-1-1,0 0 1-15,0 0 0 0,0 0 1 16,-13 3-1-16,13-3 1 16,0 0 0-16,0 0-1 15,0 0 0-15,0 0 0 16,0 0 1-16,0 0-2 15,0 0 1-15,0 0 0 16,0 0 0-16,7 14 0 16,-7-14 0-16,9 13 0 0,-9-13 1 15,0 0-1-15,5 17 1 16,-5-17 0-16,5 13-1 16,-5-13 1-1,7 22-1-15,-3-8 0 0,2 4 1 16,1 2-1-16,1 2 1 15,0 1-2-15,1-3 2 16,0 0-1-16,-2-3 0 16,1-2 0-1,0-2 0-15,-8-13 0 16,13 17 0-16,-13-17 0 16,0 0-1-16,15 15 0 15,-15-15 0-15,0 0 0 16,0 0-2-16,6 13 1 15,-6-13-1-15,0 0 0 16,0 0-1-16,0 0 0 16,0 0 0-16,0 0 0 15,0 0 0-15,0 0 2 16,0 0-1-16,0 0 1 16,0 0 0-16,0 0 0 15,0 0-2-15,0 0-2 0,-6-13-4 16,6 13-3-16,0 0-4 15,0 0-4-15,-8-18-4 16,8 18-2-16,0 0-1 16,-7-19 3-16,-1 6 1 15,8 13 4-15,-11-25 3 16,5 9 6-16,-1-6 3 16,0 3 4-16,-2-4 2 15,0 4 3-15,4-1 1 16,-3 3 2-16,3 1 0 15,5 16 3-15,-8-22 0 16,8 22 2-16,0 0 1 16,-5-18-1-16,5 18 2 0,0 0-2 15,0 0 0-15,0-19-2 16,0 19-1-16,0 0-1 16,1-17-2-16,-1 17 0 15,0 0-1-15,0 0 0 16,-1-15-1-16,1 15 1 15,0 0 1-15,0 0 2 16,0 0 1-16,0 0 2 16,0 0 0-16,0 0 1 15,0 0 0-15,14-10 0 16,-14 10-1-16,0 0-2 16,16 3 0-16,-16-3-2 0,19 7-1 15,-19-7 0-15,24 12 1 16,-9-4-1-16,0 1 0 15,0-2-1 1,-1 0 0-16,-14-7 0 0,23 12-1 16,-23-12 0-16,15 7-3 15,-15-7-4-15,0 0-5 16,14 2-8-16,-14-2-7 16,0 0-9-16,3-15-9 15,-3 15-12-15,0 0-14 16,15-10-39-16,-15 10 3 15,13-4 6-15,-13 4 30 16</inkml:trace>
  <inkml:trace contextRef="#ctx0" brushRef="#br0" timeOffset="357126.1438">22685 11980 1 0,'-15'-1'80'16,"15"1"-3"-16,-14-3 11 15,14 3-48-15,0 0 0 16,0 0-6-16,-16-10-4 16,16 10-4-16,0 0-2 15,0 0-2-15,3-13-1 16,-3 13 4-16,0 0-6 15,24-15 5-15,-8 7-10 16,1 5 7-16,5-5-11 16,3 7 6-1,2 0-8-15,0 3-2 16,-1 3-3-16,-1 3-1 16,-5 3 1-16,-1-1-2 0,-6 1 3 15,-13-11-4-15,13 23 1 16,-13-23 0-16,-3 20 0 15,3-20 0-15,-19 19-1 16,5-10 0-16,-4 1-1 16,0 0 1-16,-2-1-2 15,1-1 1-15,0 1-1 0,3-3 0 16,3-2 1-16,13-4-1 16,-13 6 1-16,13-6-1 15,0 0 1-15,20 7 1 16,-2-4-1-16,3 1 0 15,2 2 0-15,0 3 1 16,3 2-1-16,-4 4 2 16,-6 3-2-16,-3 1 1 15,-6 4 0-15,-3 0 1 16,-4-2 1-16,-2 0 1 16,-4-3 1-16,0-3 1 15,-4-2 1-15,10-13 1 16,-26 19 0-16,7-12-1 0,-5 1-1 15,-4-4-2-15,-5-1 0 16,-3 0-3 0,-1-5-3-16,-1-1-1 15,3 0-4-15,5-2-4 0,8 0-12 16,4-6-13-16,18 11-38 16,4-17-43-16,13 6-1 15,4-3-1-15,6 2 1 16</inkml:trace>
  <inkml:trace contextRef="#ctx0" brushRef="#br0" timeOffset="358184.8623">23912 12031 31 0,'-14'-2'86'16,"14"2"1"-16,-20-1 1 0,20 1-42 16,0 0-15-16,-6-15 0 15,6 15-3-15,12-17 1 16,2 8-7-16,-14 9 6 16,35-21-6-16,-15 6 1 15,9 5-3-15,-3 1-2 16,5 7-8-1,1-1-1-15,1 7-1 16,-1-3-6-16,-3 8 3 16,-2 0-1-16,-2 2-1 15,-6-1-1-15,-5 3 5 16,-14-13-5-16,10 23 1 16,-10-23 0-16,-14 25-1 15,-1-12-1-15,-3-2 0 16,-4 0-1-16,0-1 0 15,-1 0 0-15,3-2-2 16,3 0-2-16,2-1 0 0,15-7-1 16,-14 11 1-16,14-11-2 15,0 0 1-15,21 18 0 16,-5-11 3-16,3 2 0 16,6 1 0-16,1 4-1 15,1 1 1-15,3 5 0 16,-2 1-1-16,-4 2 1 15,-2 2-1-15,-5 2 2 0,-5 2 3 16,-9-1 3-16,-6-1 2 16,-12-4 1-16,-2-1 2 15,-8-6 0 1,-3-2 0-16,-8-8-3 0,-2-6-3 16,-4-6-7-16,-4-7-5 15,3-1-6-15,-3-5-5 16,7 7-7-16,-2-6-6 15,14 12-16-15,-4-7-43 16,17 6-22-16,14 7 1 16,-6-13 3-16</inkml:trace>
  <inkml:trace contextRef="#ctx0" brushRef="#br0" timeOffset="359295.7991">22732 12996 23 0,'13'-5'72'16,"-13"5"7"-16,0 0 3 0,2-13-44 15,-2 13 5-15,4-15 2 16,-4 15-1-16,9-18-3 16,-9 18-3-16,13-14-6 15,-13 14-7-15,14-2-6 16,-14 2-5-16,7 18-6 16,-8-2-2-16,-5 2-2 15,-3 7 2-15,-7-2-1 0,1 1 0 16,-7 0 0-1,2-1 0-15,0-5-1 0,1 0 0 16,1-5-3 0,18-13-1-16,-15 17 0 0,15-17-1 15,0 0 1-15,21 13-1 16,-3-10 1-16,5 0 0 16,4 1 0-16,2 0 0 15,3 1 1-15,1-1 0 16,-3 0 0-16,0 1-1 15,-1 1 1-15,-4-2-1 16,-4 0 1-16,-2 3-2 16,-3 1-1-16,-16-8-2 0,22 13-2 15,-22-13-4-15,0 0-4 16,13 13-2 0,-13-13-3-16,0 0 1 15,0 0-2-15,8-16 3 0,-8 16 1 16,9-32 5-16,0 10 4 15,-2-5 4-15,3-6 7 16,2 1 5-16,-2-4 7 16,3 6 2-16,-6-2 5 15,3 9 0-15,-6 0 0 16,-4 23-2-16,5-20-3 16,-5 20-4-16,0 0-6 0,-12 12-2 15,5 3-4-15,-2 4 0 16,2 5-3-16,0 5 2 15,0 7-2 1,1 6 1-16,-1 3-1 0,-1 2 2 16,0 2-2-16,-2-2 1 15,0-3-3-15,-2-3 1 16,3-7-5-16,-1-6-5 16,4-2-7-16,-1-12-7 15,9 5-5-15,-2-19-15 16,3 20-18-16,-3-20-51 15,0 0 5-15,0 0 1 16,0 0 10-16</inkml:trace>
  <inkml:trace contextRef="#ctx0" brushRef="#br0" timeOffset="361060.0739">22543 12857 50 0,'-13'-3'79'15,"13"3"4"-15,0 0 1 16,0 0-41-16,0 0-7 0,0 0-3 16,0 0-4-16,0 0 0 15,0 0 0-15,0 0-2 16,-14-14-4-16,14 14-1 15,-13-13-5-15,13 13-3 16,-18-14-3-16,18 14-3 16,-21-18-2-16,21 18-1 15,-23-17-1-15,10 5-6 0,13 12 6 16,-26-20-5-16,26 20 8 16,-23-24-6-1,23 24 6-15,-23-26-5 0,14 13 3 16,9 13 2-16,-17-22-4 15,17 22 1-15,-15-16-2 16,15 16-1-16,-14-7-1 16,14 7 0-16,-15-4 0 15,15 4 0-15,-13-3 2 16,13 3-1-16,0 0 0 16,-16-15 1-16,16 15-1 15,-5-17 0-15,5 17 0 16,-6-19 0-16,6 19 0 0,-10-16 0 15,10 16 0-15,-16-11-1 16,16 11 2-16,-22-4-1 16,22 4 0-16,-21-3 1 15,21 3 0-15,-18-6 0 16,18 6 0-16,0 0-1 16,-10-15-1-16,10 15 1 15,0 0 1-15,0-17-3 16,0 17 2-16,0 0-1 15,0 0 0-15,0 0 1 16,0 0-1-16,0 0 0 16,-14-10 1-16,14 10 0 0,0 0-1 15,0 0 1-15,0 0-1 16,0 0 1-16,0 0-1 16,0 0 1-16,0 0-1 15,0 0 0-15,3-13 1 16,-3 13-1-16,0 0 1 15,0 0 0-15,0 0 0 16,0 0 0-16,0 0-1 16,0 0 1-16,0 0 0 15,0 0 0-15,0 0-1 16,0 0 1-16,0 0-1 16,-3 13 2-16,3-13-1 15,0 0 0-15,6 19 1 0,-6-19-1 16,7 21 1-16,-3-6-2 15,2 1 1-15,0 2-1 16,1 1 1-16,-1 1-1 16,1 2 1-16,-1-2-1 15,-1 2 7-15,1 1 0 16,-1-3 0-16,0-1 0 16,0 0-6-16,-1-3 5 15,0-2-5-15,-1-1 5 16,-3-13-13-16,6 19 7 15,-6-19-7-15,0 0 6 16,1 13-1-16,-1-13 1 0,0 0-1 16,0 0-1-16,0 0 2 15,0 0-2-15,0 0 0 16,-7-15 1-16,7 15-1 16,-1-14 0-16,1 14-1 15,-2-23-3-15,-1 10 3 16,1-3-4-16,-1-1 6 15,-3-2-6 1,0-1 7-16,0-3-5 0,-1 2 5 16,0 0 0-1,1-1 1-15,0 2 0 16,2 3 0-16,0 1 0 16,2 3 0-16,2 13 0 0,-1-20 0 15,1 20 0-15,0 0 0 16,4-18 0-16,-4 18 1 15,0 0-1-15,2-16 0 16,-2 16 2-16,-2-13-2 16,2 13 2-16,0 0-2 15,0-17 1-15,0 17-1 16,0 0 1-16,0 0-1 16,0 0-1-16,0 0 2 15,0 0-1-15,16-12 1 16,-16 12 0-16,0 0 1 0,17 2 0 15,-17-2 0-15,19 1 1 16,-19-1-1-16,25 5 0 16,-11-1 0-16,2 2-2 15,-2 0 1-15,1 1-2 16,-2 0 0-16,-13-7-3 16,21 13-1-16,-21-13-5 15,0 0-5-15,19 14-9 16,-19-14-9-16,0 0-18 15,0 0-33-15,0 0-35 0,12-20-2 16,-12 20 5-16,18-21 3 16</inkml:trace>
  <inkml:trace contextRef="#ctx0" brushRef="#br0" timeOffset="362901.5757">24002 12928 17 0,'0'0'85'0,"20"-17"3"16,-20 17 4-16,17-13-37 16,-17 13-4-16,0 0-8 15,0 0-9-15,0 0-7 16,0 0-6-16,-14 11-7 16,0 5-4-16,-2 6-2 15,-3 1-3-15,-1 3 1 16,0 0-2-16,1-2 0 15,3-4-2-15,3-1 2 16,4-6-1-16,5 0 0 0,4-13-1 16,0 0-1-16,13 13 0 15,0-10 1 1,3-1 1-16,3 0 1 0,1 1 0 16,1-3-1-16,-2 3 1 15,0-1-1-15,-2 2-2 16,0-3-2-16,-4 4-3 15,-13-5-2-15,25 3-2 16,-25-3-2-16,26 2-1 16,-26-2-1-16,26-4 1 15,-26 4 0-15,26-10 2 16,-26 10 1-16,20-13 1 0,-20 13 1 16,15-19 0-16,-15 19 3 15,11-23-1-15,-7 9 1 16,1-1 1-16,1-3 1 15,1-3 4-15,1 1 2 16,2-3 6-16,2 4 2 16,-2-1 4-16,3 6 0 15,-6-1 1-15,-7 15-1 16,12-13-1-16,-12 13-2 16,0 0-4-16,-7 18-2 15,-5-2-3-15,2 4 0 16,-4 6-2-16,1 4 2 15,-2 3-2-15,4 3 1 0,-1 5-2 16,2 2 0-16,1 0-1 16,2 2 1-16,1-3-3 15,1 0-2-15,2-3-4 16,-2-5-4-16,7-3-9 16,-5-10-5-16,9 2-18 15,-6-23-37-15,5 18-33 16,-5-18-1-16,0 0 4 15,15-6 0-15</inkml:trace>
  <inkml:trace contextRef="#ctx0" brushRef="#br0" timeOffset="364045.2474">21768 13015 43 0,'0'0'79'16,"-4"-18"5"-16,4 18 0 15,-14-19-42-15,14 19-9 16,-15-14-2-16,15 14-3 16,-10-14 0-16,10 14 2 15,0 0-2-15,0-13 1 0,0 13-2 16,0 0-2-16,0 0-3 15,0 0-2 1,0 0-5-16,9 21-3 16,-15-8-3-16,0 6-1 0,-4 0-2 15,-1 4-2-15,-1-2-2 16,0 3 0-16,1-1-2 16,-1-3-1-16,5 0-2 15,0-4 1-15,7-16 0 16,-2 20 1-16,2-20-2 15,0 0 3-15,25 3-1 16,-6-7 0-16,0-1 2 0,5 0-2 16,1 0 0-1,-1 2-1-15,2 2 0 16,-3-1-3-16,-1 2 1 16,-5 0-2-16,-1 2-1 0,-16-2 0 15,23-4-1-15,-23 4 1 16,0 0 0-16,15-19 2 15,-15 19 0-15,7-25 2 16,-4 8 1-16,1-2 0 16,-1-4 2-16,1-1-1 15,0 1 3-15,2-1 2 16,-3 4 1-16,3 4-1 16,-6 3 3-16,0 13-1 15,0 0 1-15,0 0-3 16,-9 13 1-16,1 6-3 0,-3 3 0 15,1 5 0-15,-1 6-2 16,-1 5 2-16,1 4-1 16,1 2 2-16,1 1-3 15,3 1 1-15,0-1-4 16,1-3-4-16,5 0-9 0,-3-13-5 16,9 0-6-16,-8-14-8 15,12 3-10 1,-10-18-20-16,0 0-42 15,13 4-2-15,-13-4 9 0,6-16 2 16</inkml:trace>
  <inkml:trace contextRef="#ctx0" brushRef="#br0" timeOffset="365189.7908">20486 13039 130 0,'0'0'91'0,"7"-20"3"16,-7 20-2-16,4-26-55 15,-4 26-10-15,6-20-5 16,-6 20-4-16,0 0 0 15,4-13-1-15,-4 13 0 16,0 0-1-16,0 0-2 16,0 0-2-16,-16 11-4 0,16-11-1 15,-13 28-4-15,5-8 0 16,-4 4-2-16,-1 5 1 16,0 3-1-16,0 0 0 15,2-1-1-15,-1-2 0 16,4-4 0-16,0-6 1 15,5-5-1-15,3-14 0 16,0 0 1-16,25 7 1 0,-8-13-1 16,5-1 1-16,1-1 0 15,3 0-1 1,-2 1-1-16,1 4 0 16,-6 2-2-16,-3 2-1 0,-3 5-2 15,-13-6-4-15,16 13-2 16,-16-13-3-16,7 14-1 15,-7-14-1-15,0 0 0 16,0 0 2-16,13 5 2 16,-13-5 4-16,8-19 3 15,-2 3 5-15,1-4 3 16,1-2 3-16,-3-5 3 16,1 0 0-16,-2-5 3 15,2 4 1-15,-4 0 1 16,2 7-2-16,-3 1 0 15,2 7-4-15,-3 13 1 16,0 0-3-16,0 0-1 0,-4 20-2 16,0-1 0-16,-4 7 2 15,0 4-1-15,1 8 4 16,-5-1-2-16,3 4 2 16,-1-2-1-16,4 0-1 15,-1 0-3-15,2-5-6 16,3 4-10-16,-2-12-12 15,7 7-12-15,-5-14-23 16,9 2-48-16,-5-8-10 16,-2-13 5-16,6 16-1 15</inkml:trace>
  <inkml:trace contextRef="#ctx0" brushRef="#br0" timeOffset="366563.9768">20041 13201 74 0,'0'0'80'0,"3"-13"-12"16,-3 13-4-16,0 0-11 15,0 0-9-15,-17-6-10 0,17 6-7 16,-15 0-9 0,15 0-5-16,-23 3-3 15,7 0-1-15,-2-3 1 16,-4 3 2-16,-4-6 2 0,0 6 0 15,-6-6 2-15,1 4-2 16,-4-4 1-16,2 5-2 16,-2-2-3-16,3 1-1 15,2 2-3-15,4 1-1 16,5 1-2-16,2 0-1 16,3 0-1-1,3 1-2-15,13-6 2 16,-23 8-1-16,10-6 2 15,13-2-1-15,-25 4 1 16,25-4 0-16,-20 1 0 16,20-1 0-16,-17 2-1 15,17-2-1-15,0 0 0 0,0 0-1 16,0 0-1-16,0 0 1 16,0 0 0-1,0 0 1-15,0 0-1 16,0 0 0-16,0 0 1 0,-15 3 1 0,15-3-1 15,0 0 0-15,0 0 0 16,0 0 0-16,0 0 0 16,0 0 1-16,0 0-2 15,0 0 0-15,0 0 0 16,10-13 1-16,-10 13 0 16,21 3 1-16,-21-3-1 15,21 8 1-15,-21-8 0 16,19 12 0-16,-19-12 1 15,20 16-1-15,-20-16 1 16,22 21-1-16,-11-8 1 16,1 3 0-16,1 0-1 0,0 1 1 15,-3-1-1-15,0 0 0 16,-3-3-1-16,-7-13 1 16,9 17 0-16,-9-17 0 15,0 0-1-15,0 0 0 16,0 0-2-16,0 0-1 15,0 0-2-15,-12-13-1 16,12 13-2-16,-13-20-1 0,6 7 1 16,-3-3 0-1,-3 1 3-15,0-6-1 16,-1 3 5-16,-2-3 0 16,0 3 4-16,3 0 1 0,0 2 2 15,4 2 0-15,9 14 0 16,-13-22 0-16,13 22-1 15,0-16 0-15,0 16-2 16,8-14-1-16,-8 14-2 16,0 0 0-16,14-16 0 15,-14 16 0-15,13-8 0 16,-13 8 0-16,16-8 0 16,-16 8 0-16,22-8-1 15,-8 3-3-15,3 0-3 16,-1-4-5-16,6 5-7 15,-3-8-9-15,4 6-19 16,-7-7-39-16,5 2-23 0,-4-2 3 16,-1-2 0-16</inkml:trace>
  <inkml:trace contextRef="#ctx0" brushRef="#br0" timeOffset="368085.9524">21462 13182 162 0,'0'0'96'0,"12"-13"-4"16,-12 13 0-16,0 0-68 15,0 0-7-15,0 0-4 16,0 0 0-16,-22-2 3 16,22 2 2-16,-21 8 3 15,21-8 1-15,-31 7 0 0,17-4-2 16,-8-5-4 0,1 4-3-16,-7-4-5 15,1 5-2 1,-5-1-3-16,-1 1-1 0,-2 1-1 15,-1 0-1-15,2 1 0 16,2-1 1-16,2-3 0 16,4-1 1-16,3-1 1 15,4-3 0-15,4-2 0 16,15 6 1-16,-16-10-1 16,16 10 0-16,0 0 0 15,0 0-2-15,0 0-2 16,0 0 1-16,-14 0-1 15,14 0 0-15,0 0 1 16,-7 13-1-16,7-13 0 16,0 0 1-16,0 0 0 15,0 0 0-15,0 0 0 0,0 0 0 16,0 0 0-16,17 13 0 16,-17-13 0-16,13 5 0 15,-13-5 2-15,0 0-2 0,0 0 0 16,13 11 0-16,-13-11 1 15,0 0 0-15,0 0-1 16,0 0 0-16,0 0 0 16,0 0 1-16,15 10-1 15,-15-10 2-15,0 0-2 16,17 14 1-16,-17-14-1 16,13 13 1-16,-13-13 0 15,13 14 1-15,-13-14 0 16,13 13-1-16,-13-13 2 15,14 8-2-15,-14-8 1 16,15 3-1-16,-15-3 0 16,14-2-1-16,-14 2 1 0,0 0-1 15,0 0-2-15,0 0 3 16,13 3-3-16,-13-3 2 16,0 0-1-1,-4 13 1-15,4-13 0 0,0 0-1 16,0 0 1-16,0 0-1 15,0 0 1-15,0 0-1 16,0 0 1-16,0 0-1 16,0 0-1-16,-9-16 0 15,9 16-1-15,-17-17 1 16,17 17-2-16,-23-23 0 16,11 10 0-16,1-2 2 0,-1 1-1 15,3-2 2-15,4 0 1 16,2 0 0-1,1 2 3-15,4 1-2 16,-2 13 2-16,6-22-3 16,-6 22 3-16,8-17-2 15,-8 17 1-15,0 0 0 16,12-16-2-16,-12 16 1 16,0 0-1-16,11-14 0 15,-11 14 0-15,15-9-2 16,-15 9-3-16,23-10-6 15,-7 7-6-15,-16 3-8 16,30-7-8-16,-30 7-14 0,30-7-37 16,-30 7-33-16,20-11 2 15,-20 11 2 1,0 0 6-16</inkml:trace>
  <inkml:trace contextRef="#ctx0" brushRef="#br0" timeOffset="369476.3919">22752 13232 70 0,'0'0'83'15,"0"0"4"-15,0 0 0 16,0 0-49-16,0 0-8 15,0 0-1-15,-13-8-4 0,13 8-3 16,-28 3 2-16,10 2-3 16,-6-2-1-16,1 6-3 15,-8-3-3-15,4 4-2 16,-3-3-2-16,2 2-2 16,1-2-2-16,4 2 1 15,0-5-2-15,5 2 2 16,2-5 0-16,3 2 1 15,13-3 0-15,-20-1-1 16,20 1 0-16,-14-2-2 16,14 2 0-16,0 0-2 15,-18-3-1-15,18 3-2 0,0 0 0 16,-14 5 0-16,14-5-1 16,0 0 1-16,0 0-1 15,-14 4 1-15,14-4-2 16,0 0 1-16,0 0-1 15,0 0 1-15,18-3-1 16,-18 3 1-16,15-3-1 16,-15 3 1-16,13-1 1 15,-13 1-1-15,0 0 1 16,0 0 0-16,0 0-2 16,4-13-3-16,-4 13 0 15,-7-13-3-15,7 13-2 16,-7-19-2-16,7 19-2 0,0-22 2 15,0 22 1-15,4-23 3 16,0 10 5-16,1 0 3 16,-1-1 6-16,-4 14 3 15,9-22 4-15,-9 22 0 16,5-13-1-16,-5 13 1 16,0 0-4-16,0 0-3 15,0 0-1-15,0 0-3 16,0 16-1-16,0-16-1 15,-7 22 0-15,7-22 0 16,-8 24 2-16,3-11 2 16,-2 0 0-16,7-13 1 0,-17 22 0 15,17-22-1-15,-23 19 1 16,23-19-2-16,-25 15-1 16,12-6-1-16,13-9-1 15,-20 15-1-15,20-15 1 16,0 0-1-16,-12 17 0 15,12-17 1-15,0 0 0 16,16 13 0-16,-16-13 0 16,25 6 0-16,-11-3 0 15,-1-1 1-15,2 3-2 16,-1-2 2-16,-1 1 0 16,-13-4 0-16,23 11-2 15,-23-11 2-15,19 15-2 0,-19-15 1 16,17 14-2-16,-17-14-1 15,16 13-3-15,-16-13-3 16,0 0-4-16,14 9-8 16,-14-9-8-16,0 0-12 15,16 1-25-15,-16-1-50 16,0 0 2-16,0 0 1 16,0 0 6-16</inkml:trace>
  <inkml:trace contextRef="#ctx0" brushRef="#br0" timeOffset="370762.2795">23938 13204 77 0,'0'0'93'15,"0"0"5"-15,0 0 2 16,0 0-39-16,0 0-19 16,-13-3-6-16,0 1-10 15,13 2-5-15,-15 6-5 16,15-6-3-16,-15 6-1 15,15-6-2-15,-14 4 2 0,14-4 0 16,-21 7 0-16,7-2 0 16,-6-4 0-16,-2 2-2 15,-4-2-3-15,0 2-1 16,-3-1-3-16,2-1-2 16,1 1-1-16,3-1-2 15,4 3 0-15,2 1-2 16,2 0 1-16,2 1-1 15,13-6 0-15,-20 10 1 16,20-10 0-16,-18 6 1 16,18-6 0-16,-16 2 2 15,16-2-2-15,0 0-1 0,0 0-3 16,-12-15-2-16,12 15-5 16,13-10-3-16,0 9-4 15,-13 1-1-15,29-9 0 16,-16 2 0-16,4 5 2 15,-17 2 2-15,22-11 2 16,-22 11-1-16,16-15-3 16,-16 15-6-16,8-18-2 15,-5 3 1-15,-3 15 0 16,12-26 6-16,-12 26 9 16,16-23 10-16,-8 10 13 15,-8 13 12-15,19-23 9 16,-6 19 4-16,-13 4 4 0,15-12-4 15,-15 12-5-15,0 0-7 16,0 0-4-16,0 0-6 16,0 0-5-16,0 0-4 15,-13 9-3-15,13-9-2 16,-12 13-1-16,12-13 1 16,-17 17 0-16,17-17 3 15,-22 22 0-15,9-9 2 16,-3 0-1-16,3 0 2 15,-3 0-1-15,2-2 0 16,-1-1-1-16,2 0-2 16,13-10-1-16,-18 16-1 0,18-16-1 15,-12 15-1-15,12-15 0 16,0 0 1-16,-1 14 0 16,1-14 0-16,0 0-1 15,17 10 1-15,-17-10 0 16,20 6 1-16,-4-3-1 15,3 0 0-15,3 1 0 16,1-1 0-16,1 3-1 16,1 1 0-16,-1 0 0 15,-4 0-3-15,1 4-4 16,-8-4-7-16,1 4-10 16,-14-11-18-16,19 10-62 15,-19-10-10-15,0 0 0 0,0 0-1 16</inkml:trace>
  <inkml:trace contextRef="#ctx0" brushRef="#br0" timeOffset="377496.6188">24114 13957 26 0,'18'-19'83'0,"-18"19"4"16,10-14 0-16,-10 14-39 15,0 0-6-15,0 0-5 16,1-16-9-16,-1 16-3 16,0 0-5-16,0 0-3 15,-10 17-1-15,10-17 1 16,-7 20-2-16,4-5 1 15,-4-2-1-15,1 4 0 16,-4-1-1-16,1 3-1 16,-2-4-2-16,1 6-2 15,-2-6-2-15,3 3-2 16,1-4-3-16,4 1-1 0,4-15-1 16,0 21 0-16,0-21 0 15,14 18 0-15,-14-18-1 16,26 13 2-16,-7-6 1 15,2 0 0-15,4 0 1 0,4 2-1 16,1 0 0-16,2-1 1 16,2 2 0-16,0 0-1 15,-3 1-1-15,0 0 0 16,-8 1 0-16,-6 1 1 16,-8 0 0-16,-8 1 1 15,-8 2 1-15,-8 1 0 16,-9 0 1-16,-5 2-4 15,-4-1 3-15,-5-1-5 16,-1-1 4-16,-1-3-8 16,2-2 0-16,-2-4-8 15,7 1-3-15,-2-11-12 0,15 3-10 16,-6-16-32-16,20 2-50 16,5-10 1-16,8-2-1 15,5-7 5-15</inkml:trace>
  <inkml:trace contextRef="#ctx0" brushRef="#br0" timeOffset="377855.9567">24189 13941 117 0,'0'0'101'15,"0"0"5"-15,0 0 1 16,0 0-54-16,21-2-14 16,-8-11-9-16,7 8-9 15,0-5-5-15,5 2-6 16,-2 3-5-16,0 3-4 15,-2 2-1-15,-2 4 1 16,-3 2-1-16,-2 1 1 16,-1 1 0-16,-13-8-2 0,25 8-7 15,-12-8-8-15,4-1-23 16,-17 1-68 0,28-15-4-16,-15 2-1 0,0-1-4 15</inkml:trace>
  <inkml:trace contextRef="#ctx0" brushRef="#br0" timeOffset="379425.452">23797 13898 79 0,'0'0'88'0,"0"0"0"16,0 0 0-16,0 0-48 15,0 0-12-15,-6 13-2 16,6-13-2-16,0 0 0 0,-20 4 1 15,20-4 0-15,0 0 0 16,-13-10-4-16,13 10-2 16,-12-20-4-16,4 5-2 15,8 15-5-15,-16-24-3 16,16 24-2-16,-25-22-1 16,11 13-2-16,0 2 3 15,-1 0-1-15,-1 0 0 16,3-2 1-16,13 9-1 15,-21-22 0-15,12 8 0 16,3 0-1-16,-1-2 2 16,0 1-2-16,-2-1 0 15,-4 3 0-15,-4 2 0 0,-2 1 0 16,0 4 1-16,-2 2-2 16,-1 2 2-16,3 2-2 15,3 0 3-15,16 0-2 16,-18 3 1-16,18-3 0 15,0 0 0-15,0 0 0 16,0 0-1-16,-3-13 1 16,3 13-2-16,0 0 2 15,-9-14-2-15,9 14 1 16,-19-8-1-16,5 6 0 16,1 0 0-16,-3-1 0 15,16 3 1-15,-23-4-2 0,23 4 1 16,-13-7 3-16,13 7-4 15,0 0 4-15,0-16-5 16,0 16 5-16,0 0-5 16,7-13 5-16,-7 13-4 15,0 0 1-15,0 0 1 16,0 0-1-16,0 0 0 16,0 0 1-16,0 0-2 15,0 0 1-15,0 0 0 16,0 0 0-16,0 0-2 15,0 0 2-15,0 0 2 16,0 0-1-16,18 8 1 16,-18-8-5-16,10 19 4 0,-10-19-3 15,13 25 4-15,-6-11-3 16,0 4 1-16,2-1-3 16,-2 2 3-16,0 1 2 15,0 0-2-15,1 2 1 16,-3-2-1-16,0-3 1 15,-1-1-1-15,-1-3 0 16,-3-13-1-16,4 17 1 16,-4-17 0-16,0 0-1 15,0 0-2-15,0 0-2 16,0 0-1-16,0 0-2 16,0 0-1-16,0 0-2 0,-10-14-1 15,6 1 1-15,4 13 2 16,-7-28 1-16,4 11 2 15,-2-3 0-15,2 0 2 16,2-2 2-16,0 2 2 16,1 0-1-16,2 2 2 15,1 3-2-15,0 2 3 16,-3 13-1-16,7-22 1 16,-7 22 2-16,5-16-3 15,-5 16 6-15,1-14-4 16,-1 14 5-16,-3-16-5 15,3 16 5-15,-1-16-5 16,1 16 2-16,3-13-2 0,-3 13-2 16,0 0 0-16,16-7-1 15,-16 7-1 1,18 3-1-16,-18-3 0 16,23 4-1-16,-8-4-4 0,-15 0-6 15,29-6-8-15,-29 6-11 16,30-13-21-16,-21 0-42 15,7 3-14-15,-5-3-2 16,4 2 3-16</inkml:trace>
  <inkml:trace contextRef="#ctx0" brushRef="#br0" timeOffset="381422.0368">15202 14097 114 0,'10'-15'95'0,"-10"15"-2"16,-3-13 0-16,3 13-58 15,0 0-4-15,0 0-4 16,0 0-4-16,0 0-4 15,-3 16 0-15,0 0-1 16,3 7 0-16,-4-1-3 16,3 7-3-16,-4-2-4 0,2 2-2 15,-1-2-5-15,1-1-2 16,0 0-4-16,-3-3-10 16,6 0-1-1,-5-8-10-15,8 4-4 0,-3-19-21 16,2 15-56-16,-2-15-4 15,0 0 2-15,15-10 5 16</inkml:trace>
  <inkml:trace contextRef="#ctx0" brushRef="#br0" timeOffset="382335.807">16234 14136 63 0,'14'-15'92'16,"-14"15"4"-16,13-19-2 16,-13 19-36-16,9-20-19 15,-9 20-2-15,14-17-7 16,-14 17-5-16,22-17-4 16,-6 11-5-16,-1 0-2 15,7 3-3-15,3 2-4 16,-1 2-3-16,4 4-2 15,-2 2 0-15,-1 3-2 16,-3 4 1-16,-6 4-2 16,-4 2 2-1,-8 4-2-15,-7 4 2 0,-6 3-3 0,-7 3 2 16,-4 2-1-16,-6-3-1 16,-3-1 1-16,-1-2-5 15,1-6 6-15,5-3-5 16,1-5 7-16,5-5-7 15,4-4 6-15,14-7-2 16,0 0 3-16,-13 5 1 16,13-5 1-16,0 0 1 15,17-2 1-15,-17 2 1 0,22 3-1 16,-6 1 1-16,1-1-2 16,3 2 0-16,2-1-2 15,1-1-2-15,2 0-3 16,-1-2-4-16,1 2-5 15,-4-4-7 1,2 5-7-16,-8-6-10 16,5 10-23-16,-20-8-53 15,22 3-3-15,-22-3 3 16,13-2 0-16</inkml:trace>
  <inkml:trace contextRef="#ctx0" brushRef="#br0" timeOffset="383542.5589">17467 14059 98 0,'-14'2'91'0,"14"-2"2"16,-20 0-1-16,20 0-55 15,0 0-9-15,0 0-3 16,0 0-4-16,8-13-2 16,-8 13-1-16,28-9 1 15,-10 3-1-15,5 3-2 16,-1-1-1-16,4 4-3 15,-1-3-4-15,1 3-2 16,-3 2-3-16,-3 2-1 0,-3 2-2 16,-4 2 0-16,-13-8-1 15,15 26-1-15,-15-8 1 16,-5 0 1-16,-2 1-1 16,-3 0 2-16,-3-2-1 15,0-2 1-15,1-2 0 16,12-13 0-16,-18 17-1 15,18-17 0-15,0 0 0 0,-6 14-1 16,6-14-1-16,17 10 0 16,-2-2-2-16,2 0 1 15,3 4 0-15,-1-1 0 16,1 4-1-16,-3-2 3 16,-2 3 1-16,-5 1 0 15,-7 0 5-15,-5 3-3 16,-6-2 6-16,-4 1-3 15,-5-2 5-15,-2 2-6 16,-5-5 3-16,1 2-3 16,-2-5-1-16,-2-2-1 15,1-3-2-15,0-3-3 16,1-3-1-16,2-3-5 0,6-1-2 16,-1-7-10-16,18 11-6 15,-17-21-15-15,17 21-31 16,-1-13-38-16,1 13-3 15,5-15 5-15,-5 15-1 16</inkml:trace>
  <inkml:trace contextRef="#ctx0" brushRef="#br0" timeOffset="390166.4989">18930 14030 1 0,'0'0'36'0,"12"-14"27"16,-12 14 3-16,0 0-27 15,-3-15-4-15,3 15-1 16,0 0-2-16,0 0-2 15,0 0 0-15,0 0-1 16,0 0-4-16,0 0-3 16,0 0-3-16,0 0-4 15,0 0-1-15,-13 19-2 16,10-1 0-16,-6-3-2 16,4 7 1-16,-6-3-1 15,1 4 1-15,-1-4-3 16,2 2 0-16,-1-3-2 0,3-3-1 15,1-2-1-15,6-13-1 16,-9 19-1-16,9-19 0 16,0 0-2-16,0 13 1 15,0-13 0-15,0 0-1 16,0 0 1-16,0 0-1 16,18 13 1-16,-18-13-1 15,16 3 1-15,-3-1 0 16,1-1 1-16,5-1-1 15,0 1-1-15,2 1 1 16,-1-1 0-16,2 1 0 16,-3 1-2-16,-2-1 0 15,-2 0 0-15,-15-2-1 0,21 3 1 16,-21-3-2-16,13-5 0 16,-13 5-2-1,0 0 3-15,10-20-3 16,-10 20 2-16,7-23 0 0,-2 7 0 15,-1-1 0-15,2-2 4 16,0-2 1-16,1 0 3 16,2 0 1-16,-4 2 0 15,3 5 1-15,-8 14 1 16,10-18-1-16,-10 18-1 16,0 0-1-16,-5 20-4 15,1-1 2-15,-3 4-1 0,0 6 1 16,-1 1 1-16,1 5 1 15,0 3 2-15,3 1-4 16,-2 0 4 0,1 2-4-16,1 0 3 0,3-1-5 15,-2-2 1-15,1-4-5 16,2-3-1-16,0-8-1 16,3-3-6-16,-3-20-3 15,3 23-9-15,-3-23-10 16,0 0-22-16,0 0-56 15,6-13-1 1,-6-1 1-16,1 1 2 16</inkml:trace>
  <inkml:trace contextRef="#ctx0" brushRef="#br0" timeOffset="391970.4231">20298 14030 77 0,'0'0'39'0,"0"0"3"16,-1-13 0-16,1 13 0 15,0 0-3-15,0 0-5 0,-6-13-4 16,6 13-2-16,0 0-4 16,0 0-2-16,0 0-3 15,0 0-2 1,0 0-1-16,0 0 0 0,-2 18-1 15,1-4 2-15,-5-1-1 16,3 6 1-16,-5-2-1 16,2 6-1-16,-4-4-3 15,4 1-2-15,-3-3-2 16,4 2-3-16,-3-6-1 16,5 0-2-16,3-13-2 15,-2 16 0-15,2-16 0 0,0 0 1 16,7 13-2-16,-7-13 2 15,17 0-1-15,-17 0 1 16,28-3-1 0,-10 2 1-16,2-2 0 0,4 1-1 15,-1 1 0-15,-2 0 0 16,1 1-1-16,-3-2-1 16,-3 2 0-16,-16 0-1 15,20-3 1-15,-20 3-1 16,0 0-2-16,0 0 0 15,14-6-1-15,-14 6-1 16,0 0-2-16,10-13 0 16,-10 13 1-16,15-15 1 0,-15 15 2 15,21-24 2-15,-11 10 5 16,3-2 3 0,-4-4 4-16,3 0 1 15,-5-5 2-15,0 2 0 0,-3-3 1 16,1 7-2-16,-5-2 0 15,1 8-4-15,-1 0-2 16,0 13-2-16,0 0-1 16,0 0 0-16,-7 17-2 15,6 0 0-15,-4 7-1 16,1 3 2-16,-3 5-1 16,-1 2 1-16,0 2-1 15,-1 2 1-15,-1-1 0 16,1 1-3-16,1-1 0 15,1-2-6-15,2 0-3 16,-1-6-6-16,8-1-4 0,-6-7-8 16,8 2-6-16,-4-23-18 15,4 17-49-15,-4-17-2 0,0 0 0 16,0 0 7-16</inkml:trace>
  <inkml:trace contextRef="#ctx0" brushRef="#br0" timeOffset="393111.8198">21640 14032 2 0,'16'-12'81'16,"-16"12"5"-16,0 0 5 15,11-13-32-15,-11 13-13 16,0 0-5-16,0 0-5 16,0 0-6-16,0 0-6 15,-1 15-6-15,-5-1-2 16,-1 2-4-16,-2 7-1 0,-1 2-3 15,-1 2 1-15,-4-1-3 16,4 3 1-16,-2-5-1 16,4 1-1-16,-3-6 0 15,7-4-1-15,-1-2 0 16,6-13-1-16,7 15-1 16,-7-15 2-16,25 3 0 15,-7-3 0-15,0-5 1 16,5 4-1-16,-3-2 0 15,2 2-1-15,-5-2 0 16,-1 3-3-16,0-2-2 16,-16 2-2-16,24-1-4 0,-24 1-3 15,20-6-5-15,-20 6-1 16,18-11-2-16,-18 11-1 16,16-18 2-16,-12 5 1 15,-4 13 4-15,16-27 3 16,-9 11 7-16,-3-3 3 15,1 1 5-15,-1 0 3 16,-1-2 5-16,1 4 0 16,-5 0 5-16,1 16-2 15,4-20 1-15,-4 20-3 16,0 0-3-16,0 0-2 16,-3 23-4-16,0-3 0 0,-1 5-5 15,-2 4 1-15,-1 4-1 16,1 2 1-16,-2 2 3 15,-1 2-4 1,2 0 2-16,-2-3-7 16,3 2 0-16,-2-7-10 0,6 1-2 15,-4-9-16-15,11 0-25 16,-7-10-50-16,2-13-4 16,8 13 5-16,-8-13-1 15</inkml:trace>
  <inkml:trace contextRef="#ctx0" brushRef="#br0" timeOffset="394268.1906">23051 14030 71 0,'0'0'95'15,"0"0"4"-15,0 0 4 16,0 0-47-16,0 0-11 15,-4 25-8-15,4-25-8 0,0 30-5 16,-5-11-7 0,2 7-2-16,-4 0-7 15,-1 3-1-15,-4-5-4 16,-1 2 0-16,0-4-2 0,0-3 0 16,2-5-1-16,11-14 0 15,-18 20-1-15,18-20-1 16,0 0 2-16,0 0-1 15,0 0 1-15,0 0-1 16,20 5 0-16,-7-8 1 16,3-2 0-16,2 1 0 15,0 0 0-15,3-1-1 16,-1 1 1-16,-3 0-1 16,2 1 0-16,-3 0 1 15,0 1 0-15,-3 0-2 16,-13 2 0-16,18-2-1 0,-18 2-1 15,0 0-2-15,15 0-1 16,-15 0-3-16,0 0-2 16,0 0-2-16,0 0-1 15,0 0-1-15,16 3 1 16,-16-3 0-16,0 0 2 16,0 0 3-16,17-6 2 15,-17 6 5-15,13-11 3 16,-13 11 3-16,14-20 4 15,-5 7 3-15,-3-6 1 16,1 0 3-16,-3-4 0 16,2 1 0-16,-3-2 2 15,1 5-3-15,-2-1-1 0,1 4-3 16,-2 3-1-16,-1 13-1 16,4-16-1-16,-4 16 0 15,0 0 0-15,0 0 1 16,0 0-1-16,0 0 2 15,0 0 0-15,0 0-1 16,0 0-1-16,0 0 0 16,-11 19-2-16,7-5-1 15,-2 2 0-15,0 4-1 16,0 2-1-16,0 5 0 16,2 4-1-16,0 0 1 15,1 6 3-15,-1 0-6 0,1 2 5 16,-2 0-6-16,4 0 5 15,-2-3-5-15,3-1 3 16,-4-5-6-16,2-3-1 31,1-5-1-31,2-2-6 16,-1-20-5-16,0 26-5 0,0-26-4 0,0 0-7 16,0 0-9-16,6 13-17 15,-6-13-40-15,0 0-5 16,0 0 7-16,0 0 1 15</inkml:trace>
  <inkml:trace contextRef="#ctx0" brushRef="#br0" timeOffset="395332.1393">22644 14242 38 0,'0'0'89'0,"0"0"-1"16,0 0 5-16,0 0-42 15,0 0-9-15,0 0-9 16,0 0-5-16,0 0-7 0,0 0-2 16,0 0-2-16,0 0-2 15,-13-4-3-15,13 4 0 16,-14-1-3-16,14 1-1 16,-25 3-1-16,11-2 0 15,-6 2-2-15,1 1 1 16,-3-1 0-16,-1 3-2 15,1-2 1 1,2 2-2-16,0-2 0 0,6 2-1 16,1-3 0-16,13-3 0 15,-18 4-1-15,18-4-1 16,0 0 0-16,0 0 0 0,0 0-2 16,0 0 1-16,0 0-3 15,13-13 0-15,-13 13-3 16,0 0-1-16,16-4-1 15,-16 4-5-15,13-2-2 16,-13 2-6-16,13-1-7 16,-13 1-14-16,16-7-27 15,-16 7-35-15,14-15 3 16,-14 15 1-16,13-21 11 16</inkml:trace>
  <inkml:trace contextRef="#ctx0" brushRef="#br0" timeOffset="395754.0023">22524 14110 95 0,'0'0'92'0,"10"-15"1"16,-10 15-2-16,13-6-51 15,-13 6-15 1,0 0-10-16,0 0-7 0,0 0 0 16,9 18-2-16,-9-18 2 15,-16 23 1-15,5-7 4 16,-7-3 0-16,1 4 2 15,-3-3-1-15,0 4 1 16,-3-5-2-16,1 1-3 16,2-2-3-16,1-1-3 15,3-1-1-15,3-1-3 0,13-9 0 16,-21 14-1-16,21-14-1 16,0 0 1-16,-9 16 0 15,9-16 1 1,0 0 0-16,14 12 1 0,-14-12-2 15,25 7 1-15,-8-3 0 16,3-1 0-16,-1 0-1 16,3 0 0-16,-2 3-2 15,-1-5 0-15,-3 5 1 16,-2-4-8-16,-1 2-3 16,-13-4-13-16,13 8-15 15,-13-8-39-15,0 0-22 16,0 0-5-16,0 0 2 0</inkml:trace>
  <inkml:trace contextRef="#ctx0" brushRef="#br0" timeOffset="397018.5122">21454 14190 50 0,'0'0'62'16,"-9"15"-1"-16,9-15-29 15,0 0-12-15,0 0 2 0,0 0 2 0,0 0 4 16,0 0 3-16,0 0 4 15,0 0 0-15,0 0 0 16,0 0-6-16,0 0-6 16,-19 7-7-16,19-7-5 15,-21 2-4-15,8-1-3 16,-3-1-2-16,-1 1 3 0,-4-1 1 16,0 2 4-16,-2-2 3 15,0 4 2 1,-3-5 0-16,1 5 2 15,-1-4-1-15,3 4-3 0,-3-2-1 16,6 2-5-16,0 1-3 16,2 0-3-16,4 3-2 15,1-3 1-15,13-5-2 16,-16 12 2-16,16-12-3 16,0 0 3-16,0 0-1 15,0 0 2-15,0 0 0 16,0 0-1-16,0 0 2 15,0 0-3-15,0 0 1 0,0 0-2 16,0 0-2 0,0 0-3-16,14 6-5 0,-14-6-4 15,0 0-6 1,16-5-4-16,-16 5-6 0,16-6-5 16,-16 6-7-16,18-11-3 15,-6 5 1-15,-12 6 3 16,18-21 6-16,-11 6 6 15,3 2 10-15,-3-4 13 16,3 1 18-16,-1 2 13 16,-3-2 9-16,-6 16 7 15,11-25 3-15,-11 25 2 0,9-17-3 16,-9 17-6-16,0 0-7 16,0 0-6-1,0 0-5-15,0 0-3 16,0 0-3-16,-4 14-1 0,4-14 0 15,-13 19 1-15,13-19-1 16,-19 23 2-16,5-11-1 16,1 2 0-16,-3-1-2 15,0 3-1-15,-1 0-2 16,-1 0-1-16,2-2 0 16,2 2-4-16,1 0-2 15,3-2 0-15,1-1-2 16,9-13 2-16,-10 25-1 15,10-25 3-15,4 17-3 16,-4-17 3-16,16 3-2 16,-3-3 1-16,2-1 0 15,-1-1-1-15,3 1-4 0,-2 1-5 16,1 4-5-16,-16-4-13 16,26 13-10-16,-26-13-31 15,14 14-43-15,-14-14-3 16,10 16 4-16,-10-16-1 15</inkml:trace>
  <inkml:trace contextRef="#ctx0" brushRef="#br0" timeOffset="398326.7785">20080 14263 88 0,'0'0'85'16,"0"0"-17"-16,0 0 4 15,0 0-7-15,0 0-11 16,0 0-13-16,0 0-9 16,0 0-7-16,0 0-6 15,0 0-4-15,-19-3-3 16,19 3 0-16,-21 0 0 16,5-3 1-16,-3 3 1 0,-4-3-1 15,0 3 2-15,-3-3-2 16,0 5 0-16,-1-2-4 15,1 4 0-15,-3-1-3 16,6 2 0-16,0 1-3 16,2 1-1-16,3-1-2 15,2 0-1-15,3-2 0 16,13-4-1-16,-15 6 1 16,15-6-1-16,0 0 1 15,0 0 0-15,0 0 0 16,0 0 0-16,19-4 1 15,-19 4 0-15,15 0-1 16,-15 0-2-16,14 1-2 0,-14-1-5 16,0 0-7-16,14 2-5 15,-14-2-3-15,0 0-3 16,16 0-1-16,-16 0 0 16,0 0 2-16,9-18 4 15,-9 18 8-15,6-17 3 16,-6 17 5-16,3-23 2 15,-3 9 3-15,1-1 1 16,-1-1 3-16,4 0 2 16,-1-1 3-16,6 1 5 15,-2-3 4-15,6 5 6 16,-4-2 1-16,4 6 1 0,-13 10-1 16,17-14-2-16,-17 14-2 15,0 0-3-15,0 0-6 16,3 14-5-16,-3-14-1 15,-14 27-2-15,5-11 0 16,-1 2 0-16,-3-1-1 16,0 2 2-16,-2-2 0 15,1 0 2-15,-3 1-1 16,2-1 2-16,-1-1-2 0,3-2 1 16,0 1-1-1,3-2-1-15,10-13-1 16,-11 21-1-16,11-21 0 15,0 15-1-15,0-15 1 0,0 0-1 16,20 11 1-16,-20-11-1 16,20 10 2-16,-20-10-4 15,25 12 4-15,-25-12-4 16,24 14 3-16,-11-5-4 16,0-2 3-1,-13-7-3-15,23 13-3 16,-23-13-2-16,19 9-4 0,-19-9-6 15,13 6-7-15,-13-6-8 16,0 0-15-16,0 0-20 16,0 0-45-16,0 0 5 15,0 0 0-15,0 0 7 0</inkml:trace>
  <inkml:trace contextRef="#ctx0" brushRef="#br0" timeOffset="408078.1379">19018 13791 1 0,'19'-2'0'15,"-19"2"1"-15,0 0 45 0,14 9-28 16,-14-9 3-16,0 0 7 15,0 13 6-15,0-13 4 16,0 0 1-16,0 0-4 16,-1 13-5-16,1-13-7 15,0 0-5-15,0 0-4 16,7 13-3-16,-7-13-2 16,0 0 2-16,2 20 1 15,-2-20 4-15,-3 16 0 16,3-16 2-16,-7 16-1 15,7-16-3-15,0 0-1 16,0 0-3-16,-8 14-1 16,8-14-2-16,0 0 2 0,0 0 0 15,0 0 3-15,0 0 3 16,13 0 1-16,-13 0 1 16,0 0 1-16,3-14-1 15,-3 14 1-15,0 0 0 16,5-17-3-16,-5 17 0 15,2-16-3-15,-2 16 1 16,3-20-2-16,0 7-1 16,-3 13-1-16,9-24-1 15,-3 11 1-15,-3 0-2 16,-3 13 0-16,10-21-3 16,-10 21 1-16,5-17-1 0,-5 17-1 15,3-13-2-15,-3 13 0 16,0 0 0-16,0-18 0 15,0 18-1-15,0 0 0 16,0-16 1-16,0 16-2 16,0 0 1-16,0 0 0 15,0-14 0-15,0 14-1 0,0 0 2 16,0 0-1-16,0 0 0 16,0 0 0-16,0 0 0 15,0 0 0-15,7-13 0 16,-7 13 0-16,0 0-1 15,0 0 1-15,0 0-1 16,0 0 1-16,0 0 0 16,0 0-1-16,0 0 1 15,0 0 0-15,2 14 0 16,-2-14 0-16,0 0 1 0,0 0-1 16,0 0-1-16,0 0 2 15,13 12-2-15,-13-12 2 16,0 0-1-16,11 16 0 15,-11-16-1-15,13 16 1 16,-13-16 2-16,21 17-2 16,-21-17 1-16,21 12-1 15,-21-12 1-15,22 7-1 16,-22-7 1-16,19 5-1 16,-19-5 0-16,13 3 0 15,-13-3 0-15,0 0 0 16,0 0 0-16,0 0 0 15,13 6-1-15,-13-6 1 0,0 0-3 16,0 0 1-16,0 0 0 16,0 0-2-16,0 0 0 15,0 0-1-15,0 0 1 16,0 0 0-16,0 0 1 16,0 0 0-16,0 0 0 15,-8-13-2-15,8 13 0 16,0 0 0-16,-7-16-2 15,7 16-1-15,-13-17 0 16,13 17 0-16,-23-20 0 16,9 8 2-16,14 12 2 15,-26-21 1-15,26 21 2 0,-23-18 2 16,23 18 1-16,-18-10 1 16,18 10 0-16,-13-4 0 15,13 4 0-15,0 0-1 16,-16-2 0-16,16 2-1 15,0 0 0-15,-15 5 0 16,15-5 1-16,-13 7 1 16,13-7 1-16,-15 11 2 15,15-11-1-15,-19 18 2 16,19-18-1-16,-20 20-1 16,20-20 0-16,-20 20-1 15,20-20-2-15,-17 15-1 0,17-15-2 16,-13 7-6-16,13-7-8 15,0 0-13-15,0 0-17 16,0 0-28-16,0 0-52 16,0 0 0-16,0 0-2 0,-16-6 6 15</inkml:trace>
  <inkml:trace contextRef="#ctx0" brushRef="#br0" timeOffset="409620.6425">17679 13975 45 0,'0'0'68'16,"0"0"-2"-16,3-13-3 15,-3 13-46-15,0 0-8 16,0 0-3-16,0 0 3 15,0 0 5 1,-13-12 7-16,13 12 5 0,0 0 5 16,0 0 6-16,0 0 1 15,0 0-1-15,-4-15-6 16,4 15-5-16,1-14-4 16,-1 14-6-16,2-19-3 15,-2 19-4-15,1-22 0 16,1 9-2-16,-2-1 1 15,1 1 1-15,-1-4 1 0,0 2 1 16,-1-2 1 0,2 4-1-16,-2-2 0 0,1 15-1 15,0-20-3 1,0 20-1-16,0-14-1 0,0 14-3 16,0 0 0-16,3-15-1 15,-3 15-1-15,0 0 0 16,0 0 0-16,0 0 0 15,0 0 0-15,0 0 0 16,0 0 0-16,0 0 0 16,0 0 0-16,0 0 0 15,0 0 0-15,0 0 0 16,0 0 0-16,0 0 1 0,0 0-1 16,0 0 1-16,13 13-1 15,-13-13 1 1,0 0 0-16,7 18-1 15,-7-18 0-15,4 15 1 0,-4-15-1 16,6 15 1-16,-6-15 0 16,0 0-1-16,14 13 1 15,-14-13 0-15,0 0 0 16,16 16-1-16,-16-16 1 16,10 14 0-16,-10-14-1 15,10 16 2-15,-10-16-3 16,6 15 2-16,-6-15 0 0,0 0-1 15,0 0 0-15,0 0 1 16,0 0 0 0,0 0-2-16,0 0 1 15,0 0-1-15,0 0-1 0,0 0 0 16,-1-16-2-16,1 16 0 16,-16-19 1-16,16 19-1 15,-22-23 0-15,22 23 0 16,-23-22 2-16,23 22 0 15,-20-17 2-15,20 17 0 16,-16-9 1-16,16 9 0 16,-14-1 2-16,14 1 0 0,-13 3-1 15,13-3 0-15,-13 3 0 16,13-3 0 0,0 0 0-16,0 0-1 15,-13 5-1-15,13-5 1 0,0 0-1 16,0 0-1-16,0 0-1 15,-6 16 1-15,6-16-3 16,-9 17 1-16,9-17-3 16,-14 22-2-16,5-9-4 15,9-13-1-15,-19 19-7 16,19-19-10-16,0 0-14 16,-18 3-52-16,18-3-22 15,0 0 0-15,18-19-2 0</inkml:trace>
  <inkml:trace contextRef="#ctx0" brushRef="#br0" timeOffset="411381.1255">16516 13993 74 0,'0'0'59'16,"0"0"4"-16,0 0-3 15,0 0-3-15,0 0-6 16,0 0-7-16,0 0-7 15,0 0-4-15,0 0-5 0,0 0-3 16,0 0-2-16,0 0-2 16,-3-22 0-16,3 22-3 15,8-17 0 1,-8 17-3-16,10-22-1 0,-10 22-2 16,10-23-1-16,-10 23-2 15,6-23-1-15,-6 23-3 16,0-25 1-16,0 13-1 15,-2-3 0-15,1 2-2 16,-1 0-1-16,2-1 0 16,0 14 0-16,0-23-1 15,0 23-1-15,3-18 1 0,-3 18-1 16,0 0 1-16,3-13-2 16,-3 13 1-1,0 0 0-15,0 0 0 16,0 0 0-16,0 0-1 0,0 0 1 15,0 0-1-15,0 0 1 16,0 0 0-16,0 0 0 16,0 0 1-16,0 0-1 15,0 0 0-15,0 0 1 16,0 0-1-16,0 0 0 16,0 0 0-16,0 0 0 15,0 0 0-15,0 0 0 16,0 0 0-16,0 0 0 0,0 0-1 15,0 0 1-15,0 0 0 16,0 0 1 0,0 0-1-16,0 0-1 15,0 0 1-15,0 0-1 0,3 15 2 16,-3-15-1-16,0 0-1 16,16 18 1-16,-16-18 0 15,14 18 0-15,-14-18 1 16,16 17-1-16,-16-17 1 15,16 15-2-15,-16-15 2 16,0 0-1-16,16 13 0 16,-16-13 0-16,0 0 0 0,0 0 0 15,0 0-1 1,6 14 1-16,-6-14-1 16,0 0 1-16,0 0-1 15,-3 14 0-15,3-14 0 0,0 0-2 16,0 0 2-16,0 0-2 15,0 0 1-15,0 0 0 16,-3-13-1-16,3 13 1 16,-10-13 0-16,10 13 1 15,-18-15 0-15,18 15 0 16,-24-16 0-16,24 16 1 16,-25-16 1-16,25 16 0 15,-20-10 0-15,20 10 1 16,-13-8 1-16,13 8-1 15,0 0 0-15,-17 2 0 16,17-2 0-16,-15 7-2 16,15-7 2-16,-18 10-3 0,18-10 0 15,-19 13-3-15,19-13-6 16,0 0-11-16,-16 7-14 16,16-7-28-16,0 0-60 15,17 5-2-15,-17-5-1 16,16-3 0-16</inkml:trace>
  <inkml:trace contextRef="#ctx0" brushRef="#br0" timeOffset="413159.2714">15359 13997 10 0,'2'15'68'15,"-2"-15"4"-15,0 0 2 16,0 13-32-16,0-13-6 16,0 0-5-16,0 0-4 15,-8 13-2-15,8-13-2 16,0 0-2-16,0 0-3 16,-10 17-2-16,10-17-2 15,0 0 0-15,0 0-2 16,0 0 1-16,0 0 1 0,0 0 1 15,0 0 0-15,0 0 1 16,-7-23 0-16,11 10-1 16,-2-5-1-16,4 3-1 31,-3-7-1-31,2 3-2 0,-2-2-1 16,3 0-1-16,-5 3-1 15,4 2-1-15,-4-2 0 16,2 4 0-16,-3 1-1 15,0 13-1-15,0-19 1 16,0 19-2-16,1-16-1 16,-1 16 0-16,2-17-1 15,-2 17-1-15,3-17 1 0,-3 17 0 16,3-16-1 0,-3 16 0-16,0 0 0 15,3-17 0-15,-3 17 0 16,0 0 0-16,0 0-1 0,0 0 1 15,0 0-1-15,0 0 1 16,0 0 0-16,0 0 0 16,-9 13 0-16,9-13-1 15,0 0 1-15,0 0 0 16,0 0 0-16,0 0 0 16,0 0 0-16,0 0 0 15,0 0 0-15,0 0 0 16,4 13 0-16,-4-13 0 15,0 0 0-15,5 15 0 16,-5-15 0-16,5 15 0 16,-5-15 0-16,6 16 1 0,-6-16-1 15,7 18 0-15,-7-18-1 16,8 19 2-16,-8-19-1 16,8 18 0-16,-8-18-1 15,9 14 1-15,-9-14 0 16,0 0 0-16,11 13 1 15,-11-13-1-15,0 0 0 16,0 0 0-16,0 0 1 16,0 0-2-16,13 3 1 15,-13-3 0-15,0 0 1 16,0 0-1-16,0 0 0 16,0 0 0-16,0 0 1 15,0 0-1-15,0 0 1 0,0 0-1 16,-7-18-1-16,7 18 1 15,-8-15 0-15,8 15 0 16,-13-18 0-16,13 18-1 16,-16-20 1-16,16 20 0 15,-16-19-1-15,16 19 1 16,-18-17 0-16,18 17-1 16,-14-13 2-16,14 13-1 15,-14-9-1-15,14 9 2 16,0 0-2-16,-16-5 1 15,16 5 0-15,0 0-1 16,0 0 1-16,-16 5 0 0,16-5 0 16,0 0 0-16,-16 15 0 15,16-15 0-15,-13 11 0 16,13-11-1-16,-14 10-2 16,14-10-5-16,0 0-5 15,-19 6-8-15,19-6-10 16,0 0-10-16,0 0-23 15,0 0-54-15,-9 15-3 16,9-15 3-16,0 0 2 16</inkml:trace>
  <inkml:trace contextRef="#ctx0" brushRef="#br0" timeOffset="415219.4006">13892 13970 1 0,'0'0'62'15,"0"0"12"-15,0 0 3 16,0 0-34-16,7 18-4 16,-7-18-4-16,0 0-2 0,0 0-2 15,0 0 0-15,-13 5-1 16,13-5-4-1,3-15-3-15,-3 15-4 16,4-17-2-16,-4 17-2 0,7-22-3 0,-7 22-1 16,6-21-3-1,-6 21-1 1,2-20 0-16,-2 20-2 0,0-25 0 0,-2 12-1 16,-1 0 1-16,2 0-2 15,-1-1 2-15,2 1-1 16,0 0 1-16,0 13-1 15,3-22-1-15,-3 22 0 16,5-13-1-16,-5 13 0 16,0 0-2-16,0 0 0 15,0 0 0-15,0 0 0 16,0 0 0-16,0 0 1 0,0 0-1 16,0 0 0-16,0 0 2 15,3-13-2-15,-3 13 0 16,0 0 0-16,0 0 0 15,0 0 0-15,0 0 0 16,-5-13-1-16,5 13 0 16,0 0 1-16,0 0 0 15,0 0-1-15,0 0 1 16,0 0 0-16,0 0 0 16,0 0 0-16,0 0-1 15,7 13 1-15,-7-13 0 16,0 0 0-16,0 0 1 15,9 13-1-15,-9-13 0 0,9 13 0 16,-9-13 0-16,8 16 1 16,-8-16-2-16,11 20 2 15,-11-20-2-15,10 20 1 16,-10-20 0-16,10 21 0 16,-10-21 0-16,10 17 0 15,-10-17 0-15,10 14 0 16,-10-14 1-16,0 0-1 15,10 15 1-15,-10-15-1 16,0 0 0-16,0 0 0 16,0 0-1-16,0 0 0 15,0 0-2-15,0 0-3 0,0 0-3 16,0 0-3-16,0 0-2 16,0 0-2-16,0 0-1 15,0 0 0-15,0 0 3 16,-6-21 2-16,6 21 2 15,-13-21 2-15,6 8 3 16,-3-2 1-16,-2 2 2 16,12 13 0-16,-21-23 0 15,21 23 2-15,-22-16 1 16,22 16 3-16,-19-7 2 16,19 7 1-16,-17 0 2 15,17 0 0-15,-16 6-1 16,16-6-1-16,-17 12-1 0,17-12-4 15,-17 14-3-15,17-14-4 16,-15 13-7-16,15-13-8 16,0 0-21-1,0 0-62-15,0 0-4 0,-3-22 1 16,10 9-3-16</inkml:trace>
  <inkml:trace contextRef="#ctx0" brushRef="#br0" timeOffset="416510.3789">13964 12971 34 0,'0'0'90'0,"0"0"2"15,0 0 2-15,0 0-40 16,13 0-9-16,-13 0-7 0,0 0-7 16,0 0-6-16,0 0-2 15,0 0-2-15,-13-13-2 16,13 13-2-16,0 0-2 16,-13-17-2-16,13 17-2 15,-3-22-1-15,3 9-2 31,-1-4-1-31,2 1-3 0,-1 0 0 16,2 2-2-16,-1 1-1 16,-1 13-1-16,1-19 0 15,-1 19-1-15,0 0 1 16,0 0-1-16,0 0 1 16,0 0-1-16,6-13 1 0,-6 13 0 15,0 0 0-15,0 0 0 16,0 0 1-16,0 0-1 15,13 2 0-15,-13-2 1 16,6 13-1-16,-6-13 1 16,6 15-1-16,-6-15 0 15,7 19 0-15,-7-19 0 16,7 16 0-16,-7-16 0 16,0 0 1-16,13 14-1 15,-13-14-1-15,0 0 2 16,17 12-1-16,-17-12 0 15,13 9 0-15,-13-9 0 0,0 0 0 16,18 11 0-16,-18-11 0 16,0 0 0-16,14 7 0 15,-14-7 0-15,0 0 0 16,0 0 0-16,0 0-1 16,0 0-1-16,13 8 0 15,-13-8-3-15,0 0 0 16,0 0-4-16,0 0-2 15,0 0-6-15,0 0-7 16,-13 0-4-16,13 0-7 16,0 0-5-16,0 0-2 15,-20-3 2-15,20 3 3 16,0 0 7-16,-13-6 7 0,13 6 6 16,0 0 7-16,-14-16-9 15,14 16-49-15,0 0-3 16,0 0-2-16,-5-13 24 15</inkml:trace>
  <inkml:trace contextRef="#ctx0" brushRef="#br0" timeOffset="417693.0955">13952 12844 66 0,'0'0'89'16,"0"0"5"-16,0 0-2 0,0 0-45 15,0 0-4-15,0 0-5 16,0 0-3-16,-13 2-3 15,13-2-2-15,-14 6-3 16,14-6-3-16,-14 8-6 16,14-8-3-16,-13 9-4 15,13-9-4-15,0 0-2 16,-15 13-2-16,15-13-1 16,0 0 1-16,-11 14-2 15,11-14-1-15,-8 15-3 16,8-15-3-16,-8 16-6 15,8-16-8-15,0 0-11 16,-18 7-13-16,18-7-39 0,0 0-36 16,0 0-2-16,-7-25 2 15,7 11 2-15</inkml:trace>
  <inkml:trace contextRef="#ctx0" brushRef="#br0" timeOffset="419226.2332">14030 11953 14 0,'-4'14'76'16,"4"-14"-1"-16,0 0-25 16,-9 13-5-16,9-13-4 15,0 0-6-15,0 0-2 0,0 0-3 16,0 0-3-16,0 0-2 16,0 0-1-16,0 0 1 15,-5-17-3 1,5 17 1-16,0-23-3 0,0 23 1 15,5-29-6-15,0 13 2 16,-2-1-7-16,2 2-1 16,-2-1-3-16,2 3 0 15,-5 13-3 1,2-18-1-16,-2 18 0 0,0 0-1 16,-4-13 0-16,4 13 0 15,0 0-1-15,0 0 0 16,0 0-1-16,0 0 1 15,0 0 1-15,0 0-2 16,0 0 1-16,0 0 0 16,0 0 1-16,0 0 0 0,0 0-1 15,-3-13 1-15,3 13 0 16,0 0 0-16,0 0 0 16,0 0 0-16,6 13 0 15,-6-13 0-15,0 0 0 16,10 15 0-16,-10-15 0 15,0 0-1-15,14 16 1 16,-14-16 0-16,0 0 0 16,15 13 0-16,-15-13 0 15,0 0 0-15,11 15 0 16,-11-15-1-16,9 13 1 16,-9-13-1-16,10 17 0 15,-10-17 0-15,10 17 1 0,-10-17-2 16,12 19 2-16,-12-19-1 15,9 15 1-15,-9-15 0 16,0 0 0-16,7 14-1 16,-7-14 1-16,0 0-1 15,0 0 0-15,0 0-1 16,0 0-1-16,0 0-3 16,0 0-3-16,0 0-3 15,0 0-4-15,-6-17-5 16,6 17-3-16,-6-13-1 15,6 13-3-15,-6-13 3 16,6 13 1-16,0 0 4 0,-10-15 3 16,10 15 5-16,-10-13 3 15,10 13 2-15,-8-14 1 16,8 14-2-16,-8-18 1 16,8 18-1-16,-7-17 1 15,7 17 0-15,-9-14 2 16,9 14 3-16,0 0 4 15,-17-12 5-15,17 12 5 16,0 0 3-16,-17-1 3 16,17 1 3-16,0 0 0 15,-13 7 0-15,13-7-2 16,0 0-2-16,-16 6-4 16,16-6-3-16,-17 8-3 0,17-8-3 15,-26 11-3-15,11-6-1 16,-1 1-2-1,1 0-2-15,2 0-5 16,13-6-5-16,-19 10-7 0,19-10-5 16,0 0-10-16,0 0-17 15,0 0-45-15,0 0-15 16,0 0 6-16,14-6-1 16</inkml:trace>
  <inkml:trace contextRef="#ctx0" brushRef="#br0" timeOffset="421059.2133">14089 10957 18 0,'0'0'91'0,"0"0"1"16,0 0 3-16,-17 7-48 0,17-7-5 15,0 0-8-15,-13 16-4 16,13-16-4-16,0 0-1 15,-16 4-2-15,16-4-1 16,0 0-1-16,0 0-2 16,0 0-1-16,0 0-2 15,-10-18-1-15,10 18-3 16,2-22-1-16,1 9-2 16,-1-4-2-16,3 1-2 0,-2-3 1 15,2 3-3-15,1-3 1 16,1 4-2-16,-1 0 0 15,0 2-1-15,-2 0 0 16,-4 13 0-16,9-20-1 16,-9 20 1-16,3-17-1 15,-3 17 0-15,1-13 0 16,-1 13 0-16,0 0 0 16,0 0 0-16,0 0-1 0,0 0 1 15,0 0-1-15,0 0 1 16,0 0-1-16,0 0 1 15,0 0 0 1,-6 17-1-16,6-17 1 0,0 0 0 16,0 14 0-16,0-14 0 15,0 0 0-15,0 0 1 32,0 0-1-32,0 0 0 15,0 0 0-15,0 0 0 16,0 0 0-16,0 0 0 0,0 0 1 0,0 0-1 15,0 0 0 1,0 0 0-16,0 0 0 0,0 0 0 16,0 0 0-16,13-5 0 15,-13 5 0-15,0 0 0 16,0 0 0-16,0 0 0 16,18 14-1-16,-18-14 2 15,13 16-1-15,-13-16-1 16,16 19 1-16,-16-19 1 15,14 20-1-15,-14-20 0 0,12 16 0 16,-12-16 0-16,7 13 0 16,-7-13-1-16,0 0 0 15,0 0 0 1,0 0-1-16,6 13 0 0,-6-13-1 16,0 0-1-16,0 0 0 15,0 0 1-15,0 0-1 16,0 0 1-16,-8 13 0 15,8-13 1-15,0 0 1 16,0 0 0-16,0 0 1 16,-11-13-1-16,11 13 1 15,-13-15 0-15,13 15-1 16,-16-17 1-16,16 17 0 16,-19-17 0-16,19 17 0 15,-17-13 0-15,17 13 1 16,0 0-1-16,-16-15 2 15,16 15-1-15,0 0 0 0,0 0 1 16,-16-5-1-16,16 5 1 16,0 0-2-16,-17 7 1 15,17-7-1-15,-17 10 1 16,17-10-1-16,-22 16-1 16,22-16 0-16,-23 16-2 15,23-16-5-15,-22 14-8 16,22-14-10-16,0 0-12 0,0 0-23 15,0 0-63 1,0 0-1-16,15-19 0 16,-1 8 4-16</inkml:trace>
  <inkml:trace contextRef="#ctx0" brushRef="#br0" timeOffset="422211.0901">14020 9855 12 0,'0'0'24'0,"-13"16"-4"0,13-16-3 15,0 0-2-15,0 0 1 16,-8 13 2-16,8-13 5 15,0 0 3-15,0 0 1 16,0 0 2-16,0 0 0 16,0 0-1-16,0 0-4 15,0 0-4-15,0 0-5 16,0 0-4-16,0 0-4 16,0 0-2-16,0 0-3 0,0 0-1 15,0 0-3-15,0 0-1 16,0 0-1-16,0 0-2 15,0 0-3-15,0 0-2 16,0 0-4-16,0 0-3 16,0 0-6-16,0 0-10 15,0 0-27-15,0 0-20 16,0 0 1-16,0 0 60 16</inkml:trace>
  <inkml:trace contextRef="#ctx0" brushRef="#br0" timeOffset="426200.045">14027 9902 11 0,'0'0'73'16,"0"0"-1"-16,0 0-31 15,0 0-12-15,0 0-6 16,0 0-4-16,0 0-4 16,0 0 0-16,0 0 1 15,0 0 2-15,0 0 3 0,-7-18 3 16,7 18 0 0,2-19 0-16,-2 19-1 15,4-26-1-15,0 13-2 0,-4-2-1 16,0 15-2-16,5-26-3 15,-5 26-3-15,1-21-2 16,-1 21-2-16,2-16-1 16,-2 16-1-16,0-13 0 15,0 13-1-15,0 0 0 16,0 0-1-16,0-14-1 16,0 14 1-16,0 0-1 0,0 0 0 15,0 0 0 1,0 0-1-16,0 0 0 15,0 0-1-15,0 0 0 16,0 0 0-16,0 0 1 0,0 0-1 16,0 0 0-16,0 0 1 15,0 0 0-15,4-13 0 16,-4 13-1-16,0 0 1 16,0 0-1-16,0 0 0 15,0 0 1-15,0 0-1 16,0 0 0-16,0 0 0 15,0 0 0-15,3-13 0 16,-3 13 0-16,0 0 1 16,0 0-2-16,0 0 1 15,0 0 0-15,0 0 0 16,0 0 0-16,0 0-1 16,0 0 1-16,0 0 0 0,13 5 0 15,-13-5-1-15,0 0 2 16,0 0-1-16,0 0 0 15,14 10 0-15,-14-10 1 16,6 13 0-16,-6-13-1 16,10 22 1-16,-4-9-1 15,0 1 1-15,-1 2-1 16,3-3 0-16,-1 2 0 16,-7-15 0-16,13 21 0 15,-13-21 0-15,11 15 0 16,-11-15 1-16,0 0-1 15,0 0 0-15,15 14 0 0,-15-14-1 16,0 0-1-16,0 0-1 16,0 0-3-16,0 0-4 15,0 0-2-15,0 0-3 16,0 0-5-16,0 0-1 16,0 0-2-16,-10-13 0 15,10 13 2-15,-15-16 1 16,15 16 3-16,-19-21 3 15,19 21 3-15,-24-25 3 16,24 25 3-16,-26-21 2 16,26 21 2-16,-25-19 3 15,25 19 3-15,-18-15 1 16,18 15 3-16,-15-8 1 0,15 8 2 16,0 0 0-16,0 0 0 15,0 0-1-15,-14-12-1 16,14 12-2-16,0 0-2 15,0 0 0-15,0 0-2 16,0 0 1-16,0 0 1 16,0 0 0-16,0 0 2 15,0 0-1-15,0 0 1 16,-13-4 1-16,13 4-2 16,0 0 0-16,-18 7-3 15,18-7-1-15,-21 12-1 16,21-12-1-16,-22 14-5 0,22-14-5 15,-16 13-9-15,16-13-6 16,0 0-16-16,-14 10-38 16,14-10-34-16,0 0 1 15,0 0 0-15</inkml:trace>
  <inkml:trace contextRef="#ctx0" brushRef="#br0" timeOffset="429173.6828">14128 8900 42 0,'0'0'80'0,"0"0"2"32,0 0-37-32,6-13-8 15,-6 13-8-15,0 0-3 0,0 0-4 0,0 0-2 16,0 0 0-16,-13-11 1 15,13 11-3-15,-4-13 2 16,4 13-4-16,-2-18-1 16,2 18-2-16,6-26-2 15,-6 26-1-15,7-26-1 16,-1 8 2-16,-1 5-5 16,-1-1 4-16,-4 14-5 0,4-22 3 15,-4 22-4-15,2-14 2 16,-2 14-3-16,0 0-2 15,0 0 1-15,0 0-1 16,0 0 0-16,0 0 0 16,0 0 0-16,0 0-1 15,0 0 0-15,0 0 1 16,-5-16-1-16,5 16 0 16,0 0 0-16,0 0 1 15,0 0-1-15,0 0 1 16,0 0-1-16,5 13-3 15,-5-13 3-15,3 17-2 16,-3-17 3-16,5 18-3 0,-5-18 3 31,12 18-2-31,-12-18 2 16,16 18 1-16,-16-18 0 16,17 17-1-16,-17-17 1 0,16 19-1 0,-16-19-2 15,14 17 1-15,-14-17 0 16,12 13 1-16,-12-13-2 15,0 0 1-15,13 15-2 0,-13-15 1 16,0 0 0-16,0 0-1 16,0 0 0-16,0 0-1 15,0 0 0-15,0 0-1 16,6 13 0-16,-6-13-2 16,0 0-2-16,-15 2-1 15,15-2-1-15,0 0-3 16,-16 2-2-16,16-2-1 15,0 0-2-15,-17-3-1 16,17 3 2-16,0 0 1 16,0 0 1-16,-17-9 4 15,17 9 1-15,0 0 4 16,-13-16 2-16,13 16 1 0,-10-15 0 16,10 15-2-16,-9-21-1 15,9 21-1-15,-9-21 1 16,5 6 2-16,4 15 0 15,-7-17 4-15,7 17 2 16,-10-17 7-16,10 17 1 16,0 0 4-16,-15-16 1 15,15 16 0-15,0 0 1 16,-14-12 0-16,14 12-2 16,0 0-2-16,-13-7-2 15,13 7-2-15,0 0-2 16,0 0 0-16,-13 3-2 0,13-3-3 15,-7 13 4-15,7-13-2 16,-11 16 4-16,11-16-3 16,-10 17 3-16,10-17-3 15,-8 13 1-15,8-13 0 16,0 0-3-16,-13 9-3 16,13-9-6-16,0 0-8 15,0 0-7-15,-15 6-7 16,15-6-14-16,0 0-23 15,0 0-44-15,0 0 5 16,16 2-1-16,-16-2 63 16</inkml:trace>
  <inkml:trace contextRef="#ctx0" brushRef="#br0" timeOffset="434952.5912">14056 14935 48 0,'0'0'85'15,"0"0"1"-15,2 14-22 16,-2-14-16-16,0 0-10 15,0 0-9-15,0 0-5 16,0 0-5-16,0 0-1 16,0 0-2-16,0 0 1 15,0 0 1-15,0 0-1 16,-7-17 0-16,7 17-2 16,10-24-1-16,-5 11-3 0,1-5-2 15,1 5-2-15,-2-1-2 16,0 1 0-16,-2 0-1 15,0-2-1-15,-3 0 0 16,2-1 0-16,-4 0 0 16,2-1-1-16,0 1 0 15,0 1-2-15,0 2 1 16,0 13-1-16,0-14 0 16,0 14-1-16,0 0 1 15,0 0 0-15,0 0-1 16,0 0 1-16,0 0 0 15,0 0 1-15,0 0-1 16,7 16 1-16,-7-16 0 0,0 0 0 16,0 0 0-16,0 0 0 15,3 13-1-15,-3-13 0 16,0 0 0-16,10 18-1 16,-10-18 1-16,11 25 0 15,-4-11 0-15,0 1-1 16,0-2 1-16,0 1 1 15,-1-1-2-15,-6-13 3 16,13 22-3-16,-13-22 1 16,13 16 0-16,-13-16 1 15,9 14-2-15,-9-14 1 16,0 0 0-16,11 17 0 0,-11-17-1 16,0 0 1-16,0 0-1 15,0 0 0-15,0 0-1 16,0 0-1-16,0 0-1 0,0 0-1 0,0 0-1 15,-4-18-1-15,4 18 0 16,-7-28 0 0,4 12 2-16,-3-2 0 15,0-1 2-15,-1 0 1 0,0 3 1 16,0 2 1-16,7 14 2 16,-18-20-1-16,18 20 3 15,-15-9-2-15,15 9 3 16,-15-3 0-16,15 3 0 15,0 0 0-15,-17 0 0 16,17 0 0-16,0 0 0 16,-16 6-1-16,16-6 0 15,-16 7-1-15,16-7 0 0,-23 12-1 16,9-4 0 0,1 0-1-16,-2-1 0 15,2 0-1-15,13-7 0 16,-19 10-1-16,19-10-3 0,0 0-4 15,0 0-7-15,0-16-12 16,16 15-19-16,-9-12-68 16,14 8-2-16,-21 5-2 15,30-13-1-15</inkml:trace>
  <inkml:trace contextRef="#ctx0" brushRef="#br0" timeOffset="436430.3466">14066 16124 1 0,'-10'-15'55'0,"10"15"27"15,0 0-1-15,-7-17-30 16,7 17-17-16,0 0-3 16,0 0-13-16,-19-11 7 0,19 11 9 15,0 0-9-15,0 0 5 16,-16-22-17-16,16 22 15 15,-1-26-18-15,5 12 14 32,-5-5-17-32,7 0 5 15,-5-3-7-15,2 4-1 16,-2-3 5-16,1 6-7 16,-4-3 6-16,2 18-6 0,-4-29 5 15,1 16-6-15,-1 0 3 16,4 13-1-16,-4-26 1 15,4 26-4-15,-2-24 2 16,2 24-2-16,3-19 1 16,-3 19-1-16,0 0 0 15,6-14 0-15,-6 14 0 16,0 0 1-16,0 0-1 16,0 0 1-16,0 0-2 15,0 0 2-15,3 13-1 16,-3-13 0-16,0 0 0 15,0 0-1-15,0 0 1 16,0 0-1-16,0 0 1 0,0 0 0 16,14 14 0-16,-14-14 0 15,0 0 0-15,17 15 1 16,-17-15-1 0,13 15 1-16,-13-15-1 0,13 15 2 15,-13-15-1-15,15 14 0 16,-15-14 0-16,14 15 0 15,-14-15 0-15,13 10 0 16,-13-10 0-16,0 0-1 16,16 13-1-16,-16-13 1 0,0 0 0 15,0 0 0-15,9 14 0 16,-9-14 0-16,0 0 0 16,0 0-1-16,0 0-2 15,0 0 0-15,0 0-1 16,0 0-2-16,0 0 0 15,-16-1-2-15,16 1-1 0,0 0 1 16,-15-13 1-16,15 13 1 16,-13-13 1-16,13 13 2 15,-15-15 1-15,15 15 3 16,-15-17 2-16,15 17 1 16,-11-16 2-16,11 16 0 15,-10-14 1-15,10 14 0 16,0 0 0-16,0 0 0 15,0 0-1-15,-15-10 0 16,15 10 0-16,-14 7 0 16,14-7-1-16,-22 10 0 15,9-4-1-15,0 0 0 0,13-6-2 16,-23 8-1-16,23-8-3 16,-14 5-4-16,14-5-4 15,0 0-4-15,0 0-9 16,0 0-8-16,28 10-17 15,-28-10-41-15,26-6-28 16,-26 6-1-16,29-9 4 16</inkml:trace>
  <inkml:trace contextRef="#ctx0" brushRef="#br0" timeOffset="437883.2056">13890 17161 74 0,'0'0'90'0,"0"0"-4"0,0 0-27 16,-5-16-21-16,5 16 2 15,7-26-16 1,-1 12 4-16,-8 0-2 16,2 14-5-16,4-29-1 0,-1 16-1 15,-6-5-2-15,5 4 1 16,-6-2-1-16,5-1-2 15,-5-3-1-15,7-1-3 16,-5 0-1-16,4-2-3 16,0 3 1-16,3-1-4 31,-1 3-1-31,0 2-3 16,1 3 2-16,-5 13-1 0,7-21 0 15,-7 21-1-15,0 0 0 16,0 0 0-16,0 0 0 15,0 0 1 1,0 0 0-16,0 0-2 0,0 0 1 16,1-12-1-16,-1 12 0 15,0 0 1-15,0 0 0 16,0 0-1-16,0 0 0 16,0 0 1-16,15 5-1 15,-15-5 1-15,6 15 0 0,-6-15 0 16,7 18 0-16,-7-18 0 15,10 16 0-15,-10-16 1 16,11 16-1-16,-11-16 0 16,15 12 0-16,-15-12 1 15,17 11-1-15,-17-11 0 16,16 15 0-16,-16-15 1 0,13 10-2 16,-13-10 2-16,0 0-1 15,13 13 1-15,-13-13-1 16,0 0-1-16,0 0 1 15,0 0 0-15,13 11-1 16,-13-11 0-16,0 0-1 16,0 0 1-16,0 0-2 15,0 0 0-15,0 0 1 16,0 0 0-16,0 0 0 16,-13-1 0-16,13 1 0 15,-11-15-1-15,11 15 2 16,-15-18-3-16,15 18 1 15,-19-19-2-15,19 19 2 0,-17-16-1 16,17 16 2-16,-17-6 2 16,17 6 0-16,-13-3 2 15,13 3 1-15,0 0 2 16,-16-2 0-16,16 2 3 16,0 0-1-16,0 0-1 15,-15-3 1-15,15 3-1 16,0 0-1-16,0 0 0 15,-14 1-2-15,14-1-1 16,0 0-1-16,-16 15 1 16,16-15-2-16,-11 15 1 15,11-15 0-15,0 0-4 0,-13 13-3 16,13-13-5-16,0 0-11 16,-5-14-15-16,5 14-33 15,13-19-54-15,0 8 2 16,-3-11-2-16,5 6 3 15</inkml:trace>
  <inkml:trace contextRef="#ctx0" brushRef="#br0" timeOffset="439761.4428">13851 18098 14 0,'32'57'80'0,"-32"-57"5"16,0 0 5-16,0 0-31 15,0 0-12-15,0 0-6 16,0 0-4 0,0 0-5-16,0 0-1 0,0 0 0 15,0 0-8-15,0 0-4 16,0 0 2-16,0 0 2 15,0 0-8-15,20-60 1 16,-20 60-3-16,0 0-10 16,0 0 6-16,0 0 1 15,0 0-3-15,22-68-3 16,-22 68 0-16,0 0-4 0,0 0 3 16,30-62 6-1,-30 62-6-15,0 0-3 0,0 0 1 16,18-61 0-16,-18 61-7 15,0 0-1-15,0 0 0 16,0 0 6-16,0 0-4 16,0 0 3-16,0 0 2 15,0 0 0-15,0 0 7 16,2-60 0-16,-2 60-5 16,0 0-11-16,0 0 16 15,0 0-14-15,0 0 6 16,0 0 0-16,0 0 3 15,0 0-10-15,0 0 11 0,0 0-5 16,0 0-3-16,0 0 13 16,0 0-14-1,0 0-3-15,0 0 7 16,0 0 1-16,0 0-4 0,0 0 7 16,0 0 2-16,0 0-12 15,0 0 13-15,0 0 3 16,0 0-11-16,24-58 13 15,-24 58-6-15,0 0 6 16,0 0-13 0,0 0 13-16,0 0-6 15,0 0-9-15,0 0 14 0,0 0-7 16,0 0 2-16,0 0-2 16,0 0 1-16,0 0-8 15,0 0 7-15,31 58 6 16,-31-58-6-16,0 0-9 0,0 0 8 15,0 0-11 1,0 0 15-16,0 0 3 16,33 60-15-16,-33-60 9 15,0 0-3-15,0 0 0 0,0 0-6 16,0 0 17-16,0 0-9 16,0 0-10-1,0 0 13-15,0 0-7 0,0 0-1 16,0 0-2-16,0 0 4 15,0 0-10-15,0 0-4 16,0 0 7-16,0 0-11 16,0 0-3-16,0 0 2 15,0 0 12-15,0 0-8 0,0 0 5 16,0 0 3 0,0 0 8-16,0 0 2 15,0 0-3 1,0 0 12-16,0 0 0 0,0 0 7 0,0 0-11 15,0 0 11-15,0 0-3 16,0 0-5-16,0 0 4 16,0 0-1-16,0 0-12 15,0 0 7-15,0 0 9 16,-63 3-16-16,63-3 5 16,0 0 6-16,0 0 4 15,0 0-14-15,0 0 12 0,0 0-9 16,-62 18-12-16,62-18 12 15,0 0-7-15,0 0-3 16,0 0-3-16,0 0-1 16,0 0-3-16,0 0-7 15,0 0 11-15,0 0-8 16,0 0-4-16,0 0 1 16,0 0 0-16,0 0-16 15,-62 34-51-15,62-34-23 16,0 0-1-16,0 0 0 15</inkml:trace>
  <inkml:trace contextRef="#ctx0" brushRef="#br0" timeOffset="442242.0144">15209 15071 1 0,'0'0'69'0,"0"0"13"16,0 0-2-16,0 0-32 15,-11-16-6-15,11 16-1 16,0 0-3-16,0 0-1 15,0 0-4-15,0 0-3 16,0 0-3-16,0 0-4 16,-13 1-3-16,13-1-2 15,2 22-4-15,4-3-1 16,-1 1-1-16,0 7-6 0,0 2 3 16,0 6-5-1,-3-1 2-15,1 4-5 0,-3-4 3 16,-3 0-4-16,-1-7 0 15,-2-1 1-15,0-4-2 16,0-4-2-16,0 1-3 16,-2-4-1-16,3 3-5 15,-2-5-4-15,7 8-7 16,0-21-8-16,0 28-19 16,0-28-65-16,6 15-2 15,-6-15 0-15,14-4 0 16</inkml:trace>
  <inkml:trace contextRef="#ctx0" brushRef="#br0" timeOffset="444813.8272">16298 15068 51 0,'0'0'97'0,"-18"10"-1"16,18-10 3-1,-16-2-42-15,16 2-18 0,0 0-9 16,0 0-5-16,3-18-4 15,-3 18-2-15,18-19-1 16,-2 12-3-16,0-5-1 16,7 3-3-16,2-2-1 15,2 5-4-15,2-1-2 16,0 4-1-16,0 6-2 16,-2 3 0-16,-4 7-1 0,-4 5 0 15,-2 10-3-15,-6 4-3 16,-6 7 3-16,-3 0-5 15,-5 4 4 1,-6-1-3-16,-2 1 4 0,-5-4-4 16,-3-2 6-16,-3-2-1 15,1-6 1-15,-2-6 2 16,2-3-1-16,1-5 1 16,3-8-1-16,1-4 1 15,16-3-1-15,-20-9 2 16,20 9-1-16,-9-16 1 15,9 16 0-15,3-16 1 16,-3 16 0-16,13-5 1 0,-13 5 1 16,25 8 0-16,-11-2-1 15,5 1 1 1,1-3-2-16,3 1 0 16,0-1-1-16,0-2-3 15,0-2-2-15,-1 0-4 16,-2 2-4-16,-5-3-6 15,2 8-6-15,-17-7-7 16,23 12-19-16,-23-12-62 16,14 10 0-16,-14-10-1 15,0 0 1-15</inkml:trace>
  <inkml:trace contextRef="#ctx0" brushRef="#br0" timeOffset="445595.0821">17371 15143 93 0,'0'0'108'0,"4"-22"-4"15,3 5 3-15,-7 17-53 16,17-29-24-16,-1 20-4 16,-4-4 0-16,4 9-5 15,-16 4 3-15,29-9-2 0,-15 9-4 16,5 5-2-16,-2 0-5 16,2 6-1-16,-2 0-5 15,0 5 1-15,-1 1-8 16,-3 3-3-16,-4 1 4 15,-3 0-5-15,-2-2 5 16,-4 0-6-16,-1-5 7 16,-4-1-7-16,5-13 7 15,-11 16 1-15,11-16-2 16,-15 10-1-16,15-10-1 16,-16 7-2-16,16-7-3 15,-15 10 0-15,15-10-2 16,-6 15 0-16,6-15 1 0,7 19 1 15,-7-19 1-15,22 20 3 16,-7-10 1-16,6 2 3 16,-1 2 1-16,-1 2 2 15,-3 1 0-15,-2 5 3 16,-5-1 1-16,-7 4 1 16,-6-2 0-16,-4 2 1 15,-10-4-2-15,-1-1 1 16,-7-4-5-16,-2-3 0 15,-3-1-5-15,0-5-3 16,-1-1-6-16,-1-5-6 16,4 2-8-16,-3-10-8 0,12 10-16 15,-6-13-50-15,13 2-18 16,1-5 1-16,8-2 2 16</inkml:trace>
  <inkml:trace contextRef="#ctx0" brushRef="#br0" timeOffset="446532.5889">18953 15088 87 0,'0'0'87'0,"8"-25"3"16,-8 25 0-16,4-15-61 0,-4 15-1 15,0 0 1-15,0 0 0 16,0 0 1-16,0 0-3 15,-13 28 2-15,1-10-5 16,4 9-8-16,-10-2 1 16,4 5-8-16,-5-3 1 15,2 1-6-15,0-5 1 16,2-3-8-16,4-4 5 16,5-2-1-16,6-14-1 0,4 16 1 15,-4-16 0 1,28 5-2-16,-7-8 2 15,7-3-2-15,2-1 2 16,2-1-1-16,-1 3 0 0,0-1-1 16,-5 0-2-16,-6 2-3 15,-1 4-5-15,-19 0-6 16,18 1-8-16,-18-1-5 16,0 0-9-16,0 0-6 15,15 10-6-15,-15-10 3 16,0 0 7-16,0 0 15 15,20 2 16-15,-20-2 14 0,16-15 13 16,-16 15 21 0,14-27 5-16,-1 13 13 15,-11-14-6-15,11 8 0 16,-13-9-14-16,10 9 0 0,-10-5-11 16,6 9-8-16,-8 2-5 15,2 14-5-15,0 0-2 16,0 0-4-16,-13 23 0 15,6 0-7-15,-2 5 6 16,2 5-4-16,-2 3 6 16,1 1-5-16,-2 2 5 15,2 2-4-15,0-2 4 16,-1 1 1-16,0-2-3 16,1-2-4-16,1 1-6 15,-3-8-10-15,8 4-14 16,-8-18-26-16,11 3-61 15,-1-18-1-15,-2 16-1 0,2-16 1 16</inkml:trace>
  <inkml:trace contextRef="#ctx0" brushRef="#br0" timeOffset="447258.683">20276 15052 100 0,'0'0'99'16,"0"0"0"-16,0 0 5 15,0 0-49-15,0 0-17 0,-5-15-9 16,5 15-9-16,0 0-5 15,0 0-4-15,-22 18-5 16,10-2 1-16,-1-1-1 16,1 6 2-16,-4-3 0 15,4 3 2-15,-1-5-1 16,6-1 1-16,7-15-1 16,-13 18-7-16,13-18 4 15,0 0-3-15,0 16-1 16,0-16-7-16,17 4 5 15,-1-1 1-15,6-2-1 16,4 4 0-16,3 0 1 16,-1 3-6-16,1 2 5 0,-3 4 1 15,-3 3-1 1,-5 5-4-16,-8 3 3 16,-6-1 3-16,-4 2-2 15,-3-1 1-15,-3 1-1 0,-2-3 1 16,-2-5-1-16,-5 3 0 15,1-4 0-15,-4-1 0 16,-2 0-1-16,-3 0 0 16,-1-3-2-16,-4-3-2 15,2 1-7-15,-3-12-8 16,5 4-10-16,-6-16-21 16,9 3-41-16,-2-14-21 0,6 0-3 15,3-8 5-15</inkml:trace>
  <inkml:trace contextRef="#ctx0" brushRef="#br0" timeOffset="447558.7705">20223 15069 68 0,'0'0'81'0,"13"-8"7"15,-13 8 0-15,14-6-52 16,-14 6 2 0,15-7 0-16,-15 7 1 0,23-12-2 15,-23 12-3-15,36-14-5 16,-16 2-5-16,9 8-5 16,-1-5-4-16,3 3-5 15,-2 2-7-15,0 1-6 16,-2 3-9-16,-5-1-10 15,1 6-19-15,-23-5-55 0,23-3-17 16,-23 3-3-16,0 0 2 16</inkml:trace>
  <inkml:trace contextRef="#ctx0" brushRef="#br0" timeOffset="449193.5782">20030 15027 22 0,'0'0'78'16,"0"0"5"-16,0 0 5 0,0 0-36 15,0 0-8 1,-13 0-2-16,13 0-2 16,0 0-5-16,0 0-3 15,0 0-5-15,0 0 0 0,0 0-4 16,-15-5-2-16,15 5-2 16,-17-11-2-16,4 3-1 15,13 8-2-15,-22-22-1 16,22 22-4-16,-23-29-1 15,12 16-1-15,-2-5 1 16,3 3-1-16,-3-4 0 16,1 2-2-16,-1-3 1 15,2 3-2 1,-2-4 1-16,0 3-2 16,-2 0-1-16,2 2-1 15,0 3-1-15,0 2 1 16,0 2-2-16,13 9 1 0,-21-13 0 15,21 13 0-15,-19-8 0 16,19 8-1-16,-13-12 2 16,13 12-2-16,-9-17 2 15,9 17-2-15,-10-19 2 16,10 19-2-16,-14-20 1 16,14 20 1-16,-15-13 0 15,15 13-1-15,-14-6-1 16,14 6 1-16,0 0 0 0,-13-4 0 15,13 4-1-15,0 0 1 16,0 0 0-16,0 0 0 16,0 0 0-1,0 0 0-15,-13-15 1 0,13 15-1 16,0 0 1-16,-13-4-1 16,13 4 0-16,0 0 0 15,0 0 0-15,-13-3 0 16,13 3 0-16,0 0-1 15,0 0 1-15,0 0 0 16,0 0 0-16,0 0 1 16,0 0-1-16,0 0 0 0,0 0 0 15,0 0 0-15,0 0 0 16,0 0 0 0,0 0 1-16,0 0-2 15,0 0 2-15,0 0-1 0,0 0 0 16,0 0 1-16,0 0-1 15,0 0 1-15,0 0 0 16,0 0 1-16,0 0-1 16,-9-13 1-16,9 13-2 15,0 0 1-15,0 0 0 16,0 0 0-16,19 10 0 16,-19-10-1-16,20 10 1 15,-7-4-2-15,3-2 3 0,1 1-2 16,1-2 1-1,0-1-1-15,3-2 2 16,-1 0-1-16,0-1-1 16,2-2 1-16,-4 2 0 0,1-2 0 15,-2 3-1-15,-2 0 1 16,-15 0-1-16,22 8 0 16,-22-8 1-16,13 13-2 15,-13-13 0-15,7 15 1 16,-7-15-1-16,0 0-1 15,0 0 0-15,3 13-1 16,-3-13 0 0,0 0-2-16,0 0-2 0,-15-6-3 0,15 6-1 15,-20-6-3 1,20 6-1-16,-30-7-2 16,15 7-1-16,-6-3-2 0,2 5 3 15,-3-4 0-15,3 7 3 16,-1-4 3-16,3 2 4 15,1 0 3-15,0-2 5 16,3-2 4-16,0-1 2 16,13 2 1-16,-23-8 1 15,23 8-1-15,-20-10-2 16,20 10 1-16,-19-11-2 16,19 11 1-16,-14-7-1 0,14 7 2 15,0 0 0 1,0 0 3-16,0 0 0 15,0 0 0-15,4 20 0 16,6-7 0-16,-1 2-1 0,4 2-1 16,-3 2 0-16,4 3-1 15,-2-1-3-15,1 4 1 16,0-4-2-16,-2 1 0 16,0 0-1-16,0-4-1 15,-1 1-5-15,-3-6-4 16,2 0-6-16,-9-13-7 15,12 20-11-15,-12-20-9 0,0 0-24 16,0 0-61 0,-3 16 1-16,3-16 2 15,0 0 6-15</inkml:trace>
  <inkml:trace contextRef="#ctx0" brushRef="#br0" timeOffset="456262.5243">21582 15073 143 0,'-13'-11'99'0,"13"11"-2"15,0 0-7-15,0 0-51 16,0 0-9-16,0 0-6 16,0 0-2-16,0 0-2 15,0 0-3-15,0 0-1 0,0 0-1 16,-13 20 1-16,5-5 1 16,-10-2-4-1,5 4 0-15,-3-1-4 16,3 3-4-16,0-2 0 0,5-1-4 15,8-16 1-15,-5 21-5 16,5-21 4-16,16 13-4 16,2-10 2-16,5-1 1 15,3 2 1-15,4 0 0 16,0 5 0-16,-1 4 0 0,-1 3 0 16,-4 5 0-16,-5 4 1 15,-6 1-1-15,-6 3-1 16,-3 0 1-16,-5-2 0 15,-3-1-1-15,-5-3 1 16,-4-3 0-16,-3-1-3 16,-7-3 0-16,-2-2-3 0,-3-5 0 15,-3 0-7-15,-3-11-4 16,3 7-12-16,-5-13-9 16,12 8-25-16,-4-10-53 15,13-1-1-15,2-8 1 16,7-4 3-16</inkml:trace>
  <inkml:trace contextRef="#ctx0" brushRef="#br0" timeOffset="456559.4146">21550 15112 122 0,'16'-5'104'0,"-16"5"2"16,25-6 4-16,-25 6-47 16,32-9-12-16,-17-2-8 15,13 9-11-15,-5-8-5 16,7 6-9-16,-5-2-4 16,1 3-6-16,-3 0-6 15,-3 3-6-15,-1 2-11 16,-19-2-11-16,23 4-17 15,-23-4-34-15,0 0-41 16,17-6-4-16,-17 6 3 0,23-3 1 16</inkml:trace>
  <inkml:trace contextRef="#ctx0" brushRef="#br0" timeOffset="457239.4686">23032 14951 76 0,'19'-4'87'0,"-19"4"4"15,0 0-1-15,0 0-60 16,0 0-2-16,-19 24 5 0,2-11 0 16,1 7 1-1,-8-1-4-15,3 8 4 16,-6-5-7-16,5 5 0 16,-2-5-4-16,5 3-4 0,0-8-6 15,6 2-8-15,5-6 2 16,8-13-10-16,-5 16 7 15,5-16-9-15,22 7 3 16,0-6-1-16,4-1 4 16,5 2 2-16,4-1 0 15,0 3 2-15,-4 2 0 16,0 4 3-16,-8 2-2 0,-7 7 0 16,-8-1-1-16,-5 5-2 15,-9 3 0-15,-4 3-2 16,-6 0 0-1,-4 0-1-15,-3-3-1 0,-4 0 1 16,-2-3-1-16,-2-3-1 16,1-5-2-16,0-8-4 15,4 0-8-15,-3-16-14 16,12 8-30-16,-6-21-62 16,10-1-3-16,0-11 2 15,5-1-3-15</inkml:trace>
  <inkml:trace contextRef="#ctx0" brushRef="#br0" timeOffset="457527.2854">22934 15007 102 0,'23'-19'87'0,"2"5"-2"16,-5-3 2-16,-1 2-72 15,1 5 2-15,-7 1 7 16,4 9 5-16,-17 0 7 0,19 3 2 16,-19-3 1-16,17 13-2 15,-17-13-4-15,26 9-6 16,-11-9-7-16,6 1-9 16,1-2-14-16,0-5-11 15,1 5-16-15,-7-9-21 16,4 8-70-16,-20 2-3 0,17-3 0 15,-17 3 0-15</inkml:trace>
  <inkml:trace contextRef="#ctx0" brushRef="#br0" timeOffset="458449.1667">24230 14994 89 0,'17'-19'101'0,"-17"19"-1"0,13-13 6 16,-13 13-59-16,0 0-9 15,0 0-4 1,0 0-3-16,-17 10-3 16,10 3-1-16,-11-1-4 0,7 5-4 15,-8-1-6-15,5 4-3 16,-2-1-4-16,1 0-1 15,1 1-4-15,2-1 2 16,4-3 1-16,2-2-3 16,3-1 3-16,3-13-6 15,7 20 5-15,-7-20-7 16,29 19 9-16,-9-9-8 0,6 0 4 16,2 2-2-16,1 1 1 15,-1 0 2 1,-2 1-2-16,-3 2 2 15,-2 0-2-15,-6 1 1 0,-3 2-3 16,-2-2 1-16,-4 4 1 16,-2-3-2-16,-2 3 2 15,-5-1-1-15,-4-1 1 16,-6-1 0-16,-5-2 1 16,-6 0 0-16,-7-3-2 15,-3-3-2-15,-4-3-4 16,-5-4-4-16,7-3-11 15,-6-13-10-15,13 6-15 0,-5-19-35 16,15 4-38 0,3-8 1-16,15 0 0 15,6-6 6-15</inkml:trace>
  <inkml:trace contextRef="#ctx0" brushRef="#br0" timeOffset="458801.5879">24301 14945 74 0,'17'9'101'0,"-17"-9"7"0,13 4 3 15,-13-4-41-15,13 4-19 16,1 2-9-16,-14-6-9 16,28-1-7-1,-14-2-6-15,6 6-6 16,-5-3-4-16,3 4-5 16,1-1-4-16,-1 1-5 15,-3 2-4-15,-2-5-5 16,3 5-8-16,-16-6-10 0,22 0-15 15,-22 0-27-15,0 0-44 16,9-17-1 0,-9 17 5-16,0 0 1 15</inkml:trace>
  <inkml:trace contextRef="#ctx0" brushRef="#br0" timeOffset="461017.2167">24074 14895 61 0,'0'0'81'0,"0"0"-12"15,0 0-1-15,0 0-5 16,0 0-6-16,0 0-8 15,0 0-9-15,-13-6-9 0,13 6-6 16,0 0-5-16,0 0-4 16,6-13-4-16,-6 13-1 15,7-15-1-15,-7 15 0 16,9-23 0-16,-4 10 0 16,-3-4 1-16,2 3 0 15,-2-5-2-15,-1 2 0 16,-4-2-3-16,3 1-1 15,-3 1-2-15,0 1-1 16,2 2-1-16,0-2-2 16,-1 2 1-16,4-1 0 15,-2 15 1-15,5-23-1 0,-5 23 1 32,10-19-1-32,-10 19 0 0,9-14 1 15,-9 14 0-15,0 0-1 16,9-16 0-16,-9 16 1 15,0 0-3-15,0 0 3 16,0-17-1-16,0 17-1 16,0 0 1-16,1-18-1 15,-1 18 2-15,0 0-1 16,3-17 1-16,-3 17-2 16,0 0 2-16,4-14-2 15,-4 14 2-15,0 0-1 16,0 0 0-16,2-16 0 0,-2 16 1 15,0 0-1-15,0 0-1 16,0 0 1-16,0 0-1 16,13 14 1-16,-13-14 0 15,10 20-1-15,-10-20 0 16,9 26 1-16,-4-13-1 16,1 0 1-16,0 0 0 15,-6-13 0-15,13 23 0 16,-13-23 0-16,13 23-1 15,-13-23 1-15,11 19-1 16,-11-19 1-16,8 15 0 16,-8-15 0-16,0 0-1 15,0 0 0-15,0 0-1 0,0 0 0 16,0 0 0-16,0 0-1 16,0 0-1-16,0 0 1 15,0 0-1 1,0 0 0-16,0 0 1 0,0 0 0 15,0 0 0-15,0 0 2 16,0 0 0-16,-13 8-1 16,13-8 2-16,0 0 0 15,0 0-1-15,0 0 1 16,-15-4-3-16,15 4 0 16,0 0-1-16,-13-7-1 15,13 7-3-15,0 0 0 0,-8-15 0 16,8 15-1-16,-3-14 1 15,3 14-1 1,-5-19 2-16,5 19 1 16,-7-23 2-16,7 23 0 0,-10-22 2 15,10 22 0-15,-16-17 1 16,16 17 1-16,0 0 0 16,-17-11 2-16,17 11 0 15,0 0 2-15,0 0 1 16,0 0 0-16,0 0 2 15,0 0-1-15,0 0 1 16,0 0-2-16,0 0 0 16,0 0-2-16,-15-2-1 0,15 2 0 15,0 0-2 1,0 0 1-16,-13 3-1 16,13-3 2-16,0 0-2 15,-8 16 3-15,8-16 0 0,-3 16 2 16,3-16-1-16,-6 17 1 15,6-17-1 1,-9 14 0-16,9-14-1 16,-15 13-4-16,15-13-1 0,-18 11-3 15,18-11-1-15,-16 7-4 16,16-7-3-16,0 0-7 16,0 0-6-1,-13 8-8-15,13-8-24 0,0 0-52 16,13 9-4-16,-13-9 6 15,13-7-1-15</inkml:trace>
  <inkml:trace contextRef="#ctx0" brushRef="#br0" timeOffset="463947.7471">22529 15283 48 0,'0'0'73'16,"0"0"4"-16,0 0-2 16,0 0-40-16,0 0-9 15,0 0-2-15,0 0-1 0,0 0 4 16,0 0-1-16,0 0 3 0,0 0-1 16,0 0 0-16,0 0-5 15,0 0-1-15,0 0-4 16,-20-6-3-16,20 6-2 15,-21 4-3-15,21-4 0 16,-24 6-1-16,9-3 2 16,-2 0-4-16,0 0 3 15,-2 0-2-15,-1-1 1 16,-2 1-1-16,0 0 0 16,-1 0-3-16,3 0 0 15,0-3-2-15,3 3-1 16,1-2-1-16,3 1 0 0,13-2-1 15,-17 3-1-15,17-3 1 16,0 0-1-16,0 0-1 16,0 0 1-1,0 0 0-15,0 0 1 0,0 0-1 16,20 0 1-16,-20 0-1 16,17-3 1-16,-17 3 1 15,16-3-1-15,-16 3-1 16,14-3 0-16,-14 3 1 15,13 0-1-15,-13 0 2 16,0 0-2-16,16 4 1 16,-16-4-1-16,0 0 1 15,0 0 0-15,13 9 0 0,-13-9 1 16,0 0-2 0,0 0 3-16,0 0-2 0,-4 16 1 15,4-16 0 1,0 0 0-16,0 0-1 0,0 0 0 15,-13 10 1-15,13-10-2 16,0 0 1-16,0 0 0 16,0 0-1-16,0 0 2 15,0 0-2-15,-12 13 1 16,12-13 1-16,0 0-2 16,-8 13 1-16,8-13 0 15,0 0 0-15,0 0 1 0,0 0-1 16,-6 13 1-1,6-13 1-15,0 0 0 16,0 0 0-16,16 7 0 16,-16-7 0-16,13 6 0 0,-13-6 0 15,16 9-1-15,-16-9 0 16,15 7-2-16,-15-7 2 16,13 7-2-16,-13-7 1 15,0 0 0-15,15 13-1 16,-15-13 1-16,0 0 0 15,0 0-1-15,6 17 0 16,-6-17-2-16,0 0-1 16,0 0-4-16,0 0-2 15,0 0-4-15,-13-1-4 16,13 1-3-16,0 0-3 16,-13-23 1-16,13 23 2 15,-9-22 2-15,9 22 4 0,-11-24 4 16,5 11 7-16,-1-3 5 15,-2-2 7-15,2 4 2 16,-3-5 4-16,10 19 2 16,-12-26 0-16,12 26-1 15,-6-20 1-15,6 20-3 16,6-13-1-16,-6 13-4 16,17-11-1-16,-2 5 0 15,1-1-4-15,1-1-1 16,2 0-11-16,-5-1-2 15,3 5-9-15,-17 4-7 16,19-10-21-16,-19 10-41 0,-3-16-28 16,3 16 2-16,-10-18 5 15</inkml:trace>
  <inkml:trace contextRef="#ctx0" brushRef="#br0" timeOffset="465350.3051">21265 15387 28 0,'16'0'80'0,"-16"0"3"16,17-5 3-16,-17 5-40 0,19-8-3 15,-6 5-5 1,-13 3-2-16,14-12-4 16,-14 12-3-16,9-13-3 15,-9 13-3-15,0 0-3 0,-7-16-3 16,7 16-3-16,-15-1-4 16,15 1-4-16,-26 0-1 15,10 3 0-15,-2-3-1 16,-3 3 2-16,0 0 1 15,-2 1 0-15,-2-1 2 16,1 3 0-16,-2-2-3 16,1 2 1-16,1 1-2 15,0 0-1-15,3 0-2 0,3 0-1 16,1 1-1-16,4-3 0 16,13-5 0-1,-17 8-1-15,17-8 1 16,0 0-1-16,0 0 1 0,-13 3-1 15,13-3 1-15,0 0-1 16,0 0-1-16,14-3 3 16,-14 3-2-16,15-3 2 15,-15 3-2-15,16-2 1 16,-16 2 0-16,15-1 0 16,-15 1 0-16,13 0 0 15,-13 0 0-15,0 0 0 16,13 1 1-16,-13-1 0 0,0 0-1 15,13 10 2 1,-13-10-1-16,11 13 0 16,-11-13 0-1,13 16 0-15,-13-16 0 16,15 18 2-16,-15-18-1 0,18 18 1 16,-18-18 0-16,16 19 0 15,-16-19-1-15,15 15 0 16,-15-15 0-16,15 14-1 15,-15-14-1-15,16 9 1 16,-16-9-1-16,14 0 1 16,-14 0-2-16,0 0-2 15,16 1-1-15,-16-1-3 16,0 0-4-16,0 0-4 16,0 0-6-16,-19-16-2 15,19 16-3-15,-20-11-1 0,20 11 0 16,-26-18 2-16,26 18 4 15,-29-21 4-15,29 21 9 16,-24-25 5-16,11 9 7 16,13 16 4-16,-22-23 6 15,22 23 1-15,-16-19 2 16,16 19 0-16,0 0-2 16,-11-14-2-16,11 14-3 15,0 0-3-15,-2-14-3 16,2 14 0-16,7-13-2 15,-7 13-2-15,18-19 1 16,-18 19 0-16,23-23-1 16,-10 10-3-16,1 0-5 0,-2-2-5 15,2 7-13-15,-8-5-27 16,-6 13-56-16,10-13 1 16,-10 13-3-16,0 0 4 15</inkml:trace>
  <inkml:trace contextRef="#ctx0" brushRef="#br0" timeOffset="468398.0121">18753 14996 20 0,'0'0'82'0,"0"0"2"16,0 0 2-16,0 0-33 15,0 0-15-15,3-15-6 16,-3 15-5-16,0 0-4 16,0 0-2-16,-6-13-1 15,6 13 1-15,0 0 0 16,-2-14 0-16,2 14-1 0,0-19-1 16,-1 5-2-16,4 1-2 15,-3-3-2-15,3 0-2 16,-3-1-3-16,3 1-2 15,-5 3-1-15,4 0-2 16,-2 13 0-16,-2-19-1 16,2 19 0-16,2-13-1 15,-2 13 0-15,3-15-1 16,-3 15 0-16,0 0 0 16,8-17 0-16,-8 17 1 15,0 0-2-15,7-13 2 16,-7 13-1-16,0 0 1 0,0 0-1 15,0 0 0-15,0 0 1 16,6 15-1-16,-6-15 0 16,0 0 0-16,7 14 0 15,-7-14 0-15,0 0 0 16,16 9 0-16,-16-9 0 16,13 7 0-16,-13-7-1 15,0 0 1-15,18 20 0 16,-18-20 0-16,8 20 0 15,-8-20 1-15,9 23-2 16,-9-23 2-16,7 21 0 16,-7-21 0-16,9 15-1 15,-9-15-1-15,11 13 1 0,-11-13 0 16,0 0 0-16,15 9 0 16,-15-9 0-16,0 0 0 15,0 0-1-15,0 0 1 0,0 0-2 16,0 0 0-16,0 0-2 15,-9-16-1-15,9 16 0 16,-14-19-1-16,14 19 2 16,-19-25-1-16,9 9 1 15,-2-3 0-15,1 2 2 16,1 1 1-16,-2 1 2 16,12 15 1-16,-20-21 1 15,20 21 1-15,-17-12 0 16,17 12 0-16,-15 0 1 15,15 0 0-15,-17 4-3 16,17-4 1-16,-18 9-2 16,18-9 1-16,-17 12-2 0,17-12 0 15,-16 15-1-15,16-15-3 16,-14 15 0-16,14-15-5 16,-9 17-5-16,9-17-8 15,-4 16-11-15,4-16-24 16,0 0-56-16,-2 13-2 15,2-13 0-15,0 0 2 16</inkml:trace>
  <inkml:trace contextRef="#ctx0" brushRef="#br0" timeOffset="470002.8741">17645 14975 1 0,'0'0'65'0,"0"0"14"15,0 0 6-15,0 0-43 16,0 0 3-16,0 0-1 16,0 0-1-16,0 0-3 15,0 0-3-15,0 0-6 16,0 0-3-16,0 0-3 16,0 0-3-16,7-15-3 15,-7 15-2-15,3-18-1 16,-3 18-3-16,4-26-1 15,-1 10-4-15,0-2 0 0,0-3-2 16,-2-2-1-16,2 0-1 16,-1 2-1-16,-1 0 0 15,-1 3 1-15,1 0-2 16,-1 2 0-16,0 16 0 16,0-20 0-16,0 20-1 15,2-14-1-15,-2 14 0 16,0 0 1-16,0 0-1 15,0 0 0-15,0 0 0 16,0 0-1-16,0 0 2 16,0 0-2-16,0 0 2 15,7 13-2-15,-7-13 1 0,6 14 0 16,-6-14 0-16,8 22 0 16,-8-22 0-16,11 24 0 15,-7-11 1 1,-4-13-1-16,10 25-1 0,-10-25 0 15,9 19 0-15,-9-19-1 16,7 13 0-16,-7-13-1 16,0 0-1-16,0 0 0 15,0 0-1-15,10 13-2 16,-10-13 1-16,0 0 0 16,0 0-1-16,0 0 0 15,0 0 0-15,0 0 2 0,0 0 0 16,0 0 2-16,0 0 0 15,0 0 2 1,0 0 2-16,0 0 2 16,0 0 1-16,0 0 1 0,0 0 2 15,0 0 0-15,0 0 1 16,0 0-1-16,-3 16 0 16,3-16-1-16,0 0-1 15,0 0-1-15,12 14-1 16,-12-14-1-16,0 0-1 15,0 0 0-15,0 0-1 16,0 0-1-16,0 0 0 16,0 0 0-16,0 0-3 0,0 0-2 15,0 0-3 1,0 0-3-16,-8-22-6 16,8 22-3-16,-8-17-3 15,8 17-2-15,-9-20 1 0,9 20 3 16,-9-20 3-16,9 20 5 15,-8-18 8-15,2 5 7 16,6 13 7-16,-14-18 6 16,14 18 2-16,-18-16 3 15,18 16 1-15,-17-8-1 16,17 8-3-16,-16 0-2 16,16 0-4-16,0 0-3 15,-13 15-2-15,13-15-3 16,-6 17-1-16,6-17-1 15,-4 16 0-15,4-16 0 16,-6 16 0-16,6-16-2 0,0 0-1 16,-14 13-3-16,14-13-2 15,0 0-5-15,-22-2-6 16,22 2-4-16,-13-5-12 16,13 5-20-16,0 0-57 15,0 0 2-15,-6-25-1 16,11 12 2-16</inkml:trace>
  <inkml:trace contextRef="#ctx0" brushRef="#br0" timeOffset="471677.5238">16587 14905 33 0,'0'13'84'15,"0"-13"1"-15,0 0 1 16,0 0-41-16,0 0-7 15,-4-21-9-15,4 21-4 16,0 0-4-16,5-14-2 16,-5 14-1-16,0 0 0 15,2-14-1-15,-2 14-1 0,0 0 1 16,4-13 0-16,-4 13-2 16,-1-18-1-16,-1 4-1 15,2 14-3-15,-1-28-2 16,1 15-1-16,-2 0-2 15,2 13 0-15,0-23-2 16,0 23 0-16,0-18 0 16,0 18 0-16,2-13 1 15,-2 13-1-15,3-16 0 16,-3 16-1-16,0 0 1 16,3-18-1-16,-3 18 0 15,0 0-1-15,0 0 0 16,0 0-2-16,0-13 2 0,0 13-1 15,0 0 0 1,0 0 1-16,0 0-1 0,0 0 0 16,0 0 0-16,0 0 1 15,0 0 0-15,0 0-1 16,0 0 1-16,0 0 1 16,0 0-1-16,0 0 0 15,0 0 1-15,0 0 0 0,16 19-1 16,-16-19 0-16,10 16 0 15,-10-16 0-15,14 17 0 16,-14-17-1-16,17 22 0 16,-17-22 1-16,16 23-2 15,-16-23 2-15,13 22-2 16,-13-22 2-16,12 21-2 16,-12-21 2-16,13 16 0 15,-13-16-1-15,10 13 0 16,-10-13 0-16,0 0 1 15,11 13-1-15,-11-13 0 16,0 0 0-16,0 0 0 0,0 0-1 16,0 0 1-16,0 0-1 15,0 0 0-15,0 0-2 16,0 0-1-16,0 0-2 16,0 0-1-16,-17-17-2 15,17 17 0-15,-13-12 0 16,13 12 0-16,-13-13 1 15,13 13 1-15,-8-14 3 16,8 14 2-16,-9-16 1 16,9 16 3-16,-10-16 1 15,10 16 1-15,-12-18 1 16,12 18 2-16,-13-15 0 16,13 15-1-16,0 0 0 0,-16-16-1 15,16 16 0-15,0 0-1 16,0 0-2-16,-16-6 0 15,16 6-1 1,0 0 0-16,-14 3 0 0,14-3 0 16,-17 8 0-16,17-8 0 15,-20 7 0-15,7-3 1 16,0 0-2-16,0-1 1 16,-2 2-1-16,15-5-1 15,-23 7-1-15,23-7-2 16,-17 4-6-16,17-4-7 15,0 0-13-15,0 0-30 0,0 0-61 16,0 0-2-16,13-16-2 16,-13 16-1-1</inkml:trace>
  <inkml:trace contextRef="#ctx0" brushRef="#br0" timeOffset="473101.8595">15404 14997 100 0,'0'0'91'16,"-13"12"4"-16,13-12-18 0,0 0-31 15,-17 8-12-15,17-8-6 16,0 0-4-16,0 0-1 16,0 0 0-16,10-16-2 15,-9 2 0-15,-1 14 0 16,6-30-2-16,-2 12-3 15,-5-3-3-15,2-1-4 16,-5-1 0-16,2 1-4 16,-2-1 0-1,1 3-3-15,-1 3 0 0,1 1-2 16,0 3 0-16,3 13 0 16,0-17 0-16,0 17-1 15,4-13 2-15,-4 13-2 16,0 0 1-16,6-13 0 15,-6 13 0-15,0 0 1 16,0 0-1-16,0 0 1 16,0 0-1-16,0 0 0 15,0 0 0-15,0 0 0 16,-1 14-1-16,1-14 1 16,1 13-1-16,-1-13 1 15,0 0-1-15,6 17 1 0,-6-17 0 16,0 0 1-16,0 0-1 15,10 15 1-15,-10-15-1 16,0 0 1 0,15 8 1-16,-15-8-1 0,15 10 0 15,-15-10 0-15,19 15 0 16,-19-15 0-16,19 17-1 16,-19-17 1-16,17 19-2 15,-17-19 2-15,13 17-1 16,-13-17 0-16,9 13 1 15,-9-13-1-15,0 0 0 16,0 0 0-16,3 13 0 0,-3-13 0 16,0 0-2-16,0 0-1 15,0 0-2 1,-13-11-1-16,13 11-1 16,-12-15-2-16,12 15 0 0,-18-20 0 15,18 20 1-15,-28-23 1 16,12 10 2-16,-1 1 2 15,1 1 1-15,2 1 3 16,1 1 1-16,13 9 0 16,-16-11 0-16,16 11 1 15,0 0 1-15,0 0 0 16,-13-9 0-16,13 9 0 16,0 0 1-16,0 0 1 0,-15 6-1 15,15-6 1 1,-16 7-1-16,16-7-1 15,-17 10 0-15,17-10-3 16,-16 10-1-16,16-10-5 0,0 0-4 16,-16 15-7-16,16-15-10 15,0 0-12-15,6 18-30 16,-6-18-52-16,0 0-1 0,13-4-1 16,-13 4 2-1</inkml:trace>
  <inkml:trace contextRef="#ctx0" brushRef="#br0" timeOffset="474898.9119">15176 16197 66 0,'0'0'86'0,"0"-25"5"0,0 25-37 15,-4-25-4-15,4 25-9 16,-5-20-4-16,5 20-6 16,-1-13-3-16,1 13-2 15,0 0-2-15,0 0-1 16,0 0-4-16,7 19 0 16,-7-19-4-16,3 27 2 15,-3-14-5-15,1 9 0 16,-1-4-2-16,3 7 0 15,-3 4-3-15,2 1-1 0,-1 5-3 16,1 1 0-16,-1 1-1 16,0 1 0-1,-1-1-3-15,0-2 0 16,0-8-4-16,-1-4-1 0,1-4-5 16,0-19-7-16,-1 17-13 15,1-17-8-15,0 0-21 16,1-25-58-16,8 12-7 15,-8-15 2-15,6 6 2 16</inkml:trace>
  <inkml:trace contextRef="#ctx0" brushRef="#br0" timeOffset="475704.4208">16231 16117 107 0,'7'-25'102'0,"-7"25"8"15,6-26-2-15,-6 26-56 16,8-21-14-16,5 16 0 0,-13 5-11 0,18-16 1 16,-7 3-11-16,9 8 1 31,1-4-11-31,3 6 0 16,1 2-2-16,2 3-3 15,0 4 3-15,-1 7-14 16,-1 6 14-16,-5 1-15 0,-3 6 14 15,-5 4-14-15,-3 4 13 16,-6 3-13-16,-6 2 8 16,-7 2 1-16,-5-1-2 15,-4 0 2-15,-4-4-1 16,-3-4 1-16,0-4 1 16,0-8-2-16,2-4 1 15,1-6 1-15,3-2-1 0,4-3 0 16,3-4 0-1,13-1 0-15,-16 2 0 16,16-2 1-16,0 0 2 16,0 0 0-16,0 0 1 0,0 0 3 15,21-12 1-15,-3 8 1 16,1 1 1-16,5 1-1 16,1 0-1-16,5 3-1 15,-1-1 0-15,-2 3-3 16,-1 1-4-16,-3 3-2 15,-3 1-5-15,-7-1-4 16,2 6-10-16,-15-13-11 16,14 17-25-16,-14-17-66 15,-3 15-1-15,3-15 0 16,0 0 1-16</inkml:trace>
  <inkml:trace contextRef="#ctx0" brushRef="#br0" timeOffset="477574.9519">17529 16062 102 0,'0'0'103'15,"3"-17"-3"-15,-3 17 2 16,0 0-60-16,0 0-10 16,0 0-5-16,0 0-4 15,0 0-1-15,0 0-1 0,0 0-2 16,22 8-1-16,-22-8-8 15,29 0 6 1,-12-1-4-16,6 4-13 16,-1 0 9-16,-1 2-15 0,1 1 9 15,-3 6-12-15,-3-1 17 16,-5 5-18-16,-4 3 11 16,-2-2 1-16,-7 3-2 15,-2-1 1-15,-3 3-1 16,-3-2 1-16,-3-1-1 15,0-2 0-15,-2-3-1 16,2-2 1-16,0-1 0 0,13-11 0 16,-17 11 0-16,17-11 0 15,0 0 0-15,0 0 0 16,3-13 0 0,-3 13 1-16,24-9-1 0,-5 7 1 15,1 5 0-15,3 3 1 16,2 10 0-16,-1 3 2 15,1 1-1-15,-5 6 1 16,-3 1 1-16,-2 2 0 16,-6-1 0-16,-4-2 2 15,-6-3-1-15,-3-3 2 0,-8-3-2 16,-2 1 3-16,-7-5-3 0,-2-1 1 16,-6 0-3-1,-2-2-1-15,-3-3-2 16,-4-2-3-16,-1-2-7 15,-2-8-5-15,5 4-14 0,-1-15-24 16,14 4-71-16,-5-11-1 16,12 3-3-16,2-17 0 15</inkml:trace>
  <inkml:trace contextRef="#ctx0" brushRef="#br0" timeOffset="479294.0094">17359 15926 69 0,'0'0'93'16,"0"0"5"-16,3-17-2 0,-3 17-50 15,0 0-3-15,0 0-11 16,1-13 2-16,-1 13-11 16,0 0 3-16,0 0-10 15,-17-4 5-15,17 4-1 16,-16-6-4-16,16 6-3 15,-19-13-2-15,19 13-3 16,-20-19 1-16,20 19-1 16,-24-23-1-16,11 11 0 15,-2-2-1-15,2 2-1 16,-1-1-1-16,-1 2 0 16,1-1 0-16,0 1-2 15,1-4 0-15,0 2-1 0,2-1-1 16,3 0 1-16,-1-1-1 15,2-1 1 1,0 0-1-16,-1 1 0 16,3-1 1-1,-2 1-2-15,-2 2 2 16,0 0-2-16,9 13 1 16,-16-24 0-16,16 24-1 15,-11-19 0-15,11 19 0 16,-5-14 2-16,5 14-2 15,0 0 1-15,-1-13-1 16,1 13 1-16,0 0 0 16,0 0-1-16,0 0 2 0,0 0-2 15,0 0 1-15,0 0 0 16,-16-2 0-16,16 2 0 16,0 0 0-16,0 0 0 15,-10-16 0-15,10 16 0 16,0 0 0-16,-4-16 0 15,4 16-1-15,0 0 1 16,0 0 0-16,0 0 0 16,0 0-1-16,0 0 1 15,0 0-1-15,0 0 0 16,0 0 1-16,11 13-1 16,-11-13 1-16,19 10 0 15,-6-5 0-15,0 1 0 0,1-2 0 16,1 3 1-16,-2-1-1 15,1-2 1-15,-1 1-1 16,-13-5 1-16,20 13-2 16,-20-13 2-16,19 14-1 15,-19-14 1-15,19 16-2 16,-19-16 2-16,19 20-1 16,-19-20 0-16,17 16 0 15,-17-16 0-15,13 9 1 16,-13-9-2-16,0 0 1 15,0 0-2-15,0 0-1 16,0 0-1-16,-13 0-2 0,13 0 0 16,-17-5-3-16,17 5 1 15,-19-6-2-15,19 6 0 16,-14-5 1 0,14 5 2-16,0 0 1 0,-13-12 0 15,13 12 4-15,0 0 2 16,-13-20 1-16,13 20 2 15,-15-16 1-15,15 16 0 16,-22-14 1-16,22 14-1 16,-23-12-1-16,23 12-1 15,-20-6 0-15,20 6-1 16,-16-3-1-16,16 3 1 16,0 0-1-16,0 0 2 0,-13 5 0 15,13-5 2-15,0 0 0 0,0 0 0 16,-16 16 1-16,16-16 0 15,-13 20 0-15,8-6-2 0,-1 1 0 16,2 3-2 0,-1 3-1-16,5 0-1 15,0 0-2-15,3-1-1 16,1-2-4-16,-1-2-1 0,3 0-3 16,-6-16-6-16,6 20-7 15,-6-20-8-15,0 0-13 16,0 0-19-16,0 0-51 15,0 0-3-15,0 0 5 16,-10-18 1-16</inkml:trace>
  <inkml:trace contextRef="#ctx0" brushRef="#br0" timeOffset="484591.7527">18887 16094 195 0,'0'0'103'0,"10"-15"4"15,-10 15-30-15,0 0-51 16,10-13-9-16,-10 13-14 15,2 16 9-15,-4 0-12 16,-5 0 12-16,0 4-8 16,-5-1 11-16,2 5-7 15,-6-6 10-15,5 3 0 16,-5-5-4-16,6 1-2 16,-2 1-3-16,5-1-4 15,1-3-1-15,5-1-3 16,1-13 0-16,10 21-1 0,-10-21 0 15,27 11 0-15,-8-11 0 0,3 0 1 16,-1-6-1-16,2 5 0 16,-2-2 1-16,-1 0-1 15,-3 2-1-15,-1-1 1 16,-3 1-1-16,-13 1-1 16,23-2-1-16,-23 2-4 15,16 0-2-15,-16 0-1 16,13 2-2-16,-13-2-2 15,0 0 1-15,0 0 0 16,0 0 2-16,0 0 2 16,14-7 2-16,-14 7 2 15,6-18 2-15,0 4 2 16,0-3 3-16,4-4 0 0,-2-7 6 16,4 2 2-16,-2-6 4 15,3 7 13 1,-6-5-15-16,3 10 17 15,-5-2-18-15,-5 22 16 0,4-14-14 16,-4 14-4-16,-3 19-2 16,-1 2-13-16,-3 9 14 15,-1 7-17-15,-2 6 15 16,0 4-15-16,1 1 9 16,-1 1 3-16,0-3-2 15,2-1 2-15,-1-7-3 16,2-5 2-16,1-6-3 0,0-10-4 15,5 2-8-15,1-19-13 16,-2 16-14-16,2-16-25 16,0 0-57-1,0 0-3-15,0 0 1 16,0 0 4-16</inkml:trace>
  <inkml:trace contextRef="#ctx0" brushRef="#br0" timeOffset="485493.4634">20377 16055 163 0,'15'-12'105'0,"-15"12"0"15,0 0 1-15,0 0-66 0,0 0-11 16,9 17-12-16,-9-17 1 31,-3 22-8-31,3-22 7 16,-13 30-8-16,-2-14 5 0,2 7-7 15,-6-5 5-15,2 3-3 16,-3-3-1-16,4-1-3 16,0-1-4-16,5-2 0 15,11-14-2-15,-12 16 0 0,12-16 0 16,0 0 0-16,26 6 0 15,-7-8 0-15,5 1 1 16,2-2 1-16,3 5 0 16,0 3 0-16,-2 4-1 15,-2 2 0-15,-6 7 1 16,-3 3 1-16,-5 3-2 16,-5 1 1-16,-5 1-1 15,-2 0-1-15,-3-1 2 16,-4-1 0-16,-3-2-1 15,-4-2 1-15,0-2 1 16,-3-5-2-16,-2-5 0 0,-3-3 0 16,0-2-8-16,-3-11-9 15,4 1-10-15,-5-16-21 16,11 7-50-16,-6-14-20 16,6 4-3-16,1-10 3 15</inkml:trace>
  <inkml:trace contextRef="#ctx0" brushRef="#br0" timeOffset="485759.0872">20337 16036 183 0,'22'-3'108'15,"-1"0"7"-15,1-1-4 16,2 4-63-16,-5-6-23 15,12 7 0-15,-7-1-9 16,6 2 0-16,-5-4-4 16,-1 5-3-16,-2-4-4 15,-2 2-9-15,-2 2-4 16,-18-3-15-16,23 0-11 16,-23 0-31-16,0 0-48 15,0 0-6-15,14 3 4 16,-14-3 1-16</inkml:trace>
  <inkml:trace contextRef="#ctx0" brushRef="#br0" timeOffset="489244.9665">21611 16086 100 0,'12'-21'92'16,"-12"21"-2"-16,5-22 1 0,-5 22-57 16,3-17-9-16,-3 17-7 15,0 0-1-15,3-18-6 16,-3 18 6-16,0 0-2 16,0 0 6-16,0 0-4 15,0 0 3-15,-4-13-4 16,4 13 2-16,0 0 2 15,0 0-8-15,-16 22 2 16,9-3-13-16,-5 5 9 16,-1 10-12-16,-3 9 9 15,-1 6-7-15,-3 3 3 16,1 3-4-16,-1-3 4 0,1-2 2 16,3-5-3-16,3-3 4 15,3-12-5-15,4-4 1 16,8-6-1-16,4-2-1 15,5-6 0-15,5 0 0 16,6-2 2-16,4-4 0 16,4 0 1-16,2-1 3 15,1-6 2-15,0 1 1 16,-1-7 2-16,1 0 2 16,-9-9-1-16,2-3-1 15,-7-7 0-15,-4-3-4 16,-8-1-2-16,-7 1-3 15,-7-3-3-15,-8 5-3 0,-5 8 2 16,-6 5-3-16,-4 9-1 16,-5 8 0-16,0 9-3 15,-1 1-5 1,8 11-10-16,-6-8-11 0,14 12-32 16,-3-15-59-16,23-13-5 0,-22 7 2 15,22-7 0-15</inkml:trace>
  <inkml:trace contextRef="#ctx0" brushRef="#br0" timeOffset="490672.3508">21174 16023 36 0,'0'0'65'0,"0"0"0"16,0 0 0-16,0 0-43 15,16 9-1-15,-16-9 3 16,0 0 3-16,0 0 7 16,13 10 7-16,-13-10 7 0,0 0 2 15,0 0 0-15,0 0-9 16,0 0 0-16,0 0-9 16,0 0-2-16,1-18-9 15,-1 18-4-15,0 0-6 16,-13-17-1-16,13 17-1 15,-20-14-1-15,6 1 0 16,-1 0-2-16,-4-5 2 16,2 1-2-16,-2-5 1 15,1-1-4-15,-1-4 3 16,1 2-5-16,1 4 3 16,0-1-3-16,1 5 0 0,0 1-1 15,0 3 0-15,2 3 0 16,-1 3 0-16,1 1-1 15,1 0 1-15,13 6 0 16,-23-10 1-16,23 10-2 16,-17-13 2-16,17 13-1 15,-15-20 0-15,15 20 0 16,-11-22 0-16,11 22-1 16,-9-22 1-16,9 22 0 15,-7-17-1-15,7 17 0 16,0 0 1-16,0 0 0 15,-15-14-1-15,15 14 0 16,0 0 0-16,0 0 1 0,-13-9 0 16,13 9-1-16,0 0 1 15,0 0-1-15,0 0 1 32,-7-17 1-32,7 17-2 0,0 0 1 15,0 0 0-15,0 0-1 16,0 0 0-1,0 0 1-15,0 0-1 0,-14 1 0 16,14-1 1-16,0 0-1 16,0 0 1-16,0 0 0 15,0 0 0-15,0 0 1 16,4 17 0-16,-4-17 0 16,12 25-1-16,-7-8 1 15,4 6 0-15,-2 3 0 16,2 0 0-16,-2 2 0 15,0-2-2-15,-1-2 1 16,0-4-1-16,-2 1 0 0,-1-4-2 16,-2-4 1-16,-1-13-2 15,-1 22 2-15,1-22-2 16,-4 13 1-16,4-13-1 16,0 0 1-16,0 0 1 15,0 0-2-15,0 0 2 16,0 0-3-16,-10-23 0 15,10 7-2-15,0-2 0 16,-2-2-1-16,2 1 0 16,-4-4 0-16,-1 2 1 15,-5-1 0-15,0 2 4 16,-1-2 0-16,1 3 5 0,1 2-2 16,0 0 3-16,4 2 0 15,0 1 1-15,7-1-1 16,2 1 3-1,-4 14-1-15,17-20 0 0,-4 10 0 16,0 0 0-16,3 0 0 16,0 4-1-16,1 1 2 15,-1 5-3-15,0 0 0 16,-1 2-2-16,-2 2-2 16,-1 3-3-16,-12-7-4 15,22 18-6-15,-22-18-7 16,15 20-14-16,-15-20-13 15,8 13-31-15,-8-13-47 0,0 0 1 16,0 0 3-16,0 0 1 16</inkml:trace>
  <inkml:trace contextRef="#ctx0" brushRef="#br0" timeOffset="496163.5492">22884 16102 64 0,'3'-19'60'0,"-3"19"-19"16,5-17 4-16,-5 17-2 16,0 0 0-16,0 0-1 15,0 0-1-15,0 0 1 16,0 0-3-16,0 0-6 15,0 0-14-15,-16 9 1 16,16-9-11-16,0 0 1 16,-10 21-7-16,10-21 7 15,-14 28-4-15,4-9 7 0,1 5 4 16,-2 2-1-16,3 9 1 16,-5-1-2-16,6 7-2 15,-6-5-2-15,3 6-2 16,-3-5-5-16,0 2-2 15,-1-4-3-15,1-2 1 16,3-8-3-16,1-4 3 16,8-4-3-16,1-17 2 15,23 15 0-15,1-14 1 16,11-5 1-16,4-3 0 16,5 2 2-16,3-2 2 15,-7-3 3-15,0 6 4 0,-6-11 2 16,-6 4-1-16,-10-6 1 15,-2 1-1-15,-12-7 0 16,-1 1-4-16,-6-3-3 16,-4 2-5-16,-5 9-2 15,-5 2 1-15,-5 9-1 16,-5 6-1-16,-5 7 1 16,-5 9 1-16,-2 4-1 15,1 0-2-15,2 0-7 16,4-7-11-16,14 3-16 15,0-20-39-15,18 1-52 16,18-6 0-16,8-4-5 16,2-8 3-16</inkml:trace>
  <inkml:trace contextRef="#ctx0" brushRef="#br0" timeOffset="496992.9029">24264 16000 123 0,'13'-6'85'0,"-13"6"14"0,12-16-9 16,-12 16-54-16,0 0-1 15,0 0 0-15,0 0-1 16,-17-1-3-1,2 1-2-15,15 0-3 0,-26 13-2 16,13-2-13-16,-4 4 15 16,1 5-24-16,-1 4 15 15,-2 7-21-15,0 3 16 16,-1 7-18-16,3 3 16 16,-2 1-9-16,5-3-3 15,5-3 2-15,3-4-1 16,6-2 1-16,6-7-1 0,7-5 0 15,3-5 0-15,7-4 1 16,3-4 0-16,3-2 1 16,4-9 1-1,4-5 1-15,-1-2 2 0,2-6 1 16,-3-4 0-16,-2-4-1 16,-6-2 2-16,-5 1-3 15,-12 0 1-15,-9 5-3 16,-12 2 0-16,-11 7-1 15,-8 5 0-15,-10 12-1 16,-7 7 0-16,-6 7 1 16,-2 3-4-16,2 3-2 15,7 2-6-15,2-5-10 0,15 4-13 16,-1-18-21-16,30-9-71 16,-16 11 0-1,16-11-2-15,20-11 4 0</inkml:trace>
  <inkml:trace contextRef="#ctx0" brushRef="#br0" timeOffset="498412.895">23843 16284 98 0,'0'0'83'0,"7"-13"4"16,-7 13-4-16,2-19-45 15,-2 19-11-15,0 0-4 16,0 0-2-16,7-17 3 16,-7 17 2-16,0 0 2 0,0 0 3 15,0 0-2-15,-14 13-1 16,14-13-5-16,-21 4-5 15,8-2-6-15,0 4-2 16,-1-5-4-16,0 2-2 16,-4 1-1-16,1 1 1 15,-5-3-1-15,-1 7 2 16,-3 0 0-16,0-1 1 16,-1 4-1-16,-1-1 2 0,1 0-2 15,4-1-1-15,1-5 0 16,8 0-2-16,1-2-1 15,13-3 1-15,-13-6-1 16,13 6-2-16,0 0 0 16,4-15 0-16,-4 15 0 15,0 0-2-15,12-13 1 16,-12 13 1-16,0 0 0 16,0 0 0-16,0 0 1 15,0 0 0-15,0 0 0 16,0 0 2-16,0 0-1 15,0 0-1-15,0 0 0 0,0 0 0 16,0 0-1-16,0 0 1 16,0 0-2-16,7 18 2 15,-7-18-1 1,0 0 0-16,16 6 0 0,-16-6 2 16,0 0 0-16,16-5-1 15,-16 5 2-15,0 0-2 16,14-8 0-16,-14 8 2 15,0 0-1-15,17 8-2 16,-17-8 1-16,12 22 0 16,-12-22-1-16,10 26 2 15,-10-26-2-15,9 19 1 16,-9-19 0-16,8 13 0 0,-8-13-1 16,0 0 1-1,0 0 1-15,15 8-2 16,-15-8 1-16,0 0-2 15,0 0 0-15,13 10-3 0,-13-10 0 16,0 0-1-16,0 0-3 16,0 0-2-16,0 0-3 15,0 0-3-15,0 0-1 16,-4-14 0-16,4 14-4 16,-12-22 0-16,12 22 3 15,-20-26 0-15,20 26 5 16,-20-21 4-16,20 21 3 0,-24-18 5 15,24 18 9-15,-17-17 5 16,17 17 5 0,0 0 1-16,-14-20 2 15,14 20-1-15,1-13 0 0,-1 13-4 16,13-15-4-16,-13 15-6 16,22-15-6-16,-9 4-7 15,7 3-7-15,-3-8-11 16,11 6-32-16,-5-6-52 15,1-1-7-15,-2-5 5 16,-2-3-5-16</inkml:trace>
  <inkml:trace contextRef="#ctx0" brushRef="#br0" timeOffset="499698.3899">22536 16273 81 0,'24'-6'85'15,"-24"6"0"-15,24-10 5 16,-24 10-49-16,13-9-3 16,-13 9-5-16,0 0-2 15,0 0-2-15,0 0 2 16,0 0-2-16,0 0 0 15,0 0-4-15,0 0-4 16,-15 3-3-16,15-3-4 0,-20 3-5 16,7 1-4-16,-2 3-3 15,1-1-2-15,-3 3 0 16,-2 1 2-16,-3 0 3 16,-2 3-1-16,2 0 5 15,-2-2-2-15,2-3 0 16,-1-1 0-16,6 2 1 15,-1-5-5-15,18-4 1 16,-21 4-4-16,21-4-3 16,0 0 1-16,-15 6-1 15,15-6 0-15,0 0 0 16,0 0 1-16,0 0 0 16,0 0 1-16,0 0 1 0,0 0-1 15,0 0 1-15,0 0 0 16,0 0 1-16,15 3-2 15,-15-3 1 1,18 3 0-16,-18-3-1 16,22 5 2-16,-22-5-1 15,19 5 1-15,-19-5 0 0,13 8 1 16,-13-8-1-16,0 0 1 0,13 13 0 16,-13-13 0-16,10 13 0 15,-10-13-1-15,11 15 0 16,-11-15 0-16,12 16 0 15,-12-16-1-15,7 13 1 16,-7-13-1-16,0 0 0 16,0 0-1-16,0 0-2 15,0 0-3-15,0 0-6 16,0 0-9-16,0 0-7 16,0 0-6-16,-14-15-4 15,14 15 0-15,-13-17 2 16,13 17 2-16,-16-20 10 15,16 20 10-15,-19-28 12 0,8 15 9 16,3 0 9-16,0-2 4 16,8 15 7-16,-9-25 1 15,9 25-4-15,2-16 0 16,-2 16-4-16,2-13-5 16,-2 13-4-16,6-13-3 15,-6 13-6-15,6-14-4 16,-6 14 0-16,7-19-5 15,-4 5-6-15,-3 14-8 16,17-21-20-16,1 18-50 16,-5-5-19-16,3 2-2 15,-1-4 2-15</inkml:trace>
  <inkml:trace contextRef="#ctx0" brushRef="#br0" timeOffset="502664.1635">20076 16030 61 0,'0'0'74'0,"0"0"2"16,0 0-18-16,0 0-20 16,0 0-2-16,0 0 0 15,0 0-1-15,0 0 1 16,0 0-2-16,0 0 4 16,0 0-6-16,0 0 1 15,0 0-8-15,0 0-1 0,9-22-7 16,-9 22-3-16,5-21-4 15,-2 6-5-15,0 0-1 16,-1-1-6-16,-1-2 4 16,0 2-6-16,-2 1 5 15,1 2-3-15,-3-5 4 16,3 4-4-16,0 14 4 16,-1-23-1-16,1 23 0 15,3-20 1-15,-3 20-2 16,5-16 1-16,-5 16-1 15,0 0 0-15,0 0 0 16,0 0 0-16,12-13 2 0,-12 13-2 16,0 0 1-16,0 0-1 15,0 0 1-15,0 0-1 16,0 0 0-16,10-13 0 16,-10 13 0-16,0 0 0 15,0 0-1-15,0 0 1 16,10 14-1-16,-10-14 1 15,6 16-1-15,-6-16 2 16,4 17-1-16,-4-17 1 16,6 15-1-16,-6-15 1 15,9 16-1-15,-9-16 1 16,10 16-1-16,-10-16 0 16,13 17-1-16,-13-17 0 0,11 17 1 15,-11-17-1-15,7 13 1 16,-7-13-1-16,0 0-1 15,0 0 0-15,0 0-3 16,0 0 0-16,0 0-1 16,0 0-1-16,-14-9-1 15,14 9 1-15,-12-14 0 16,12 14 1-16,-11-17 3 16,11 17 1-16,-9-18 4 15,9 18 0-15,-7-15 3 16,7 15 0-16,0 0 1 0,-14-15-1 15,14 15 1-15,-18-1-2 16,18 1-1-16,-24 5-1 16,11 1-3-16,0 1 1 15,0 1-2-15,13-8-1 16,-22 13-5-16,22-13-4 0,-13 10-6 16,13-10-4-16,0 0-6 15,-14 3-7-15,14-3-9 16,0 0-20-16,0 0-41 15,0 0-1-15,0 0 8 16,0 0-1-16</inkml:trace>
  <inkml:trace contextRef="#ctx0" brushRef="#br0" timeOffset="504362.4684">18956 16065 78 0,'15'16'84'0,"-15"-16"0"16,0 0-1-16,0 0-46 0,-3 13-13 15,3-13-16-15,0 0 6 16,-3 14-12-1,3-14 12-15,0 0-8 16,0 0 12-16,0 0 0 0,0 0 0 16,0 0-1-16,0 0-4 15,0 0-3-15,0 0 1 16,0-13 10-16,0 13-17 16,3-22 17-16,-3 9-19 15,3 0 18-15,-3-4-16 16,3 1 17-16,-2-3-17 15,2 1 5-15,-2-2-1 16,2 1-10-16,-1 1 7 0,1 3-10 16,-2 2 9-16,-1 13-11 15,3-22 8 1,-3 22-9-16,0 0 8 0,4-13 1 16,-4 13-1-16,0 0 0 15,6-13 0-15,-6 13 0 16,0 0 0-16,9-14 0 15,-9 14 0-15,0 0 0 16,5-13 0-16,-5 13 0 16,0 0 0-16,0 0 0 15,0 0 1-15,0 0-1 16,-5 13 0-16,5-13 2 0,-3 13-3 16,3-13 1-16,-2 13-1 15,2-13 1-15,0 0 1 16,7 13 0-16,-7-13 0 15,0 0 0-15,13 15 1 16,-7-2 9-16,-6-13-8 16,9 26 7-16,-3-10-8 15,-1 0 8-15,1 1-9 16,0-1 8-16,-6-16-8 16,12 19 0-16,-12-19-2 15,0 0 2-15,11 13-4 16,-11-13-1-16,0 0-4 0,0 0-1 15,0 0-2-15,-16-9-1 16,16 9-1-16,-17-13 1 31,17 13 2-31,-22-24 1 16,12 9 5-16,0-2-5 0,0-3 13 16,1 4-5-16,1-1 12 15,2 2-8-15,-1 1 9 16,7 14-9-16,-13-7 7 15,13 7-2-15,-16 16-3 16,6-2 3-16,0 3-12 16,-3-1 7-16,2 3-16 15,0-6 1-15,8 3-19 16,3-16-30-16,0 0-52 16,3-16-5-16,8-1 3 15,2-7-11-15</inkml:trace>
  <inkml:trace contextRef="#ctx0" brushRef="#br0" timeOffset="507069.9174">16184 16104 9 0,'0'0'80'16,"0"0"1"-16,0 0 0 0,0 0-37 15,-15 4-2-15,15-4-5 16,0 0-2-16,0 0-2 16,-9-20-4-16,9 20 5 15,1-17-19-15,-1 17 11 16,5-22-17-16,-1 9 11 15,-2-4-16-15,3-4 14 16,-2-3-16-16,1-1-1 16,-1-1 8-16,2 0-7 0,-4 0 7 15,2 3-8-15,-2 2 5 16,1 6-7 0,-2 15 5-16,1-19-2 15,-1 19 0-15,-1-13-1 0,1 13 0 16,0 0-1-16,0 0 0 15,1-15 0-15,-1 15 0 16,0 0 0-16,5-13 1 16,-5 13-1-16,0 0 0 15,0 0 0-15,0 0 1 16,7-13-1-16,-7 13 0 16,0 0 0-16,0 0 0 0,0 0 0 15,0 0-1 1,0 0 1-16,0 0-1 15,0 0 1-15,0 0 1 16,0 0-1-16,4 13 0 0,-4-13 0 16,5 18 1-16,-5-18-1 15,7 25 0-15,-1-11 0 16,1-1 0-16,0 0 0 16,-7-13 1-16,19 23-1 15,-19-23 0-15,20 19 0 16,-20-19 0-16,20 15 1 15,-20-15-1-15,15 13 0 16,-15-13 0-16,0 0-1 16,14 8 0-16,-14-8 1 15,0 0-2-15,0 0-1 16,0 0-1-16,0 0-1 16,-16 10-2-16,16-10-2 0,0 0-2 15,0 0-2-15,-14 3 0 16,14-3 7-16,0 0-6 15,0 0 9-15,0 0-4 16,-18 0 3-16,18 0 3 16,0 0 2-16,-13-16 2 15,13 16-7-15,-14-20 7 16,14 20-7-16,-14-21 7 16,14 21-2-16,-15-25 1 15,15 25-1-15,-13-19 3 16,13 19 0-16,-13-13 2 15,13 13 1-15,0 0 2 0,-13-10 0 16,13 10 2-16,0 0-2 16,-14-6-1-16,14 6-1 15,0 0-2-15,-19 6-1 16,19-6-3-16,-16 15 0 16,16-15-2-16,-19 20 0 15,19-20-2-15,-17 20 0 16,17-20-4-16,-14 12-4 15,14-12-7-15,0 0-11 16,0 0-27-16,5-18-60 16,10 10 1-16,-7-7-5 15,7 4 3-15</inkml:trace>
  <inkml:trace contextRef="#ctx0" brushRef="#br0" timeOffset="508720.6904">15309 16026 1 0,'0'0'17'16,"5"-20"51"-16,-5 20 1 15,0 0-27-15,0 0-6 16,0 0 5-16,0 0-6 15,0 0 9-15,0-13-5 16,0 13 6-16,0 0-8 16,0 0 1-16,3-22-6 15,-3 22-11-15,6-20 0 16,-6 20-11-16,7-22 1 16,-2 9-11-16,-1-1 3 0,-4 14-6 15,6-25 4-15,-5 12-1 16,-1-3 0-16,0 2 0 15,-1-2 2 1,1 0-1-16,-3 3 0 0,3 0 0 16,-2 0 0-16,2 13 0 15,0-19 1-15,0 19-2 16,2-13 1-16,-2 13-1 16,0 0 0-16,0 0 0 15,0 0 1-15,6-13-1 16,-6 13 1-16,0 0-1 15,0 0 0-15,0 0 0 16,0 0 1-16,0 0-1 0,0 0 0 16,0 0 0-16,0 0 0 31,0 0 0-31,11 21 0 0,-11-21 0 16,12 17 1-16,-12-17-1 15,13 24 1-15,-13-24 1 16,13 25-1-16,-6-12 1 15,-7-13-1-15,14 25 0 16,-14-25 0-16,16 21 0 16,-16-21-1-16,15 17 0 15,-15-17-1-15,11 15 1 16,-11-15-1-16,0 0 1 16,0 0-1-16,0 0 0 0,9 13 0 15,-9-13-1-15,0 0 0 16,0 0 0-16,-15-12-2 15,15 12-1-15,0 0-2 16,-14-11 0-16,14 11-1 16,0 0 1-16,-13-12-1 15,13 12 1-15,0 0 2 16,-16-18 1-16,16 18 4 16,-14-19 1-16,14 19 2 15,-16-23 0-15,16 23 2 16,-16-19 1-16,16 19 1 15,-13-15-1-15,13 15-1 0,0 0-1 16,-14-2-1-16,14 2 2 16,0 0-2-16,-15 15 0 15,15-15-1-15,-14 13 1 16,14-13-1-16,-18 11 1 16,18-11 0-16,-17 5-2 15,17-5-2-15,-14 3-3 16,14-3-6-16,0 0-5 15,-15 10-8-15,15-10-5 16,-10 13-6-16,10-13-5 16,-11 21-4-16,-2-20-1 15,11 13-9-15,2-14-35 16,-13 2-6-16,13-2 1 0,0-19 36 16</inkml:trace>
  <inkml:trace contextRef="#ctx0" brushRef="#br0" timeOffset="510008.9732">15270 17099 19 0,'-3'-18'94'16,"3"18"-4"-16,0-15 8 16,0 15-50-16,0 0-2 15,0 0-11-15,0 0-4 0,0 0-2 16,-7 27-4-16,1-5 7 16,6 7-11-16,-4 0 7 15,2 7-14-15,-1-3 8 16,2 5-11-16,-1-7 4 15,2 1-11-15,0-2-2 16,0 1-1-16,2-2-3 16,-4-1 1-16,2-28-7 15,0 0 8-15,-3 75-4 16,3-75-2-16,0 0-10 16,-7 65-4-16,7-65-21 15,0 0-49-15,9 23-25 0,-9-23-7 16,19-23 1-16</inkml:trace>
  <inkml:trace contextRef="#ctx0" brushRef="#br0" timeOffset="510719.2385">16335 17156 48 0,'4'-15'95'0,"5"2"-3"16,-5-1 9-16,2-8-59 15,4 3 2-15,-4 1-10 16,6 5 1-16,-3-3-6 16,10 11-5-16,-19 5-4 0,30 3-4 15,-17 13-5-15,5 6-5 16,-6 7 7-16,1 5-14 15,-1 4 11-15,-3 2-10 16,-2-1 8-16,-3 0-7 16,-4-7 10-1,-1-2-6-15,-5-2-4 16,-3-4 4-16,-4-1-3 16,-3-3 1-16,-4-1-1 15,-4-2 1-15,1-1-3 16,-3-1 0-16,3-4-1 15,2-4-1-15,3-1 3 16,5-3-1-16,13-3-1 16,0 0 1-16,0 0 2 15,-2-14-3-15,2 14 4 16,31-16 0-16,-10 9-2 16,7 1 2-16,2 3 1 0,3 2-2 15,0 2 0-15,0 6 3 16,-2 3-4-16,-4 3-2 15,-4-6-1-15,-4 4-3 16,-19-11-10-16,0 0-6 16,0 0-8-16,0 0-14 15,0 0-31-15,61 40-44 16,-61-40 1-16,23-7 2 16,-10-9 5-16</inkml:trace>
  <inkml:trace contextRef="#ctx0" brushRef="#br0" timeOffset="511455.6999">17632 17232 173 0,'-6'-16'110'0,"6"16"3"15,-3-17-5-15,3 17-69 16,1-23-13-16,-1 23 4 16,11-16-9-16,-11 16 2 15,14-15-12-15,0 8 3 16,1-3-5-16,6 1-4 16,4 2-4-16,2 3-4 15,2 2-3-15,-1 8 1 16,-2 0 6-16,-5 7-10 15,-5 6 12-15,-9 4-9 0,-5-2 11 16,-5 3-7-16,-7-4 12 16,-3-4-10-16,-2 1 3 15,-2-5 2-15,0-5-4 16,2-2-1-16,2 0 2 16,13-5-3-16,-18 3-1 15,18-3 2-15,0 0-3 16,0 0 1-16,11 17 1 0,-11-17 3 15,25 22-4 1,-12-5 1-16,1 3 3 16,-1-3-3-16,-3 8 2 15,-1-2 2-15,-6-1-2 0,-2 1 1 16,-1-23 4 0,0 0 6-16,0 0-2 0,-34 65 4 15,34-65-8-15,0 0 5 16,-64 29-7-16,64-29-4 15,0 0-6-15,-79 14-4 16,79-14-14-16,0 0-11 16,-61 19-29-16,61-19-67 0,0 0 7 15,0 0 0 1,-22-12 3-16</inkml:trace>
  <inkml:trace contextRef="#ctx0" brushRef="#br0" timeOffset="512260.6166">18783 17258 159 0,'0'0'107'16,"27"-19"-3"-16,-14 13 6 16,2-5-72-16,-2 5-19 15,-13 6 4-15,22 0-11 16,-22 0 5-16,7 17-2 15,-7-17 6-15,-10 28-9 16,-5-11 8-16,4 5-4 0,-8-3-5 16,4 2-1-1,0 2-2-15,2-4-6 16,3 1-4-16,10-20 0 16,-2 23-4-16,2-23-1 0,26 13-2 15,-7-8-2-15,8-4-5 16,1-1 2-16,3-3 0 15,-2 2-2-15,0-2 1 16,-6 1 5 0,-4 2-3-16,-6 2 5 0,-13-2 2 15,13 1-5-15,-13-1-5 16,0 0-6-16,3 21-18 16,-3-21-17-16,0 0-20 15,0 0-6-15,0 0 9 16,19-8 27-16,-4 1 25 15,-2-4 23-15,0-8 33 16,3-1 22-16,-9-1 32 0,6 0 8 16,-10-10-2-16,7 8-13 15,-15-7-23-15,10 8-9 16,-10 2-24-16,5 20-6 16,-2-16-6-16,2 16-7 15,0 16-5-15,0 0-6 16,0 12 3-16,-1 5-7 15,-2 3 13-15,0 6 4 16,3-42-5-16,-10 91 4 16,10-91 6-16,-13 95 1 15,13-95-5-15,-14 78 0 16,14-78-17-16,-13 69-8 0,13-69-17 0,0 0-28 16,0 0-73-16,0 0-4 15,0 0 4-15,0 0-2 16</inkml:trace>
  <inkml:trace contextRef="#ctx0" brushRef="#br0" timeOffset="512888.8936">20385 17174 245 0,'0'0'111'0,"0"0"3"16,-16 8 0-16,16-8-89 16,-16 1-1-16,16-1-15 15,-15 14 6-15,8 1-14 16,-6 9 11-16,3 1-17 15,-3 4 7-15,0 2-9 16,0 3 7-16,2-4-1 16,2-1 0-16,2-6-1 15,4-9-3-15,3-1 1 0,0-13 0 16,16 6 1-16,1-9 0 16,6 6 2-16,5-6-2 15,3 3 1-15,3 2 5 16,-1 5-2-16,-4 3 1 15,-29-10 2-15,0 0 8 16,52 65 10-16,-52-65-6 16,0 0 5-16,-18 82-11 15,18-82 8-15,0 0-11 16,-71 79 5-16,71-79-21 16,-59 37-6-16,59-37-7 15,-57 14-8-15,57-14-24 16,0 0-64-16,-70-36-3 0,59 4-10 15,1-5 10-15</inkml:trace>
  <inkml:trace contextRef="#ctx0" brushRef="#br0" timeOffset="513107.6568">20413 17199 249 0,'16'7'121'0,"-1"0"-10"16,-1-2 13-16,2-4-109 16,-1-8 4-16,9 0 1 0,2-1-27 15,0-9-3-15,6 10-41 16,-8-5-46 0,5 1-22-16,-3-2 10 0,-1 4-14 15</inkml:trace>
  <inkml:trace contextRef="#ctx0" brushRef="#br0" timeOffset="513750.5902">21514 17007 235 0,'21'0'107'16,"-21"0"5"-16,0 0-7 15,8 13-79 1,-15 1-5-16,-2 11-6 0,-6-1 2 16,-3 11-14-16,-8 1 18 15,2 4-10-15,-7 2 11 16,5 3-14-16,-4-10 9 15,7 1-14-15,3 0 4 16,5-6-3-16,8-7-8 0,7 2-2 16,9-11 0-16,4 1 2 15,10-7-5 1,3-5 7-16,4-3 0 16,3-9 5-16,-2 2 5 0,0-9 1 15,-3-1-2-15,-5-6 3 16,-10 0 2-16,-3 3-6 15,-11-9 3-15,-5 12-5 16,-7-2-2-16,-7 4-2 16,-8 10 3-16,1 0-7 15,-1 10-6-15,-2-1 0 16,10 10-17-16,-5-4-10 0,17 6-26 16,-7-4-55-1,15-12-16-15,0 0 6 16,16-3 0-16</inkml:trace>
  <inkml:trace contextRef="#ctx0" brushRef="#br0" timeOffset="514561.4261">22980 17076 182 0,'15'-8'116'15,"-15"8"-5"-15,13-8 10 0,-13 8-51 16,-9-13-35-16,-7 9-5 16,2 5-4-16,-8-2-4 15,3 10-2-15,-5-2 0 16,4 9-11-16,-1 1 5 15,7 6-6-15,0 3 3 16,4 4-8-16,-1 4 5 16,4-1-7-16,0 3 0 15,1-6 3-15,2 3-1 0,1 2-4 16,2-5-1 0,-1-5-1-16,6 2-4 15,1-4 2-15,-5-23 1 16,24 41-3-16,-4-25-1 0,2-11 5 15,3-2 1-15,4-4 3 16,-1-8 4-16,1-5-1 16,-4-4-1-16,1-5 3 15,-12-6 3-15,-2 5-8 16,-11-2 3-16,-7 4-2 16,-8 4-2-16,-5 5-2 15,-7 5 3-15,-4 8-3 16,-2 9-1-16,-1 0 1 15,4 9-6-15,-1 1-14 16,13-2-16-16,-4-1-26 16,21-16-70-16,0 0 1 0,15 8-3 15,5-20 4-15</inkml:trace>
  <inkml:trace contextRef="#ctx0" brushRef="#br0" timeOffset="515186.4304">24321 17040 134 0,'0'0'98'0,"0"0"11"16,0 0-4-16,0 0-38 15,-3-17-29-15,3 17 0 16,-17 8 0-16,8 13-3 0,-14-4 1 16,4 13-10-16,-10 1 4 15,5 6-13-15,-4 1-1 16,4 3-12-16,-1-2 5 16,4-3-10-16,5-4 0 15,4 0-3-15,8-5-1 16,7 1 1-16,5-4 2 15,7-2 0-15,6-2-3 16,5-4 3-16,5-4 1 16,2-8 2-16,4-4 1 15,-2-2-1-15,-2-5-2 16,-2-3 5-16,-7-3 0 16,-7 2-1-16,-8-4 3 0,-9 15-1 15,-17-23-2-15,-6 9 1 16,-8 1 1-16,-3 5-6 15,-2 4-7 1,-3 3-4-16,8 8-24 0,-2 0-27 16,16 3-72-16,1-1 0 15,16-9-2-15,0 0 3 16</inkml:trace>
  <inkml:trace contextRef="#ctx0" brushRef="#br0" timeOffset="516158.3218">15358 18082 157 0,'0'0'108'16,"0"0"-2"-16,0 0 2 15,0 0-81-15,0 0-6 0,0 0-7 16,0 0 9-16,0 0-5 15,0 0 4-15,0 0 3 16,0 0-5-16,-12 86-2 16,12-86 1-16,9 74-3 15,-9-74-9-15,6 88-2 16,-6-88-3-16,-3 89-6 16,3-89-3-16,-7 76-9 15,7-76-7-15,0 0-11 0,-6 66-20 16,6-66-65-1,0 0-7-15,0 0-2 16,0 0 6-16</inkml:trace>
  <inkml:trace contextRef="#ctx0" brushRef="#br0" timeOffset="516852.4244">16179 18246 52 0,'0'0'84'0,"0"0"3"15,0 0 4 1,0 0-68-16,0 0 8 0,59-56 5 16,-59 56 5-16,0 0 2 15,0 0-5-15,0 0-1 16,0 0-5-16,0 0-4 16,71-62-7-16,-71 62-6 15,0 0-6-15,79-10-4 16,-79 10-1-16,59 19-3 15,-59-19-1-15,0 0 4 0,78 59-4 16,-78-59 0-16,0 0 0 16,48 72 0-16,-48-72-1 15,0 0 0 1,0 75 0-16,0-75 1 0,0 0 3 16,-57 84 1-16,57-84-3 15,0 0 1-15,-82 72 1 16,82-72-3-16,0 0 3 15,-66 42-3-15,66-42-2 16,0 0 2-16,0 0 0 16,0 0 1-16,0 0 3 15,0 0 1-15,0 0 0 16,0 0 0-16,66-48 1 0,-66 48 0 16,0 0-1-1,58-11 1-15,-58 11-5 16,0 0 2-16,59 4-4 15,-59-4 3-15,0 0-4 0,65-3-4 16,-65 3-3-16,0 0-8 16,65-13-5-16,-65 13-9 15,0 0-12-15,0 0-26 16,0 0-52-16,59-3-2 16,-59 3 6-16,0 0 5 15</inkml:trace>
  <inkml:trace contextRef="#ctx0" brushRef="#br0" timeOffset="517527.5154">17480 18128 63 0,'0'0'116'0,"0"0"-2"15,-7-59 8-15,7 59-51 16,0 0-7-16,0 0-13 0,0 0-11 15,0 0-16-15,0 0-5 16,23-64-4-16,-23 64-3 16,0 0-7-16,62-28 0 15,-62 28-2-15,58-13-2 16,-58 13-4-16,60 1 0 16,-60-1-4-16,0 0-6 15,62 52 8-15,-62-52-2 16,5 61 0-16,-5-61-3 15,-23 69 8-15,23-69-4 16,0 0 7-16,-55 72-3 16,55-72-1-16,0 0-3 0,0 0 3 15,0 0 4-15,0 0-6 16,0 0 3-16,0 0-5 16,0 0 4-16,0 0 3 15,0 0-2-15,0 0 0 16,72 13 2-16,-72-13 0 15,59 24-3-15,-59-24 9 16,0 0 1-16,61 54 0 16,-61-54 4-16,0 0 2 15,-6 71-1-15,6-71-1 16,0 0 5-16,-75 57-15 16,75-57 1-16,-68 16-12 15,68-16-10-15,-65-7-13 0,65 7-24 16,0 0-56-1,-60-36-13-15,60 36 5 16,0 0 0-16</inkml:trace>
  <inkml:trace contextRef="#ctx0" brushRef="#br0" timeOffset="518372.9268">19070 18216 118 0,'0'0'91'16,"0"0"9"-16,0 0 1 16,0 0-62-16,0 0-11 15,0 0 11-15,58-19 6 16,-58 19-5-16,0 0-1 15,0 0-8-15,0 0 1 16,0 0-10-16,0 0 5 16,-52 80-12-16,52-80-4 15,0 0-6-15,-40 62-10 16,40-62 5-16,0 0-3 0,0 0 3 16,0 0-1-16,0 0 1 15,0 0-6-15,0 0 7 16,60 18 4-16,-60-18-7 15,0 0 3-15,72-4-3 16,-72 4-2-16,0 0-2 16,0 0 6-16,62 22-15 15,-62-22-1-15,0 0-9 16,0 0-9-16,0 0-5 16,0 0-3-16,75 7-3 15,-75-7 1-15,0 0 22 16,0 0 15-16,71-7 17 15,-71 7 13-15,0 0 11 0,0 0-2 16,0 0 17-16,0 0 0 16,53-74-9-16,-53 74-11 15,0 0-11-15,-1-63-4 16,1 63-6-16,0 0 9 16,0 0-16-16,0 0 0 15,0 0-2-15,0 0 3 16,0 0-1-16,-46 86 2 0,46-86 1 15,-13 84 1 1,13-84 4-16,-6 79-1 16,6-79-8-16,-4 71-1 15,4-71-3-15,0 0-13 0,6 63-12 16,-6-63-11-16,0 0-39 16,0 0-51-16,0 0 1 15,0 0 0-15,0 0 6 16</inkml:trace>
  <inkml:trace contextRef="#ctx0" brushRef="#br0" timeOffset="518920.826">20281 18217 336 0,'0'0'121'16,"57"42"-2"-16,-57-42-24 0,0 0-89 15,0 0 13 1,0 0-6-16,-36 64 3 0,36-64 2 16,0 0-7-1,0 0 8-15,0 0 1 0,-60 66 2 16,60-66-5-16,0 0-9 16,0 0-7-16,0 0-4 15,0 0 0-15,0 0-13 16,-15 59-12-16,15-59-5 15,0 0-1-15,98-3 5 16,-98 3 3-16,87 6 2 16,-87-6 17-16,79 19 10 15,-79-19 15-15,0 0 3 0,55 75 6 16,-55-75-1 0,-27 75-1-16,27-75-3 15,-67 74-15-15,67-74-13 16,-83 57-20-16,83-57-26 0,-75 28-48 15,75-28-27-15,0 0 3 16,-64-44-3-16,64 44 4 16</inkml:trace>
  <inkml:trace contextRef="#ctx0" brushRef="#br0" timeOffset="519155.9668">20331 18440 95 0,'0'0'58'0,"0"0"-4"16,0 0 5-16,0 0-27 0,0 0-14 15,0 0 13-15,0 0 7 16,59-58 8-16,-59 58 5 16,0 0 2-16,0 0-14 15,74-39-21-15,-74 39-28 16,0 0-45-16,88-45-52 15,-88 45-14-15,69-29 9 16,-69 29 3-16</inkml:trace>
  <inkml:trace contextRef="#ctx0" brushRef="#br0" timeOffset="519747.1552">21486 18101 344 0,'0'0'134'0,"0"0"-2"15,0 0-1-15,0 0-115 16,0 0-13-16,0 0-8 16,0 0 1-16,0 0 2 15,5 63 6-15,-5-63 2 16,-43 77 6-16,43-77 1 15,-65 111 0-15,65-111 9 16,-75 112-3-16,75-112-4 16,-61 101-9-16,61-101-9 0,-23 71-3 0,23-71-10 15,0 0-1-15,65 14-3 16,-65-14 3-16,87-31 8 16,-87 31 7-16,88-48 8 15,-88 48 5-15,63-43 13 16,-63 43-1-16,0 0 3 15,0 0-5-15,0 0-9 0,0 0-2 16,-75-33-3-16,75 33-6 16,-78 10-14-16,78-10-10 15,-63 13-17-15,63-13-15 16,0 0-30-16,0 0-55 16,0 0-3-16,0 0 5 15,0 0 6-15</inkml:trace>
  <inkml:trace contextRef="#ctx0" brushRef="#br0" timeOffset="520472.6456">22907 17972 252 0,'0'0'112'16,"0"0"-4"-16,0 0-1 15,0 0-85-15,0 0-4 16,11-72-1-16,-11 72 1 16,0 0 4-16,0 0-1 0,0 0 1 15,0 0-6-15,0 0 4 16,-3 82-4-16,3-82-3 31,-50 96-3-31,50-96-6 16,-62 109 1-16,62-109-1 0,-56 104-3 15,56-104-1-15,-36 103-2 16,36-103-2-16,0 79-3 16,0-79 2-16,0 0-1 15,79 68 2-15,-79-68 8 16,91 8-6-16,-91-8 1 16,95-11 4-16,-95 11 2 15,72-29-1-15,-72 29 1 0,0 0 0 16,20-78-3-1,-20 78-3-15,-53-66-6 16,53 66-3-16,-82-55-4 16,82 55-5-16,-91-26-11 0,91 26-8 15,-74 13-10-15,74-13-31 16,0 0-55-16,0 0 6 16,0 0 1-16,-1 59 5 15</inkml:trace>
  <inkml:trace contextRef="#ctx0" brushRef="#br0" timeOffset="521176.5896">24273 18007 151 0,'0'0'119'0,"0"0"2"16,-62-52-2-16,62 52-46 15,0 0-24-15,0 0-6 16,0 0-7-16,-68-10-12 16,68 10-13-16,0 0 0 15,-34 72-5-15,34-72-1 16,-32 72-9-16,32-72-1 15,-39 82 0-15,39-82 7 16,-42 77 5-16,42-77-1 16,-35 72-6-16,35-72 0 15,-20 62 3-15,20-62-5 16,0 0 2-16,20 71 0 16,-20-71 2-16,0 0-4 0,78 56 4 15,-78-56 0-15,68 23-1 16,-68-23 1-16,61 13 1 15,-61-13-1-15,0 0-1 16,0 0 3-16,0 0-3 16,33-79-1-16,-33 79-2 15,-29-65 5-15,29 65-8 16,-37-59 0-16,37 59-6 16,0 0 1-16,-60-41 2 15,60 41-1-15,0 0-5 16,0 0-13-16,-76 65-9 15,76-65-33-15,0 0-52 0,0 0-9 16,0 0 1-16,-62 36 0 16</inkml:trace>
  <inkml:trace contextRef="#ctx0" brushRef="#br0" timeOffset="522740.4898">23878 18004 111 0,'0'0'95'0,"0"0"-21"16,0 0 1-16,0 0 13 0,0 0-16 15,0 0-6-15,0 0-12 16,0 0-15-16,0 0-7 16,4-65-4-16,-4 65-9 15,0 0-7-15,0 0-2 16,0 0-6-16,-9-61-1 16,9 61 1-16,0 0-6 15,8-59 5-15,-8 59 3 0,0 0 1 16,17-78-2-1,-17 78 2-15,0 0-9 16,6-57 6-16,-6 57 7 16,0 0-8-16,0 0-2 0,0 0-2 15,0 0 2-15,0 0-5 16,0 0 7-16,0 0-6 16,0 0-10-16,0 0 8 15,0 0 0-15,0 0 1 16,0 0 0-16,0 0 4 15,0 0-7-15,0 0-1 16,0 0 17-16,0 0-10 16,-18-60 2-16,18 60-1 0,0 0-1 15,0 0 0 1,0 0 6-16,0 0-6 16,0 0 1-16,0 0-7 15,0 0 8-15,0 0-3 0,0 0 3 16,0 0-7-16,0 0 7 15,58 41 7-15,-58-41-7 16,0 0 1-16,0 0-3 16,0 0 5-16,0 0-8 15,0 0 12-15,0 0-5 16,0 0-3-16,0 0-1 16,0 0 7-16,58 29-6 0,-58-29-1 15,0 0 8 1,0 0-9-16,7 72-3 15,-7-72 2-15,0 0 3 16,0 0-5-16,0 0 1 0,0 0-1 16,0 0-6-16,0 0-4 15,0 0-4-15,0 0-4 16,0 0-2-16,0 0 1 16,0 0 2-16,0 0-3 15,0 0 6-15,-59-20 8 16,59 20 7-16,0 0 4 15,0 0 8-15,-51-59 1 16,51 59 2-16,0 0 6 16,0 0 1-16,0 0-5 0,-37-64 2 15,37 64 0-15,0 0-5 16,0 0 0-16,0 0 2 0,0 0-5 16,0 0 1-16,0 0-3 15,0 0 5-15,0 0-3 16,0 0 0-16,-59 27-1 15,59-27-6-15,0 0 0 16,0 0-9-16,0 0 2 16,0 0-14-16,0 0-4 15,0 0-9-15,0 0-15 16,0 0-28-16,0 0-48 16,0 0 9-16,0 0-2 15,0 0 5-15</inkml:trace>
  <inkml:trace contextRef="#ctx0" brushRef="#br0" timeOffset="523992.8232">23791 16985 154 0,'0'0'104'16,"0"0"-2"-16,0 0 7 15,0 0-60-15,-4-14-15 16,4 14-10-16,0 0-7 15,1-16-2-15,-1 16 1 16,0 0-2-16,10-17-2 16,-10 17-1-16,6-23 2 15,-7 5-1-15,4 1-2 16,-6-5 0-16,3-8-7 16,-3 0 0-16,-1-2-9 15,-1 3 9-15,1 0-10 0,0 5 8 16,-1 2-8-16,2 5 8 15,3 17-8-15,-4-13 9 16,4 13-1-16,0 0 2 16,0 0 0-16,3 13-1 15,-3-13 2-15,4 16 0 16,-4-16 0-16,5 26 0 16,0-13 6-16,-5-13-8 15,6 21-1-15,-6-21 1 16,7 23 6-16,-7-23-8 15,8 21 6-15,-8-21-6 16,0 0 0-16,13 15 2 0,-13-15 6 16,13 3-7-16,-13-3 0 15,14 3 0 1,-14-3 1-16,14 2-2 16,-14-2 1-16,15 8-2 0,-15-8 1 15,14 7 0-15,-14-7-1 16,13 9 1-16,-13-9-1 15,0 0 2-15,15 19-1 16,-15-19 1-16,4 17-2 0,-4-17 2 16,3 20-2-16,-3-20-2 15,1 21 1-15,-1-21-2 16,3 13 0-16,-3-13-2 16,0 0-3-16,0 0-2 15,0 0-1-15,0 0-4 16,-8-15-2-16,8 15-2 15,-16-21-2-15,16 21 0 16,-21-29 2-16,8 17 2 16,0-10 2-16,0 9 5 15,2-7 1-15,-1 7 5 16,4-1 2-16,-2-1 4 16,10 15-3-16,-15-20 10 0,15 20-4 15,0 0 12-15,-19-11-4 16,19 11 8-16,-15-6-4 15,15 6 5-15,-18 7-3 16,18-7-3-16,-17 9-3 16,17-9-5-16,-14 11 0 15,14-11-16-15,0 0-7 16,-9 19-24-16,9-19-43 16,0 0-36-16,0 0-2 15,-13-19 1-15,13 19-5 16</inkml:trace>
  <inkml:trace contextRef="#ctx0" brushRef="#br0" timeOffset="524978.5199">22348 18036 38 0,'0'0'65'0,"0"0"-17"0,0 0-22 15,0 0-64 1,0 0-11-16,0 0-12 16,0 0 33-16</inkml:trace>
  <inkml:trace contextRef="#ctx0" brushRef="#br0" timeOffset="525810.3336">23739 16724 50 0,'0'0'89'0,"0"0"-9"15,0 0-2-15,0 0-19 16,0 0-9 0,0 0-11-16,0 0-8 15,0 0-4-15,0 0-1 16,0 0-3-1,-10 15-2-15,10-15 1 0,0 0-1 16,-11 15-2-16,8 0 1 16,3-15-6-16,-12 19-3 15,12-19-3-15,-17 23-1 16,17-23-3-16,-20 20-3 16,20-20-1-16,-18 13-2 15,18-13-3-15,-17 10-1 16,17-10-3-16,0 0-5 15,0 0-3-15,0 0-7 0,-6 13-12 16,6-13-28 0,0 0-47-16,0 0-3 15,16 1 4-15,-16-1 0 16</inkml:trace>
  <inkml:trace contextRef="#ctx0" brushRef="#br0" timeOffset="527234.5322">22402 18069 1 0,'0'0'62'15,"0"0"20"-15,0 0 8 16,0 0-49-16,57-28 2 16,-57 28-4-16,0 0-5 15,0 0 1-15,0 0 7 0,0 0-1 16,0 0 1-16,0 0-4 15,0 0-2-15,0 0-8 16,3-62-5-16,-3 62-3 16,0 0-4-16,0 0-10 15,0 0-2-15,2-63 0 16,-2 63-4-16,0 0 2 16,0 0-9-16,6-62 7 15,-6 62 1-15,0 0 2 16,0-65-9-16,0 65 4 15,0 0 2-15,1-71-1 16,-1 71 9-16,0 0-9 0,9-57-7 16,-9 57 6-16,0 0 10 15,0 0-14-15,0 0 7 16,0 0 2-16,0 0-1 16,0 0 1-16,0 0 7 15,0 0-12-15,0 0-1 16,0 0 12-16,0 0-4 15,0 0-3-15,0 0 0 16,0 0 2-16,0 0 1 16,57 7 4-16,-57-7 1 15,0 0-13-15,0 0 5 16,19 59 0-16,-19-59 2 16,0 0-3-16,20 58-1 0,-20-58 3 15,0 0-3-15,0 0 6 16,0 0-4-16,39 57 0 15,-39-57-13-15,0 0 10 16,0 0-1-16,0 0-1 16,0 0 4-16,0 0-3 15,0 0-5-15,0 0 1 16,0 0 9-16,0 0-10 16,0 0 3-16,0 0-2 15,0 0-1-15,-60 9 3 16,60-9 4-16,0 0 1 15,0 0 2-15,-31-65 1 0,31 65 0 16,0 0 1-16,0 0 2 16,-27-63 0-16,27 63-2 15,0 0-6 1,0 0-1-16,0 0 8 0,0 0-2 16,0 0 2-16,0 0-10 15,0 0 6-15,0 0 4 16,0 0 2-16,-46 59 0 15,46-59-7-15,0 0 2 16,0 0-7-16,0 0 6 16,0 0-9-16,-49 60-13 15,49-60-9-15,0 0-9 16,0 0-16-16,0 0-21 0,0 0-45 16,0 0-11-16,-12-70 4 15,12 70 12 1</inkml:trace>
  <inkml:trace contextRef="#ctx0" brushRef="#br0" timeOffset="528304.5668">22579 17222 1 0,'-14'9'57'16,"14"-9"19"-16,0 0-11 15,0 0-19-15,0 0 2 16,0 0-4-16,0 0 0 16,0 0 2-16,0 0-8 15,0 0-3-15,0 0-5 0,-10-21-3 16,10 21-1-16,-8-27-10 16,7 11 4-16,-5-10-11 15,3-4 7-15,-2-3-10 16,2-3 5-16,-3 1-7 15,3 0 1-15,-1 4 2 16,1 2-1-16,-1 6-1 16,1 7 0-16,-2 3 0 0,5 13-1 15,-3-15 1-15,3 15-3 16,0 0 1-16,0 0-1 16,3-13 0-1,-3 13-1-15,0 0 1 0,0 0 0 16,15-4 1-16,-15 4 1 15,0 0-1-15,13 9-2 16,-13-9 0-16,0 0 1 16,8 17-1-16,-8-17 0 15,0 0-2-15,13 12 1 16,-13-12-1-16,13 7 3 16,-13-7-2-16,16 6 1 15,-16-6-1-15,15 7 0 0,-15-7-1 16,10 14 2-1,-10-14 0-15,6 16-1 16,-6-16 1-16,1 20-1 16,-1-20 0-16,3 19 1 0,-3-19 1 15,7 16-1-15,-7-16-2 16,12 13 2-16,-12-13-2 16,14 8 2-16,-14-8 0 15,12 13 0-15,-12-13-3 16,0 0 1-16,0 0-1 15,0 0-2-15,0 0 0 16,-19 6-3-16,19-6 2 0,-22-19-3 16,22 19 3-1,-24-25-1-15,24 25 1 16,-23-26 2-16,12 11 3 16,11 15 0-16,-20-23 2 0,20 23 1 15,-18-19 2-15,18 19 2 16,-18-11 1-16,18 11-1 15,-17-5-1-15,17 5-1 16,-17 3 0-16,17-3-3 16,-16 12 0-16,16-12-2 15,-16 14-1-15,16-14 0 16,-16 15 1-16,16-15-2 16,-13 11 1-16,13-11-3 15,0 0-1-15,-14 7-5 16,14-7-4-16,0 0-12 15,0 0-16-15,14-5-40 16,-14 5-37-16,19-8-4 16,-19 8 6-16,18-10-3 0</inkml:trace>
  <inkml:trace contextRef="#ctx0" brushRef="#br0" timeOffset="529606.1255">21087 17271 68 0,'-5'-30'93'0,"7"7"-5"16,-9 1 4-16,7 8-48 15,0 14-24-15,0 0-7 16,-14-11-9-16,14 11 2 0,0 0 1 15,-19 15 2-15,19-15 6 16,0 0 6-16,0 0 4 16,-6 13 3-16,6-13-6 15,0 0 5-15,18-2-14 16,-18 2 8-16,0 0-3 16,13-7-6-16,-13 7-2 15,0 0-3-15,0 0 6 16,-2-14-13-16,2 14 16 0,-9-23-18 15,5 4 5 1,0-6-4-16,1-2 3 16,0-6-5-16,3-3 5 15,-1 0 1-15,1-3-2 0,0 3 2 16,-2 0-3-16,4 8 2 16,-5 2-1-16,3 7 1 15,-3 5 0-15,3 14-1 16,-2-16 1-16,2 16-1 15,0 0-7 1,0 0 6-16,0 0 1 0,0 0-1 0,0 0-1 16,0 0 2-16,0 0-2 15,9 17 1-15,-9-17 8 16,-1 16-9-16,1-16 1 16,0 16 1-16,0-16-2 15,0 0 1-15,7 13 0 16,-7-13-1-16,0 0 1 15,19 17 1-15,-19-17-2 16,20 11 0-16,-20-11 2 16,23 15-1-16,-23-15 0 0,19 16 1 15,-19-16-1-15,13 13 1 16,-13-13 0-16,0 0 0 16,10 16-1-16,-10-16 1 15,0 0 0-15,0 0-3 16,0 0 0-16,14 6-2 15,-14-6 1-15,0 0-1 16,0 0 1-16,0 0-2 16,0 0 0-16,0 0 1 15,0 0 1-15,-16-9 0 16,16 9 0-16,-24-20 1 16,8 6-2-16,1 2 1 0,1-4 0 15,0 0 1-15,1 2 0 16,13 14 2-16,-22-23-1 15,22 23 2-15,-16-12 1 16,16 12 2-16,-13-4 1 16,13 4 0-16,0 0 0 15,-17 0 0-15,17 0 0 16,-9 13 0-16,9-13-2 16,-7 14 0-16,7-14 0 15,-4 16-1-15,2-3 0 16,2-13 0-16,-7 19 0 15,7-19-2-15,-9 17 0 16,9-17-4-16,0 0-3 0,-11 15-4 16,11-15-6-16,0 0-9 15,0 0-9-15,0 0-14 16,0 0-42 0,0 0-23-16,23 8-1 0,-23-8 5 15</inkml:trace>
  <inkml:trace contextRef="#ctx0" brushRef="#br0" timeOffset="530867.917">21056 18220 88 0,'0'0'99'0,"0"0"14"16,0 0-10-16,0 0-51 15,0 0-4-15,0 0-3 0,0 0-10 16,0 0 10-16,0 0-12 16,0 0-3-16,0 0-2 15,0 0-3-15,0 0 2 16,0 0-9-16,0 0-4 16,-8-72-5-16,8 72-6 15,0 0 0-15,-16-81-3 16,16 81 8-16,-10-59-16 15,10 59 1-15,0 0 0 16,-7-73 1-16,7 73 4 16,0 0-1-16,0 0-3 15,10-58 7-15,-10 58-1 0,0 0-2 16,0 0 2-16,0 0-1 16,0 0 0-16,0 0 1 15,0 0 3-15,0 0-3 16,0 0 2-16,58-22 2 15,-58 22-3-15,0 0 0 16,0 0 2-16,0 0 0 16,0 0-2-16,0 0 2 15,9 70-1-15,-9-70-3 16,0 0 1-16,0 0 3 16,0 0-3-16,0 0-1 15,0 0 0-15,37 67 0 16,-37-67 0-16,0 0 4 0,0 0-2 15,0 0-4-15,0 0-11 16,0 0 16-16,0 0-2 16,0 0 1-1,0 0-3-15,0 0-4 0,0 0-1 16,0 0 0-16,0 0 10 16,0 0-15-16,0 0 1 15,17 58 1-15,-17-58 2 16,0 0 3-16,0 0 2 15,0 0-1-15,0 0 0 16,0 0-6-16,0 0-3 16,0 0-5-16,0 0-8 0,0 0-5 15,-59-45-6-15,59 45-5 16,0 0-2 0,0 0 4-16,0 0 2 15,0 0 4-15,-44-63 10 0,44 63 4 16,0 0 10-16,0 0 13 15,0 0 10-15,0 0 5 16,0 0 10-16,0 0 7 16,-62-15 1-16,62 15 6 15,0 0 4-15,0 0-20 16,0 0 13-16,0 0-1 16,0 0-6-16,0 0-8 15,0 0-2-15,0 0-6 0,0 0-10 16,0 0 16-1,0 0-19-15,0 0-1 16,0 0-2-16,0 0 1 16,-42 74-4-16,42-74-1 0,0 0-1 15,0 0-9-15,0 0-10 16,-12 65-13-16,12-65-25 16,0 0-46-16,0 0-13 15,0 0 0-15,0 0 5 16</inkml:trace>
  <inkml:trace contextRef="#ctx0" brushRef="#br0" timeOffset="532199.6302">20004 18432 99 0,'0'0'71'15,"0"0"6"-15,63 12-2 0,-63-12-44 16,0 0-6-16,0 0 1 16,0 0 5-16,0 0 3 15,0 0-3-15,0 0-5 16,0 0 4-16,0 0-2 16,0 0-1-16,0 0 0 15,0 0-6-15,-16-65-3 16,16 65-3-16,0 0-1 15,9-61-6-15,-9 61-1 0,0 0 2 16,10-75-4 0,-10 75 0-16,0 0-1 0,0-76 1 15,0 76 2-15,-3-58 2 16,3 58-2-16,-3-62-5 16,3 62 4-16,2-59-1 15,-2 59-2-15,0 0 4 16,0 0-22-16,13-61 15 15,-13 61 5-15,0 0 1 16,0 0-3 0,0 0-1-16,0 0 3 15,17 65-5-15,-17-65 22 0,0 0-17 0,0 0-3 16,27 64-1-16,-27-64 2 16,0 0 0-16,0 0-3 15,0 0 2-15,0 0-21 16,45 60 18-16,-45-60 1 15,0 0 0-15,0 0-1 16,0 0-1-16,0 0 2 16,0 0-3-16,0 0 19 15,0 0-22-15,0 0-7 0,0 0-1 16,0 0-1-16,0 0-1 16,0 0-6-16,7 61 9 15,-7-61 0-15,0 0 8 16,0 0 5-16,0 0 2 15,0 0-2-15,0 0 10 16,0 0 2-16,0 0-15 16,-60-1-3-16,60 1-18 15,0 0-2-15,0 0-6 16,-35-62-3-16,35 62-11 16,0 0 2-16,0 0 8 15,0 0 6-15,-27-60 10 0,27 60 9 16,0 0 8-16,0 0 12 15,0 0 14-15,0 0 4 16,0 0 6-16,0 0 9 16,0 0 5-16,0 0 1 15,0 0-1-15,0 0-27 16,0 0 12-16,0 0-2 16,0 0-5-16,0 0-12 15,0 0-8-15,-42 61-4 16,42-61-10-16,0 0 11 15,0 0-29-15,0 0-16 16,0 0-18-16,0 0-22 16,-59 38-43-16,59-38-8 0,0 0 9 15,0 0 1-15</inkml:trace>
  <inkml:trace contextRef="#ctx0" brushRef="#br0" timeOffset="533414.4748">19894 17190 43 0,'0'0'69'0,"-13"-6"-13"16,13 6 2-16,0 0-2 15,0 0-4-15,-16-10 0 16,16 10-8-16,0 0-3 16,0 0-6-16,0 0-8 15,0 0 4-15,0 0-10 16,20-14 5-16,-15-1-11 0,5-2 4 16,-6-5-10-16,5 2 4 15,-6-4-5-15,1 2-5 16,-4-2-1-16,0 3-1 15,-3 4 0-15,2 1-3 16,1 16 2-16,-5-26-1 0,5 26 1 16,-1-19-1-16,1 19 0 15,0 0 0-15,0 0 2 16,11-13 1-16,-11 13 0 16,0 0 2-16,18 11-2 15,-18-11 3-15,0 0-2 16,13 18 2-16,-13-18-4 15,0 0 2-15,8 16-1 16,-8-16-1-16,0 0 0 16,0 0-2-16,13 0 2 15,-13 0-4-15,0 0 4 16,15-4-2-16,-15 4 1 0,0 0-1 16,0 0 3-16,0 0-2 15,0 0 1-15,4-16 1 16,-4 16-2-16,0 0 1 15,-4-16 0-15,4 16-1 16,0 0-1-16,1-16 1 16,-1 16 0-16,2-13-1 15,-2 13 0-15,0 0 1 16,0 0 0-16,0 0 1 16,0 18 0-16,0-5-1 15,1 2 0-15,1 4 3 16,1 3-2-16,-1-2 1 15,4 0-2-15,-1-1 1 0,0 1-3 16,1-2 1-16,-2 0-4 16,-4-18-4-16,8 25-3 15,-8-25-4-15,2 13-5 16,-2-13-5-16,0 0-3 16,-14-2-3-16,14 2-1 15,-13-13 1-15,13 13 2 16,-14-18 3-16,14 18 6 15,-13-22 4-15,13 22 8 16,-8-22 5-16,8 22 5 16,-5-20 5-16,5 20 3 15,-6-14 1-15,6 14-1 0,-9-13 1 16,9 13-3-16,-11-15 1 16,11 15 1-16,-16-14-1 15,16 14 3-15,-16-15 4 16,16 15 6-16,-13-15 3 15,13 15 5-15,0 0-1 16,-16-18-1-16,16 18-2 16,0 0-3-16,0 0-4 15,0 0-4-15,-17 18-6 16,17-18-4-16,-15 20-1 16,15-20-4-16,-18 20-4 15,10-7-8-15,8-13-7 16,-11 19-13-16,11-19-18 0,0 0-39 15,0 0-30-15,14 11 5 16,-14-11-4 0</inkml:trace>
  <inkml:trace contextRef="#ctx0" brushRef="#br0" timeOffset="535074.5236">18875 18350 24 0,'0'0'78'16,"0"0"9"-16,0 0 8 15,0 0-38-15,0 0-1 16,0 0-10-16,0 0-18 15,0 0 1-15,0 0-2 16,0 0-5-16,0 0-6 16,0 0-4-16,-7-57-2 15,7 57-1-15,0 0 8 16,0-61-7-16,0 61 1 0,0 0-5 16,7-75-2-16,-7 75 2 15,0 0 0-15,5-71 0 16,-5 71 4-16,0 0-1 15,11-62-4-15,-11 62 6 16,0 0-3-16,0 0-1 16,22-66 2-16,-22 66-12 15,0 0 8-15,0 0 1 0,0 0 1 16,0 0-3 0,0 0 4-16,-7-59-11 15,7 59-3-15,0 0 19 16,0 0-10-16,0 0-2 0,0 0-2 15,0 0 3-15,0 0-2 16,0 0 7-16,0 0 4 16,23 63-9-16,-23-63-13 15,0 0 13-15,0 0 0 16,0 0-3-16,29 69-1 16,-29-69 5-16,0 0-2 15,0 0-6-15,0 0 16 16,0 0-16-16,36 67-6 15,-36-67-1-15,0 0-2 16,0 0-9-16,0 0-1 16,0 0 6-16,0 0-10 15,0 0 3-15,0 0 6 0,0 0 0 16,0 0 3-16,0 0 8 16,0 0-1-16,0 0 0 15,0 0 9-15,0 0-3 16,0 0 6-16,-61-28 5 15,61 28 2-15,0 0 3 16,0 0 5-16,0 0 5 16,0 0-2-16,0 0 5 15,0 0-1-15,0 0-4 16,0 0 0-16,-63-27-5 16,63 27-2-16,0 0-5 15,0 0 1-15,0 0-8 0,-52 59-2 16,52-59-8-16,0 0-6 15,0 0-6-15,0 0-8 16,0 0-16-16,0 0-37 16,0 0-42-16,0 0 0 15,0 0 6-15,-3-63 3 16</inkml:trace>
  <inkml:trace contextRef="#ctx0" brushRef="#br0" timeOffset="536455.8895">18629 17353 78 0,'0'0'81'0,"0"0"4"15,-15-10-33-15,15 10-9 16,0 0-11-16,0 0-8 15,0 0-8-15,-14 0-1 16,14 0-2-16,0 0-4 16,-6 15 5-16,6-15-1 15,0 0 1 1,0 0 5-16,0 0 1 16,6-24-3-16,1 4-2 0,-3-1 2 15,5-4 1-15,-5-4-12 16,1 2 9-16,-2-5-17 15,-2 3 9-15,-1-1-11 0,-3 2 11 16,0 1-14-16,0 0 7 16,-1-4 1-16,1 3-1 15,0 2 2 1,3-3 0-16,-1-2 1 0,4 3 0 16,-3 2 2-16,1 1-1 15,-1 6 1-15,2 2-2 16,-2 17 2-16,-5-17-4 15,5 17 1-15,0 0-3 16,-8 16-1-16,5-4-1 16,3-12 0-16,-2 24 1 15,2-24-2-15,5 20 2 0,-5-20 0 16,0 0 1-16,10 14 1 16,-10-14 0-16,0 0 0 15,0 0 0 1,0 0 2-16,11 13-2 15,-11-13 1-15,0 0 0 0,9 19-1 16,-9-19 1-16,13 19 0 16,-13-19 0-16,19 18 0 15,-19-18 0-15,26 22 0 16,-26-22 0-16,26 20 1 16,-16-7-1-16,-10-13-1 15,18 25 2-15,-18-25-2 16,12 21 2-16,-12-21-3 15,6 19 2-15,-6-19-2 16,1 13-1-16,-1-13 0 16,0 0-2-16,3 13 1 15,-3-13-4-15,0 0-1 0,0 0-3 16,0 0-1-16,-10-16 1 16,10 16-1-16,-16-17-1 15,5 4-1-15,-4-1 2 16,-1-1 3-16,0-1 1 15,-1 0 2 1,1-1 1-16,0 0 2 16,3 2 3-16,0 2 3 15,13 13 1-15,-18-20 4 16,18 20 1-16,-13-8 2 0,13 8 0 16,-13 0 1-16,13 0-2 15,-13 10-1 1,13-10-2-16,-16 18-3 0,16-18-1 15,-16 22-6-15,16-22-4 16,-10 22-4-16,10-22-9 16,-3 17-11-16,3-17-30 15,0 0-42-15,0 0-5 16,0 0 6-16,6-16-4 16</inkml:trace>
  <inkml:trace contextRef="#ctx0" brushRef="#br0" timeOffset="538084.6077">17363 18228 17 0,'0'0'85'16,"0"0"2"-16,0 0 2 15,0 0-35-15,0 0-9 16,0 0-4-1,0 0-10-15,0 0-7 0,0 0-4 16,0 0-7-16,0 0-1 16,0 0-3-16,51-73-2 15,-51 73-8-15,0 0 5 16,0 0 2-16,6-76-1 16,-6 76 5-16,0 0-1 15,2-64-2-15,-2 64-2 16,0 0 5-16,0-59-8 15,0 59-1-15,0 0 4 0,0 0-3 16,0 0-3-16,0 0 2 16,0 0-1-1,0 0-1-15,0 0 0 16,0 0 3-16,0 0-4 0,0 0 0 16,0 0 4-16,0 0-3 15,0 0 3-15,0 0 1 16,0 0 0-16,0 0-2 15,0 0 4-15,0 0-1 16,0 0-2-16,0 0 0 16,0 0 1-16,0 0-3 15,0 0 1-15,0 0-1 0,0 0-1 16,0 0 1-16,0 0 2 16,0 0-2-16,0 0 1 15,0 0 3-15,0 0 1 16,0 0-2-16,0 0 2 0,0 0-1 15,0 0 0-15,0 0 2 16,61 44-6 0,-61-44 3-16,0 0-2 15,0 0-1-15,0 0-1 0,0 0-6 16,0 0 5-16,0 0-5 16,0 0 7-1,0 0-8-15,0 0 2 16,0 0 1-16,19 57-1 15,-19-57 0-15,0 0-4 16,0 0 6-16,0 0-5 0,0 0-3 16,0 0 7-16,0 0 2 15,0 0 3-15,0 0 5 16,0 0-2-16,0 0 4 16,0 0 1-16,0 0 9 15,0 0-3-15,0 0-3 16,0 0 2-16,0 0 2 15,0 0 1-15,0 0-8 16,0 0 6-16,0 0-6 16,0 0 0-16,0 0-5 0,0 0 2 15,0 0-3-15,0 0 0 16,0 0 3-16,0 0-8 16,0 0 0-16,0 0-6 15,0 0 3-15,0 0-6 16,0 0-4-16,0 0-6 15,-19 58-3-15,19-58-2 16,0 0-8-16,0 0-3 16,0 0-30-16,0 0-44 15,0 0 4-15,0 0 5 16,0 0 3-16</inkml:trace>
  <inkml:trace contextRef="#ctx0" brushRef="#br0" timeOffset="538412.741">17469 17982 142 0,'0'0'101'16,"0"0"2"-16,0 0 0 15,0 0-60-15,0 0-10 16,0 0-12-16,0 0-9 16,0 0-8-16,0 0 3 15,0 0 5-15,0 0-1 16,0 0 3-16,0 0 1 15,-62-14 2-15,62 14-1 16,0 0 1-16,0 0-3 0,0 0-5 16,0 0-2-16,0 0-1 15,-62 9-5-15,62-9-6 16,0 0 0-16,0 0-10 16,0 0-3-16,0 0-8 15,0 0-14-15,0 0-22 16,0 0-45-16,0 0-8 15,0 0-1-15,0 0 5 16</inkml:trace>
  <inkml:trace contextRef="#ctx0" brushRef="#br0" timeOffset="539876.9428">17496 17422 1 0,'-11'16'33'0,"11"-16"24"16,0 0-21-16,0 0-9 15,0 0 4-15,0 0 5 16,-16 9 3-16,16-9 0 0,0 0-1 15,0 0-3-15,0 0-6 16,0 0-1-16,0 0-8 16,0 0-4-16,0 0-5 15,0 0 0-15,-13-10 1 16,13 10-1-16,0-20 3 16,1 5 0-16,-1-5-2 15,4-6-3-15,-1-7 1 16,2-2 1-16,-5-2-12 15,3-4 10-15,-2 1-12 16,0-2 9-16,-2 5-9 16,0 1 10-16,-2 5-9 15,1 1 6-15,-1 5 2 0,3 7-1 16,-3 3 0-16,3 2-2 16,0 13 0-16,0-19-2 15,0 19 2-15,0 0 0 16,0-17 0-16,0 17 0 15,0 0 1-15,0 0-2 16,-1-13 2-16,1 13-2 16,0 0 0-16,0 0-1 15,0 0-1-15,-13 9-1 16,13-9 1-16,0 0 0 16,0 0-1-16,0 0 1 15,0 0 0-15,0 0 0 0,13 11 0 16,-13-11 0-16,0 0 0 15,0 0-1-15,0 0 1 16,0 0 0-16,0 0 0 16,0 0 0-16,10 18 1 15,-10-18-1-15,6 16-1 16,-6-16 3-16,13 15-1 16,-13-15-1-16,13 15 2 15,-13-15-1-15,13 7 1 16,-13-7-1-16,0 0 1 15,13 7 0-15,-13-7 1 16,0 0-2-16,0 0 0 16,0 0 1-16,0 0-1 0,7 19 2 15,-7-19-3 1,9 25 2-16,-5-12-2 16,3 2 1-16,-2-2-1 15,-5-13 1-15,8 24-1 0,-8-24 1 16,0 0-2-16,0 0 0 15,0 0-1-15,0 0 1 16,0 0-1-16,-13-15-1 16,9 2 1-16,-3-3-3 15,-1 3 3-15,8 13-1 16,-15-21 1-16,15 21-1 16,-16-15 1-1,16 15 0-15,-15 2-1 16,15-2 2-16,-16 7 0 15,16-7 0-15,-17 11 1 16,17-11-1-16,-19 12 1 16,19-12 1-16,-16 9 0 0,16-9-2 0,-13 4-3 15,13-4-8 1,0 0-7 0,0 0-12-16,-8 19-33 0,8-19-52 15,0 0 5-15,0 0-9 16,-7 14 10-16</inkml:trace>
  <inkml:trace contextRef="#ctx0" brushRef="#br0" timeOffset="541669.479">16176 18461 1 0,'0'0'59'0,"0"0"23"0,0 0 5 16,0 0-37 0,0 0 2-16,-4-70 0 15,4 70-7-15,0 0-6 16,0 0-12-16,11-78-8 0,-11 78-2 15,0 0-4-15,3-75-6 16,-3 75 2-16,0 0-2 16,-12-85 4-16,12 85 4 15,-10-61-1-15,10 61-4 16,0 0 1-16,-13-72-1 16,13 72-5-16,0 0 1 15,0 0-4-15,-5-72-3 16,5 72 0-16,0 0 2 15,0 0-3-15,1-70 2 16,-1 70-1-16,0 0 1 16,0 0 0-16,0 0 1 0,0 0-1 15,0 0-1-15,0 0 3 16,0 0 0-16,0 0-2 16,0 0 2-16,0 0-2 15,0 0-2-15,0 0 2 16,0 0 3-16,0 0-1 15,0 0 1-15,0 0 5 16,0 0-13-16,0 0 11 16,0 0 0-16,0 0 2 15,0 0-6-15,0 0 1 16,0 0 0-16,0 0-3 16,46 65 10-16,-46-65-10 15,0 0-1-15,0 0 2 0,0 0 1 16,41 61-2-16,-41-61-2 15,0 0 1-15,0 0-6 16,0 0 5-16,0 0-5 16,0 0 6-16,0 0-4 15,0 0 1-15,0 0 3 16,0 0-4-16,0 0 7 16,36 59-3-16,-36-59 3 15,0 0-7-15,0 0 2 16,0 0 1-16,0 0-5 15,0 0 7-15,0 0-2 16,0 0-1-16,0 0-1 0,-51-61 3 16,51 61-1-16,0 0 3 15,0 0 2-15,0 0-3 16,0 0 6 0,-39-59 2-16,39 59 1 0,0 0 1 15,0 0-8-15,0 0 6 16,0 0-7-1,0 0 6-15,0 0-6 16,0 0 2-16,0 0 0 0,0 0-3 16,-62 38 6-16,62-38-9 15,0 0 9-15,0 0-14 16,0 0 1-16,0 0-3 16,0 0-6-16,0 0 3 15,0 0-3-15,0 0-3 16,0 0-4-16,0 0-1 15,0 0-18-15,0 0-43 16,0 0-22-16,0 0-2 16,0 0 1-16</inkml:trace>
  <inkml:trace contextRef="#ctx0" brushRef="#br0" timeOffset="543252.9038">16200 17490 41 0,'0'0'86'0,"-11"13"4"15,11-13-26-15,0 0-3 16,-2-17-9-16,-1 4-8 15,11-6-7-15,-8-2-2 16,7-3-12-16,-6-6-3 16,7 1-3-16,-6-4-3 15,4-3-2-15,-4 0-13 16,1-3 8-16,-3-1-14 16,1-4 8-16,-1 10-7 15,0-1 6-15,0 6-9 16,-1 3 10-16,1 6 1 0,-2 6-1 15,2 14 0-15,0 0 0 16,-6-13-1-16,6 13 1 16,0 0 0-16,0 0-2 15,0 0 0-15,0 0 1 16,0 0 0-16,-13 3-1 16,13-3 0-16,0 0 1 15,0 0 0-15,0 0 1 16,0 0-2-16,0 0 1 15,0 0 0-15,0 0 0 16,13-2 1-16,-13 2-1 16,0 0 0-16,0 0 0 0,0 0 1 15,16 6 0-15,-16-6 0 16,0 0 1-16,0 0 1 16,16-15 0-16,-16 15 0 15,0 0 0-15,0 0 0 16,0 0-1-16,0 0 0 15,13-5-1-15,-13 5 0 16,0 0-1-16,0 0 1 16,2 14 0-16,-2-14-1 15,0 0 1-15,0 0 0 16,0 0 1 0,0 0 0-16,0 0 1 0,0 15-1 15,0-15 0-15,0 23 0 16,0-5 0-16,0 4 0 15,0 4-1-15,1 0 8 16,0 0-7-16,2 0 8 16,2-4-10-16,-1-5 11 0,2-1-11 15,-6-16 9-15,11 17-9 16,-11-17 1-16,0 0-3 16,0 0 1-1,13 6 2-15,-13-6-12 0,0 0 12 16,-6-16-11-16,6 16 8 15,-11-17-10-15,11 17 10 16,-14-22-11-16,5 6 7 16,3 3 3-16,-1 0-3 15,1-1 2-15,6 14 1 16,-6-20 0-16,6 20 1 16,-4-16 1-16,4 16 1 0,0 0-1 15,0 0 1-15,0 0 1 16,0 0-1-1,-13-10 0-15,13 10 1 16,0 0 0-16,0 0-2 0,0 0-1 16,-13 8-4-16,13-8-3 15,-1 13 0-15,1-13-3 16,0 15-1-16,0-15 0 16,0 13 1-16,0-13 1 15,0 0 4-15,0 0 2 16,0 0-1-16,0 0 5 15,0 0-1-15,-13-11 1 16,13 11 0-16,-3-25 4 0,3 12-1 16,-2-2 4-1,2 15 1-15,2-24 1 16,-2 24 0-16,0-15 1 16,0 15-1-16,0 0-2 0,0 0 0 15,0 0 0-15,-12 13-4 16,12-13 0-16,-11 19 0 15,11-19-2-15,-12 23 1 16,6-9 0-16,1-1-1 16,-1 2-4-16,0-1 2 15,2-1 3-15,-2 3-10 16,4-1 5-16,2-15-22 0,-1 23-15 16,1-23-66-1,0 0 6-15,0 0-8 16,0 0 1-16</inkml:trace>
  <inkml:trace contextRef="#ctx0" brushRef="#br0" timeOffset="545503.2861">15045 18542 1 0,'0'0'76'0,"0"0"8"0,0 0 0 15,0 0-36-15,0 0-5 16,0 0-8-16,0 0-9 15,0 0-4-15,0 0-1 16,0 0-3-16,0 0-4 16,0 0 1-16,0 0-3 15,0 0 0-15,-13-63-1 16,13 63 1-16,0 0-2 16,0 0 2-16,4-75 0 0,-4 75-2 15,4-71-1 1,-4 71-2-16,5-94 4 0,-5 94-2 15,5-101 0-15,-5 101-6 16,3-88 4-16,-3 88-5 16,3-69 3-16,-3 69 1 15,0 0-6-15,3-62 0 16,-3 62-1-16,0 0-7 16,0 0 7-16,0 0 1 15,6-62-1-15,-6 62-1 16,0 0 2-16,0 0-10 15,0 0 8-15,0 0 11 0,8-59-15 16,-8 59-3-16,0 0 7 16,0 0 2-16,0 0-2 15,0 0 10-15,0 0-9 16,0 0 0-16,0 0 6 16,6 59 1-16,-6-59-5 15,0 0-3-15,0 0 2 16,0 0 1-16,0 0 1 15,0 0-2-15,0 0 1 16,0 0-1-16,0 0 0 16,0 0 2-16,0 0 0 15,0 0-5-15,0 0 2 16,0 0 1-16,0 0 0 0,0 0-2 16,0 0 3-16,0 0-2 15,0 0 3-15,0 0-7 16,0 0 9-16,0 0 0 15,0 0 0-15,0 0 2 16,0 0-2-16,41 66 1 16,-41-66-2-16,0 0 8 15,0 0-9-15,0 0 0 16,0 0-2-16,52 62 2 16,-52-62-1-16,0 0-4 15,0 0-1-15,0 0 3 16,0 0-1-16,18 62-3 0,-18-62 4 15,0 0-1-15,0 0-1 16,0 0 3-16,0 0 1 16,0 0-3-16,0 0 6 15,0 0-4-15,0 0 2 16,0 0 0-16,0 0 1 16,0 0-1-16,0 0 2 15,0 0-9-15,0 0 3 16,-41-69 8-16,41 69-7 15,0 0 3-15,0 0-1 16,0 0 2-16,0 0-4 16,0 0 10-16,0 0-7 15,-34-59-13-15,34 59 14 0,0 0-2 16,0 0 3-16,0 0-3 16,0 0 2-16,0 0-8 15,0 0 8-15,0 0 11 16,0 0-10-16,0 0-2 15,0 0 1-15,0 0-12 16,0 0 9-16,-65 32 9 16,65-32-8-16,0 0-4 15,0 0-3-15,0 0-3 16,0 0-10-16,0 0 3 16,0 0-33-16,0 0-72 15,0 0-2-15,0 0-4 0,32-77 4 16</inkml:trace>
  <inkml:trace contextRef="#ctx0" brushRef="#br0" timeOffset="546030.9525">15007 17464 1 0,'0'0'0'16,"10"18"60"-16,-10-18-1 0,0 0-42 15,0 0-5-15,0 0-9 16,0 0-15-16,0 0-17 15,0 0-18-15,0 0-11 16,0 0 53-16</inkml:trace>
  <inkml:trace contextRef="#ctx0" brushRef="#br0" timeOffset="547062.6205">14984 17490 64 0,'0'0'76'0,"0"0"-20"16,0 0-6-16,0 0-7 15,0 0-7-15,0 0-4 16,0 0-6-16,0 0-3 0,0 0 0 16,0 0-5-16,7-14 0 15,-7 14 2-15,0 0-3 16,6-15-1-16,-6 15-1 16,1-13 2-16,-1 13-5 15,2-24 2-15,1 7-2 16,-3-6-2-16,4-6 0 15,-4-5-11-15,4-2 10 16,-1-5-12-16,2-4 11 16,-4-1-11-16,2-1 7 15,-3 7-8-15,1 8 8 16,-2 5 0-16,0 4-2 0,1 23 0 16,-5-17-1-16,5 17-1 15,0 0 1-15,-6 13-3 16,6-13 2-16,-4 15-1 15,4-15 1-15,0 0-2 16,-3 16 2-16,3-16-2 16,0 0 2-16,0 0 1 15,0 0-1-15,2 15-2 16,-2-15 2-16,3 18 0 16,-2-5 0-16,2 5 0 15,1-1 0-15,1-3-2 16,-1 2 3-16,0-3-1 15,-4-13 1-15,10 18-2 0,-10-18 1 16,0 0 0-16,0 0 0 16,13-3 1-16,-13 3-1 15,2-18 0-15,-2 18 0 16,0-20 0-16,0 20 0 16,-2-19 1-16,2 19-1 15,-3-18 1-15,3 18-1 16,0 0 0-16,0 0-1 15,0 0 1-15,0 0 1 16,0 0-3-16,0 0 2 16,9 18-1-16,-9-18 1 15,4 25-1-15,-1-11 2 0,-3-14 9 16,3 25-11-16,0-12 13 16,-2 0-11-16,-1-13 10 15,5 20-10-15,-5-20 11 16,4 17-12-16,-4-17-1 15,6 21 4-15,-6-21-5 16,6 13 2-16,-6-13 1 16,0 0-1-16,0 0-2 15,5 14 3-15,-5-14-1 16,0 0-2-16,0 0 3 16,0-14-1-16,0 14-1 15,-1-16 2-15,1 16 2 16,-3-20-5-16,3 20 3 0,-3-16 1 15,3 16-3-15,0 0 1 16,0 0 2-16,-3-13-5 16,3 13 0-16,0 0 3 15,0 0 0-15,0 0-2 16,0 0 2-16,0 0 0 16,0 0-1-16,0 0 2 15,0 0-12-15,-13 0 7 16,13 0-14-16,0 0 6 15,0 0-10-15,0 0-12 16,0 0-32-16,0 0-50 16,5 13 5-16,-5-13-7 0,-6 14 10 15</inkml:trace>
  <inkml:trace contextRef="#ctx0" brushRef="#br0" timeOffset="547613.6173">15062 17228 1 0,'0'0'68'0,"16"-18"7"16,-16 18-1-16,-2-23-65 15,2 23 6-15,3-20-15 16,-3 20 3-16,2-13-12 16,-2 13 8-16,0 0-8 15,-3-16 15-15,3 16 4 16,0 0 6-16,0 0 3 15,-12-13 6-15,12 13 2 16,0 0 3-16,-13-13-2 0,13 13-2 16,0 0-3-16,0 0-4 15,-4-17-4-15,4 17-2 16,0 0-5-16,0 0 0 16,0 0-3-16,0 0-2 15,0 0-1-15,0 0 2 16,-1 19 0-16,1-19 2 15,-5 16 1-15,5-16 1 16,-6 18 2-16,6-18 2 16,-4 16 11-16,4-16-12 15,0 0 0-15,-9 15-3 16,9-15 10-16,0 0-12 16,-8 14 9-16,8-14-15 0,-3 17 2 15,1-4 0-15,2-13 8 16,0 23-10-16,0-23 0 15,2 16-2-15,-2-16 2 16,0 0 0-16,0 0-2 16,0 0-5-16,4-18-1 15,-4 18-10-15,3-18-11 16,-3 18-21-16,0 0-69 16,0 0 1-16,0 0-5 0,0 0 4 15</inkml:trace>
  <inkml:trace contextRef="#ctx0" brushRef="#br0" timeOffset="549074.2254">15137 17117 101 0,'-3'14'57'16,"3"-14"-8"-16,-13 16 4 0,7-3-12 15,6-13 0-15,-18 13-14 16,18-13-4-16,-16 4-7 15,16-4-6-15,-13 5-3 16,13-5-3-16,0 0-2 16,0 0 3-16,0 0 1 15,0 0 0-15,0 0 1 16,0 17 1-16,0-17-1 16,1 19 0-16,-1-19 0 15,-3 21-4-15,3-21-1 16,-4 20-4-16,4-20-6 15,-4 21-9-15,4-21-12 0,0 13-27 16,0-13-38-16,0 0-6 16,0 0 1-16,0 0 16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3T20:00:37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18705 7462 82 0,'0'0'59'0,"16"-17"2"16,-16 17 0 0,0 0-29-16,0 0-4 0,0 0-1 15,0 0-5-15,0 0-2 16,-12 17-3-16,12-17-1 15,-10 21-4-15,10-21-3 16,-3 31-2-16,3-12-1 16,0 6-2-16,1 4-2 15,3 2 0-15,-2 2 1 16,4-1 0-16,-4 1-1 0,0 0 1 16,-2-6-1-16,-4-2 0 15,2-2 0 1,-4-2-2-16,2 0 1 15,-1-4-1-15,3 1 0 0,2-18 0 16,-4 31 0-16,4-31 0 16,6 19 1-16,-6-19-1 15,0 0 0-15,0 0 1 16,17 7-1-16,-17-7 1 16,0 0-1-16,0 0 0 15,0 0 0-15,6-19 0 16,-6 19 1-16,0 0-2 0,0 0 1 15,29-7 1 1,-29 7-1-16,34-2 0 16,-14 0 1-16,1 2-1 15,2-4 2-15,-4 2-1 0,4-4 1 16,-4 2 0-16,2 2 1 16,1 0 0-16,3 2 0 15,0 4-1-15,4-2 1 16,-1 4-1-16,5-2 0 15,-2 0-2-15,0 0 2 16,-1-4 3-16,-3 0-6 16,2-2 6-16,0 0-6 15,-2 2 8-15,0 2-8 0,0 0 7 16,0-1-7 0,4 3 2-16,3-2 0 15,-1 0 0-15,2-4 0 16,-1-4-2-16,1 1 2 0,-2-1-1 15,-5-2 1-15,1 2-1 16,-6 3 1-16,-3 3-1 16,-3 3 1-16,0 3-1 15,2 4 1-15,3 1-1 16,1-1 0-16,4 2 0 16,0-5 0-16,5-1-1 15,-3-6 2-15,2-2-2 16,-4 0 1-16,-6-4-1 15,-2 1 1-15,-1-1 0 16,-18 6 0-16,26-2 0 16,-26 2 0-16,25 8-1 0,-25-8 1 15,35 5 0-15,-16-5 0 16,4-2 0-16,-1-1 0 16,1-3-1-16,-2 0 1 15,-2 0-1-15,-19 6 1 16,29-5-1-16,-29 5 1 15,0 0 1-15,21 15-1 16,-21-15-1-16,14 19 1 16,-14-19 1-16,21 14-2 15,-4-11 1-15,2-3 0 16,2-3 4-16,2-3-5 16,1-2 5-16,1 2-4 15,-2 1 3-15,0 3-3 0,-2 0 3 16,-4 6-3-16,1 1 0 15,-18-5-1-15,32 14 1 16,-14-6-1-16,-1-3 1 16,2-3 0-16,2 0-1 15,2-2 1-15,2-2-1 16,0 0 1-16,2-2-1 16,-6 3 1-16,3-1-1 15,-3 0 1-15,-2 4-1 16,-2-2 1-16,3 0-1 15,-3 3 0-15,2-3 0 16,2 4 1-16,-2-2-1 0,5 0 0 16,-3-2 1-16,-2 0-1 15,0 0 0-15,0 0 1 16,-19 0 0-16,31-2 0 16,-31 2-1-16,29-2 1 15,-29 2-1-15,31 4 1 16,-31-4-1-16,31 10 1 15,-14-6-1-15,-17-4 1 16,31 11-1-16,-31-11 0 16,29 8 1-16,-29-8-1 15,23 4 0-15,-23-4 1 16,23-2-1-16,-23 2 1 16,23 0 0-16,-23 0 0 0,23 0-1 15,-23 0 2-15,31-2 3 16,-31 2-4-1,25 2 4-15,-25-2-4 0,27 4 4 16,-27-4-5-16,23 3 5 16,-23-3-5-16,0 0 0 15,19 8 1-15,-19-8 0 16,0 0 0-16,23 2-1 16,-23-2-2-16,25-4 2 15,-25 4-1-15,31-6 0 16,-31 6-1-16,31-3 2 15,-31 3-3 1,19 2 3-16,-19-2 1 16,0 0-1-16,0 0 1 15,0 0 1-15,17 17-1 0,-17-17 0 0,0 0 1 16,0 0-1-16,0 0 1 0,18 8-1 16,-18-8 0-1,0 0 0-15,0 0 1 16,0 0 0-16,0 0 1 15,0 0-1-15,0 0 2 0,0 0 1 16,0 0 0-16,0 0-1 16,0 0 1-16,0 0-1 15,-2-18 1-15,2 18-1 16,0 0 0-16,-4-21 1 16,4 21 1-16,-4-21 1 15,4 21 0-15,-8-31-1 16,6 14 1-16,-2 0 0 15,4-5 0-15,-3 5-3 16,1-2 0-16,-2-2-2 16,4-2 0-16,-2-1 1 15,2 1-2-15,-2 0 0 0,0 2 0 16,2 0 0-16,0 2 1 16,0 19-1-16,0-31 0 15,0 31 0-15,0-25 0 16,0 25 1-16,0-27-1 15,0 27 1-15,0-31-2 16,0 31 2-16,0-31-1 16,0 31 1-16,4-28 0 15,-4 28-1-15,2-22 0 16,-2 22 0-16,0 0 1 16,0 0-1-16,0 0 0 15,0 0 0 1,0 0 1-16,0 0-1 15,0 0 0-15,0 0 1 0,-18-9 0 16,18 9-1-16,0 0 0 16,0 0 1-16,0 0-1 15,0 0 1-15,-17-8-1 16,17 8 0-16,0 0 3 16,-23-2-2-16,23 2 2 15,-27 0-1 1,27 0 1-16,-31 0-1 0,14 0 1 15,-8 0-1-15,0-2-2 16,-4 0-3-16,0 2 3 16,-3-2-2-1,1 2 3-15,-4 2-2 0,3-2 4 16,3 2-2-16,0 0 4 16,-2 2 1-16,4-2-1 15,-4 2 1-15,4 0-3 0,-5 0 2 16,-1-3-3-16,-2 3 0 15,-1-2-1-15,-3 0 1 16,1-2-2-16,-3 0 1 16,3 0 0-16,1 0 1 15,3-2-1-15,3 2 2 16,4 0-1-16,0-2 2 16,6 2-1-1,2 0 1-15,-1-2 0 0,1 2-1 16,0-2 0-16,-4 2 0 15,-2-1-1-15,-4 2-4 16,0-1 3-16,-4 2-4 16,1 0 3-16,1 2-3 15,0 0 2-15,4 2-3 0,4-2 4 16,4-1 1-16,2 1-1 0,17-4 1 16,-31 2-1-16,31-2 1 15,-29-6 0-15,12 3 0 16,-4-3 0-16,-3 2 0 15,-1-2 0-15,0 2 0 16,-1 2 0-16,-1 1 0 16,2 1-1-16,3 1 1 15,1-1-1 1,0 0 2-16,2 0-3 16,-4-1 2-16,4-1-1 15,-3 0 2-15,-5 0-2 0,-1 0 0 16,-5 2 1-1,0 2-1-15,-1 0 0 16,3 2 1-16,-2 1-2 16,4-1 2-16,4 0-1 15,4 0 1-15,4-4-1 16,17 0 1-16,-29-8-1 16,29 8 1-16,-29-13 0 15,29 13-1-15,-31-16 1 0,10 9 0 16,0 1-1-16,0 2-4 15,0 2 5-15,1 2-5 16,1 0 5-16,19 0-5 16,-31 0 5-16,31 0-6 0,-19-2 6 15,19 2 0-15,-19-4-1 16,19 4 1-16,-29-4-2 16,12 3 1-16,-5 4 0 15,-1 1 1-15,0 2-2 16,0 2 1-16,0-1 0 15,4 1 0-15,2 0 0 16,17-8 0-16,-29 7-1 0,29-7 2 16,-20 0-1-16,20 0 1 15,-19-5-1-15,19 5 1 16,-25-6-1-16,25 6 1 0,-25-4-1 16,25 4 1-16,-19-2-1 15,19 2 1 1,0 0-1-16,-21 0 1 15,21 0-1 1,0 0 0-16,0 0 0 0,0 0 1 16,0 0-1-16,-8-19 0 15,8 19 1-15,0 0-1 16,0 0 0-16,0 0 0 16,0 0 0-16,0 0-1 15,0 0 1-15,0 0-4 16,0 0-8-16,12-17-11 15,-12 17-24-15,34-20-60 0,-34 20-5 16,41-27-3-16,-24 12-8 16</inkml:trace>
  <inkml:trace contextRef="#ctx0" brushRef="#br0" timeOffset="1549.2003">19446 7554 108 0,'0'0'62'16,"0"0"4"-16,-8-21-12 15,8 21-11-15,0 0-7 16,0 0-4-16,-6-23-7 16,6 23-5-16,0 0-3 0,0 0-3 15,0 0-3-15,0 0-1 16,0 0-2-16,0 0 0 16,0 0 1-16,4 27 0 15,-4-27 1-15,2 33-1 16,0-14-1-16,0 2 1 15,4 4-2-15,-4 0-1 16,3 4-2-16,-1 2-1 16,-2-2-1-16,-2 0 0 15,0-2-2-15,-2-4 1 16,0-2-1-16,-1-4 0 0,3-17 0 0,-6 21 1 16,6-21 0-16,0 0-1 15,0 0 0-15,0 0 0 16,0 0 0-16,0 0 0 15,0 0 0-15,0 0-2 16,0 0 0-16,0 0-1 16,0 0-1-16,0 0-2 15,0 0-3 1,-10-23-3-16,6 4-3 16,4-8-3-16,-4 0-2 0,8-8 1 15,-6 7 1-15,6-7 1 16,-4 6 3-16,4 0 4 15,-2 8 4-15,0 2 3 0,-2 19 2 16,0-29 1-16,0 29 1 16,-4-23-1-16,4 23 1 15,-2-21 0 1,2 21 1-16,-2-18-1 16,2 18 0-16,0 0-1 15,0 0 1-15,0 0-1 0,0 0 0 16,0 0 0-16,0 0-3 0,0 0-3 15,0 0-5-15,0 0-4 16,0 18-7 0,0-18-9-16,0 0-15 15,0 0-23-15,0 0 0 0,0 0 2 16,18 21 5-16</inkml:trace>
  <inkml:trace contextRef="#ctx0" brushRef="#br0" timeOffset="2189.4859">19684 7524 130 0,'0'0'71'0,"0"0"2"0,0 0 0 16,10-18-39-1,-10 18-8-15,0 0-7 16,0 0-4-16,19-17-3 16,-19 17-4-16,0 0-1 0,0 0 1 15,0 0 2-15,0 0 2 16,0 0 2-16,14 19 0 16,-14-19 0-1,4 23 0 1,-4-23-2-16,5 33-1 0,-1-12-3 15,-2 4-2-15,4 0-3 16,-4 2 0-16,4 2-2 16,-5 2 0-16,3-4 1 15,-4 0-1-15,2 0 1 16,-2-2 0-16,2-2 0 16,-2-2-1-16,0-4 1 15,0-17 0-15,4 31-1 0,-4-31 0 16,0 23-2-16,0-23 2 15,0 19-2-15,0-19 1 16,0 0-1-16,0 0-1 16,0 0-4-16,0 0-5 15,0 0-15-15,23-5-31 16,-23 5-38-16,14-35-2 0,-14 18 0 16,11-10-1-16</inkml:trace>
  <inkml:trace contextRef="#ctx0" brushRef="#br0" timeOffset="5381.9024">19490 7268 89 0,'0'0'64'16,"0"0"4"-16,0 0 0 15,0 0-20-15,0 0-17 16,0 0-5-16,-11-19-5 15,11 19-3-15,0 0-1 16,0 0-1-16,-6-20-3 16,6 20-2-16,0 0 0 15,0 0-3-15,0 0-1 16,0 0-2-16,0 0-1 16,0 0-2-16,15 29 1 15,-15-29 0-15,10 31-1 0,-8-14-1 16,-2-17 1-16,4 29-1 15,-4-29 0-15,1 19 1 16,-1-19-1 0,0 0 0-16,0 0 0 0,0 0 1 15,0 0-3-15,0 0 2 16,6-19-1-16,-6 19-1 16,0 0 1-16,10-23 1 15,-10 23-1-15,8-19 0 16,-8 19 0-16,9-29 0 15,-5 12 1-15,-4 17 1 16,8-33-1-16,-8 33 0 16,5-27 0-16,-5 27 1 0,0 0-1 15,24-12-1-15,-24 12 0 16,19 10 0 0,-19-10 1-16,21 14-2 15,-21-14 1-15,0 0-2 0,15 19-2 16,-15-19-7-16,0 0-17 15,0 0-30-15,0 0-29 16,0 0-1-16,0 0-3 16,0 0-2-16</inkml:trace>
  <inkml:trace contextRef="#ctx0" brushRef="#br0" timeOffset="6115.8648">19709 7372 93 0,'0'0'62'16,"4"-23"2"-16,-4 23 1 15,0 0-29-15,0 0-10 16,4-23-4-16,-4 23 0 15,0 0 1-15,0 0-1 16,0 0-1-16,0 0-1 16,23 23-3-16,-23-23-3 15,6 19-3-15,-6-19-3 16,4 23-2-16,-4-23-1 0,0 21-3 16,0-21-2-16,-2 19-5 15,2-19-8-15,-4 20-26 16,4-20-45-16,6 17-4 15,-6-17-4-15,0 0-4 16</inkml:trace>
  <inkml:trace contextRef="#ctx0" brushRef="#br0" timeOffset="8351.0795">19565 5429 67 0,'0'0'44'15,"0"0"0"-15,0 0 1 16,0 0-22 0,0 0-4-16,0 0 1 15,0 0 1-15,0 0 3 0,0 0 3 16,-11 21 3-16,11-21 1 16,0 21-3-16,0-21-2 15,-2 31-3-15,2-31-5 16,-2 32-5-16,2-32-3 15,-4 31-2-15,4-31-3 16,-2 25-1-16,2-25-2 16,0 0 0-16,2 20-1 0,-2-20 0 15,0 0-1-15,0 0 1 16,0 0-1-16,0 0 1 16,0 0-1-1,0 0 0-15,8 17 1 0,-8-17 0 16,0 0 0-16,0 0 0 15,0 0 1-15,0 0 0 16,3-33 1-16,-1 16 1 16,4-4-1-16,-2-2 1 15,2-1 0-15,-1 5-1 16,3-2 0-16,-8 21-1 16,16-29 0-16,-16 29-1 15,17-25 1-15,-17 25-1 0,19-27 0 16,-19 27 0-1,19-27 0-15,-19 27 0 16,22-23-1-16,-22 23 0 16,21-7 0-16,-21 7 0 0,19 9 0 15,-19-9-1-15,19 25 0 16,-19-25-1-16,14 27-2 16,-14-27-4-16,7 19-9 15,-7-19-15-15,0 0-52 16,21-9-3-16,-21 9-3 15,2-27-2-15</inkml:trace>
  <inkml:trace contextRef="#ctx0" brushRef="#br0" timeOffset="9059.3078">19894 5608 127 0,'0'0'74'15,"12"-20"5"-15,-12 20-1 16,0 0-36-16,0 0-3 15,-14-23-6-15,14 23-7 0,0 0-6 16,0 0-3-16,0 0-5 16,0 0-2-16,0 0-1 15,-8 27-1-15,8-27 1 16,2 31-2-16,0-14 2 16,-6 4-2-16,4 1-1 15,-7 1-1-15,1 0-1 16,-4-2-1-16,5-4-2 15,-3 1 1-15,8-18-3 16,-6 27 0-16,6-27-3 16,0 0-3-16,10 23-5 15,-10-23-11-15,17 9-22 0,2-13-47 16,-19 4-4-16,18 2-1 16,-18-2-1-16</inkml:trace>
  <inkml:trace contextRef="#ctx0" brushRef="#br0" timeOffset="10886.3707">19375 5952 64 0,'0'0'55'0,"0"0"3"15,0 0-2-15,-2-19-22 0,2 19-7 16,0 0 1-16,7-21-3 16,-7 21 0-16,0 0-4 15,0 0-1-15,0 0-1 16,0 0-3-16,0 0-2 16,0 0-3-16,0 0-3 15,-3 25-1-15,3-25-1 16,1 38-2-16,-1-13-1 15,-3 10-1-15,-5 1 1 16,0 10-2-16,-3 6 3 16,-3 6-3-1,1 0 2-15,-1-1-7 16,1 1 7-16,-1-4-8 0,5-4 7 0,-3-2-5 16,3-6 3-1,1-3-5-15,0-2 5 16,2-3 1-16,1-1-1 0,-1-2-1 15,2-1 1-15,-2-3 0 16,2-2 0-16,-1-2 0 16,-3-3 0-16,2-1 0 15,6-19 0-15,-11 29 0 16,11-29 0-16,-8 25-1 16,8-25 1-16,4 23 0 15,-4-23 0-15,9 23 0 16,-9-23 0-16,0 0 0 15,20 21 0-15,-20-21 0 16,0 0 0-16,0 0 0 16,0 0 0-16,0 0 0 15,0 0-1-15,2-27-1 16,-2 27-2-16,-2-25-1 16,2 25-5-16,4-23-6 15,-4 23-6-15,0 0-8 16,0 0-8-16,0 0-7 15,0 0-5-15,11 21 3 16,-11-21-6-16,-6 21-8 0,6-21 1 16,0 0 11-16,0 0 41 0</inkml:trace>
  <inkml:trace contextRef="#ctx0" brushRef="#br0" timeOffset="12082.04">19134 7095 47 0,'8'-25'50'15,"-8"25"5"-15,8-23-1 16,-8 23-25-16,3-20-1 16,-3 20-1-16,0 0-4 0,10-23 0 15,-10 23-3-15,0 0-1 16,4-23-1-16,-4 23-1 16,0 0-2-16,-2-19-2 15,2 19-2-15,0 0 0 16,-17 13-1-16,17-13-2 15,-20 31 0-15,9-10-1 16,-3 4 1-16,1 2 0 16,-2 0 0-16,1-2-3 15,-1 2 1-15,1-2-1 16,1 0-1-16,1-2-2 16,-1 0 0-16,1 2-1 0,-1 2 0 15,-1 2 0-15,1-2-1 16,1-2 0-16,3-2 0 15,-1-4 0-15,4-1 2 16,6-18-1-16,0 0 1 16,0 0 0-16,0 0 1 15,0 0 0-15,31-8-1 16,-14-2 1-16,3-1-2 16,-1 1 1-16,2 1-2 15,-2 3 0-15,-1 0-1 16,-18 6 2-16,25 0-2 15,-25 0 2-15,21 0-1 16,-21 0 0-16,21-10 0 0,-21 10 1 16,29-15-1-16,-12 5-1 15,2 1 1-15,1-5 0 16,-1 5 5 0,0 1-7-16,2 0 6 0,-21 8-5 15,33-11 5-15,-33 11-4 16,31-8 5-16,-31 8-6 15,23-6 2-15,-23 6-1 16,0 0 1-16,21 0-1 16,-21 0 2-16,0 0-3 15,0 0 1-15,4 18 0 16,-4-18 0-16,0 0-1 0,-4 19 1 16,4-19 0-16,0 0 1 15,0 0-1 1,0 0 0-16,0 0 0 15,0 0 1-15,0 0 0 0,0 0-1 16,0 0 2-16,-17-8 1 16,17 8 1-16,0 0 0 15,-24-21 3-15,24 21-8 16,-28-25 8-16,10 6-7 16,1-4 7-16,0 0-8 15,1-6 7-15,3 2-7 16,3-4 5-16,1 2 0 15,3 0 0-15,2 6-1 0,0 0 0 16,-2 4-2 0,2 2 1-16,4 17-2 15,-11-27-3-15,11 27-5 16,-12-18-6-16,12 18-12 0,0-17-30 16,14-2-39-16,-14 19-8 15,36-37-1-15,-12 16-6 16</inkml:trace>
  <inkml:trace contextRef="#ctx0" brushRef="#br0" timeOffset="15034.8752">20025 5877 23 0,'0'0'43'15,"0"0"8"-15,0 0-7 16,17-8-8-16,-17 8 2 16,0 0-1-16,0 0-4 15,0 0-4-15,0 0-5 16,21 19-4-16,-21-19-4 15,10 31-1-15,-6-10-2 0,5-1 0 16,-1 3-1 0,6-2 0-16,1 4-1 15,6 0 0-15,2 4-2 16,4 2-1-16,0 3-3 0,2 8 1 16,-4 5-2-16,2 1-1 15,-2 4-2-15,-2 2 1 16,-4-2-1-16,2 1 0 15,-1-5 3-15,-3-3-3 16,2-7 2-16,-1-3-2 16,-3-6 3-16,0-2-4 15,-3-6 4-15,-1-4-4 16,-11-17 0-16,16 23 0 16,-16-23 1-16,9 19-1 15,-9-19 0-15,6 20 0 16,-6-20 0-16,14 21 0 15,-14-21-1-15,15 21 1 0,-15-21 0 16,19 15 1-16,-19-15-1 16,0 0 0-16,19 14 1 15,-19-14-1-15,0 0 1 16,0 0-1-16,0 0 0 16,0 0 0-16,0 0 0 15,0 0 0-15,0 0-1 16,0 0 1-16,0 0 0 15,0 0 0-15,18 2 0 16,-18-2 0-16,0 0 0 16,0 0 1-16,0 0 0 15,0 0-1-15,0 0 1 0,0 0-1 16,0 0 0-16,0 0 0 16,0 0-1-16,0 0 1 15,0 0-1-15,0 0 1 16,0 0 0-16,0 0 0 15,0 0 0-15,0 0 1 16,0 0-1-16,0 0 1 16,0 0-1-16,0 0 1 15,0 0-1-15,0 0 0 16,0 0 0-16,0 0 0 16,2-18 0-16,-2 18 0 15,0 0 0-15,0 0 0 16,0 0 0-16,7-19 0 0,-7 19 0 15,0 0 0-15,0 0 1 16,0 0 1-16,0 0 0 16,0 0 2-1,-23-2-1-15,23 2 1 0,0 0 1 16,-25 2-1-16,25-2 1 16,-21 6-2-16,21-6 0 15,-33 17-1-15,12 3 2 16,-4 1-3-16,-5 8-2 15,-3 1 3-15,-4 7-3 16,1-1 3-16,-3 1-3 16,3-2 2-16,-1-3-3 0,4-5 2 15,3-2 2-15,3-2-2 16,0-3 1-16,2-3-1 16,0 0 1-16,0-1-1 15,0 5 0-15,0 0 0 16,0 2 1-16,2 2-1 15,1 0 0-15,3-2 0 16,6-2 0-16,-1-1 1 16,14-20-1-16,-15 21 1 15,15-21-1-15,0 0 0 16,0 0 1-16,0 0-1 16,0 0 0-16,0 0 0 15,0 0 0-15,21-12 0 0,-21 12-1 16,0 0 1-16,19 6 0 15,-19-6 0-15,0 0 0 16,27 2 0 0,-27-2 0-16,23-10 0 0,-23 10-1 15,27-19 1-15,-27 19 0 16,31-23 0-16,-14 7-1 16,-17 16 1-16,33-21 0 15,-14 12 0-15,1-1-1 16,1 0 1-16,2 1-1 15,0 1 1-15,2 2-1 16,2 1 1-16,2 1 0 0,1 4 0 16,1 0-1-1,2 6 1-15,2-5 3 16,1 3-2-16,1-2 2 16,3-4-3-16,0-2 2 0,5-1-2 15,3-3 4-15,-4-2-5 16,4 5 0-16,0-1 2 15,0 6-2-15,0 2 2 16,2 4-1-16,-3 3 1 16,-3 1-2-16,0 1 3 15,0-5-3-15,-3-2 2 16,-1-6-1-16,-3-2 1 16,-1 0-2-16,-5-7 1 0,0 5-1 15,-2-2 1-15,-2 4 2 16,0 6-2-1,-2 4 2-15,0 4-3 16,-4-3 3-16,6 5-5 0,-2-6 4 16,-2-2-4-16,0-2 2 15,-2-4-3-15,-2-2 4 16,-19 4-3-16,29-14 2 16,-29 14 1-16,17-13-1 15,-17 13 1-15,0 0 0 16,0 0 0-16,22-2-1 15,-22 2 0-15,0 0 1 16,0 0 0-16,19 6 1 16,-19-6-1-16,0 0 0 15,0 0 1-15,0 0-1 16,0 0 1-16,0 0 0 0,0 0-1 16,0 0 1-1,0 0 0-15,0 0-1 16,0 0 1-16,0 0-1 0,-8-20 0 15,8 20 1-15,0 0 0 0,-23-17 0 16,23 17 0-16,-29-15 1 16,8 7 1-16,0 2 0 15,-2-1 1-15,-4 1-1 16,4-2 2-16,-4 2-1 16,-2-1 1-16,2-3-4 15,2-2 3-15,-4-3-4 16,4-4 4-16,-4 0-2 15,0-8 2-15,-1 2-2 16,-1-2 3-16,-6 4 0 16,1-2-1-16,-5 5 1 15,1 5-1-15,0 2 0 0,1 3-2 16,3 4 1-16,-1-2-1 16,6-1 1-16,0-3-2 15,3-1 1-15,1-3-1 16,0-1 2-16,2 0-1 15,-2 1 1-15,2 1-1 16,-2 2 1 0,6 3-1-16,1 2 1 15,3 3-1-15,17 5-1 16,-25-12 0-16,25 12-1 16,0 0 0-16,-17-17 1 15,17 17-2-15,0 0 1 16,0 0-1-16,0-20-2 0,0 20-2 15,0 0-4-15,0 0-6 16,0 0-6-16,0 0-16 16,29-9-45-16,-29 9-25 15,25-18-4-15,-25 18-2 16,34-28-2-16</inkml:trace>
  <inkml:trace contextRef="#ctx0" brushRef="#br0" timeOffset="15863.9818">20783 6733 116 0,'0'0'73'0,"-27"-4"0"16,10 6-1-16,17-2-46 15,-23-2-1-15,23 2-5 16,0 0-3-16,0 0 2 16,-24-9 1-16,24 9-1 15,0 0 1-15,-13-24-3 16,13 24-1-16,-21-17-2 15,21 17-2-15,-25-13-3 16,25 13 0-16,-29-10-3 16,29 10 0-16,-29 2-1 0,29-2 1 15,-27 15-2-15,27-15 0 16,-27 33-1-16,14-12 0 16,1 4-2-16,1 0 1 15,-1 0 0-15,6-2 0 16,3-1 1-16,3-1-1 15,9-4 1-15,8-2 0 16,7-3 0-16,6-2-1 0,7-3 0 16,-1-3 0-1,3-2-1-15,-6-2 1 16,-3-4 2-16,-10-2 0 16,-20 6 2-16,17-23-2 0,-21 2 1 15,-6 0 0-15,-5-10-1 16,-4-2 0-16,-4-1-3 15,2 1 1-15,-2 4-2 16,-1 10 0-16,3 9 0 16,0 10 0-16,4 14 1 15,-1 11-2-15,5 10 0 16,1 5 1-16,3 0-2 16,1 1-2-16,4-7 0 15,6-9-4-15,0-3-11 16,19-22-28-16,-21 0-57 15,45-22-7-15,-28 1-4 16,10-15-6-16</inkml:trace>
  <inkml:trace contextRef="#ctx0" brushRef="#br0" timeOffset="16961.3205">19236 6879 60 0,'0'0'55'0,"0"0"6"16,0 0 3-16,0 0-29 16,0 0 5-16,0 0-4 15,0 0 2-15,0 0-6 16,-4-25-1-16,4 25-10 0,-9-17 0 15,9 17-6-15,-14-17-4 16,14 17-3-16,0 0 1 0,-15-20-1 16,15 20 1-16,0 0 0 15,-10-21 1-15,10 21 1 16,0 0-3-16,0 0 1 16,0 0-1-16,-21 2-1 15,21-2-3-15,-21 31-1 0,9-10-2 16,-1 2-1-16,3 2 1 15,3 0-1-15,5-2 0 16,4-4 0-16,-2-19 1 16,25 24-2-16,-4-23 2 15,6-2 5-15,5-9-5 16,-1-2 8-16,-2-3-5 16,-4 0 7-16,-10-5-6 15,-7-1 1-15,-10 0 0 16,-9 2-5-16,-11 2 4 15,-4 1-7-15,-5 1 4 16,-2 1-7-16,2 7 6 16,2 1-1-16,4 8-1 0,6 7 1 15,19-9-2-15,-11 29-2 16,14-6-4-16,15-2-6 16,-1 6-8-16,12-7-20 15,-6 7-59-15,10-20-1 16,-14 5-6-16,8-22 1 15</inkml:trace>
  <inkml:trace contextRef="#ctx0" brushRef="#br0" timeOffset="25495.5341">18869 8114 36 0,'0'0'44'16,"0"0"2"-16,-21 4 2 16,21-4-19-16,0 0 1 0,0 0 0 15,0 0-1 1,0 0-2-16,0 0-1 16,-10-17-4-16,10 17-2 15,0 0-1-15,0 0-3 0,21-10-3 16,-21 10-3-16,19-4-1 15,-19 4-2-15,29-3 0 16,-12-3 0-16,1 2-1 16,3-4 1-16,-2 2-1 15,2 1 0-15,-1 3-1 16,1 0 1-16,-4 4-2 16,0 0-1-16,1 2-1 15,-1-1 1-15,-17-3 0 16,33 4 1-16,-16-8-1 15,2-1 1-15,-1-3 4 16,3-2-4-16,0 3 4 16,-4-3-8-16,2 2 5 0,1 6-6 15,-3 4 7-15,-17-2-7 16,27 10 1-16,-27-10-1 16,21 19 0-1,-21-19 1-15,17 16 1 0,-17-16-1 16,18 1-1-16,-18-1 2 15,19-13-1-15,-19 13 1 16,17-21 0-16,-17 21 0 16,18-18-1-16,-18 18 1 0,0 0-1 15,17 0 0 1,-17 0-1-16,11 20 0 16,-11-20 1-16,12 19-1 0,-12-19 1 15,0 0 0-15,25 13-1 16,-25-13 2-16,0 0-1 15,23-7 0-15,-23 7 0 16,0 0 0-16,19 0 0 16,-19 0-1-16,0 0 1 15,0 0-1-15,21 19 1 16,-21-19-1-16,0 0 1 16,22 6 0-16,-22-6-1 15,17-2 0-15,-17 2 1 0,0 0-1 16,19 0 0-1,-19 0 1-15,0 0 0 16,0 0-1-16,0 0 1 0,0 0 0 16,0 0 0-16,0 0 0 15,0 0 0-15,0 0 0 16,18 8 0-16,-18-8 0 16,0 0 0-16,0 0-1 15,0 0 0-15,0 0 1 16,0 0 0-16,0 0 0 15,0 0 0-15,0 0 0 0,0 0-1 16,0 0 1-16,0 0 0 16,0 0 0-1,0 0-1-15,0 0 1 16,0 0 0-16,0 0-1 0,0 0 1 16,0 0 0-16,0 0 0 15,0 0 0-15,0 0 2 16,7 17-2-16,-7-17 2 15,0 0 1-15,-7 21 0 16,7-21 1-16,-12 19 1 16,12-19-1-16,-12 27 0 15,7-10 0-15,-1 3 0 16,0-1-1-16,2 2 0 0,0-2-1 16,1 1 0-1,-3-1 0-15,0 0 1 16,-2-2-2-16,8-17 1 15,-17 31-1-15,17-31 1 0,-19 27-1 16,19-27 0-16,-16 23-2 16,16-23 1-16,0 0-1 15,-7 19-2-15,7-19 0 16,0 0-3-16,0 0-1 16,0 0-1-16,0 0-2 15,0 0-3-15,0 0-3 16,0 0-3-16,0 0-6 0,9-17-7 15,-9 17-11 1,0 0-33-16,0 0-4 16,0 0 0-16,0 0 3 15</inkml:trace>
  <inkml:trace contextRef="#ctx0" brushRef="#br0" timeOffset="26513.7302">18973 8164 98 0,'0'0'60'0,"1"-21"3"15,-1 21-2-15,2-17-26 16,-2 17-4-16,0 0-7 16,0 0-7-16,2-19-3 15,-2 19-3-15,0 0 0 16,0 0 1-16,0 0-1 15,0 0 1-15,0 0 0 16,12 21 1-16,-12-21 0 0,0 0-1 16,19 7-1-16,-19-7-1 15,0 0 0-15,25 6-3 16,-25-6 0-16,21 14-2 16,-21-14-2-16,25 27 0 15,-11-10-1-15,1 4-1 16,1 0 1-16,-1 2-1 15,2-1 0-15,1-3 1 16,-1-2 1-16,2 0 3 16,0-3-5-16,3-1 6 15,-1 1-5-15,0-3 5 16,0 1-6-16,-2-1 5 16,0 7-6-16,1-3 1 0,-3 1 0 15,-17-16-1-15,23 28 0 16,-23-28 0-16,17 23 0 31,-17-23 0-31,0 0 0 0,0 0 0 16,0 0 0-16,0 0 0 15,18 18 0-15,-18-18 0 16,0 0-1-16,0 0 1 16,0 0 0-16,0 0 0 15,0 0 0-15,17 15-1 16,-17-15 2-16,0 0 0 15,0 0-1-15,0 0 0 16,0 0 0-16,0 0 1 0,0 0-1 16,0 0 0-16,0 0 0 15,0 0-1-15,0 0 1 16,0 0 0-16,0 0 0 16,0 0 0-16,0 0 0 15,0 0 0-15,0 0 0 16,0 0-1-16,0 0 0 15,0 0-1-15,0 0-4 16,0 0-4-16,0 0-13 16,0 0-40-16,0 0-28 15,0 0-6-15,0 0-2 16,0 0-5-16</inkml:trace>
  <inkml:trace contextRef="#ctx0" brushRef="#br0" timeOffset="28025.7932">20081 7637 92 0,'0'0'60'16,"4"-23"-2"-16,-4 23 3 0,3-19-27 16,-3 19-6-16,0 0-5 15,12-21-4-15,-12 21-2 16,0 0-1-16,0 0-1 16,0 0 2-16,0 0 0 15,0 0 0-15,0 0-2 16,-10 17-1-16,10-17-2 15,2 17-2-15,-2-17-1 16,6 25-2-16,-4-7-2 16,4 1-1-16,-1 4-1 15,1 0 0-15,-2 2-2 16,0 0-1-16,-2-2 1 16,0 0-1-16,-2-2 0 0,0-1 0 15,2-3 0-15,-2-17-2 16,0 25 0-16,0-25-2 15,2 17 0 1,-2-17-3-16,0 0-1 0,3 18-7 16,-3-18-7-16,0 0-15 15,18 15-39-15,-18-15-7 16,0 0 2-16,11 25-3 16</inkml:trace>
  <inkml:trace contextRef="#ctx0" brushRef="#br0" timeOffset="30629.2178">19921 8820 107 0,'0'0'69'16,"0"0"5"-16,0 0-3 15,0 0-30-15,0 0-6 16,0 0-6-16,0 0-6 15,0 0-7-15,12 18-6 16,-12-18-2-16,1 29-2 16,-1-29-1-16,4 34 0 15,0-17 0-15,-2 1 0 0,4-1 2 16,-4 0-1-16,-2-17 1 16,7 33 0-1,-7-33-2-15,6 29-1 16,-6-29-1-16,2 25-1 0,-2-25-1 15,0 0 2-15,0 0-2 16,0 0 2-16,0 0-1 16,-17-2 2-16,17 2 0 15,-8-27 1-15,4 8 0 16,0 2 0-16,3-5 0 16,-1 3 0-16,4 0 0 15,-2 2-1-15,3-3 0 16,-3 20 0-16,8-32-1 15,0 14 1-15,1 1-1 16,-1 0 0-16,-8 17 1 16,19-29-2-16,-19 29 1 0,22-19-1 15,-22 19 0-15,19-8-2 16,-19 8 1-16,0 0-1 16,19 11-1-16,-19-11-3 15,0 0-2-15,13 22-4 16,-13-22-4-16,0 0-9 15,2 19-16-15,-2-19-33 16,0 0-24-16,20-14 2 16,-20 14-2-16,0 0 3 15</inkml:trace>
  <inkml:trace contextRef="#ctx0" brushRef="#br0" timeOffset="31294.5502">20173 8974 158 0,'0'0'75'16,"0"0"4"-16,0 0-5 15,-8-17-39-15,8 17-5 16,0 0-4-16,8-17-5 0,-8 17-5 16,19-14-4-16,-19 14-2 15,27-8-3-15,-27 8-2 16,29 0-3-16,-29 0-1 16,23 16-1-16,-23-16 0 15,8 29 0-15,-12-8 0 16,-2 2 0-16,-5 4 0 15,-3 0 0-15,-1-2 0 16,1-2 1-16,-1-4-1 16,0-2 1-16,15-17-1 15,-22 24-1-15,22-24 1 16,0 0 0-16,-17 13 1 0,17-13-1 16,0 0 3-16,0 0-1 15,17 4 2-15,-17-4-1 16,25 0 0-1,-25 0-1-15,29 2 0 0,-29-2-1 16,29 0-4-16,-29 0-3 0,23 4-6 16,-23-4-10-16,18 2-14 15,-18-2-31-15,17-2-25 16,-17 2 0-16,0 0-2 16,17-18 1-16</inkml:trace>
  <inkml:trace contextRef="#ctx0" brushRef="#br0" timeOffset="32278.4002">19675 8518 28 0,'-19'23'37'16,"19"-23"3"-16,0 0 5 16,0 0-19-16,-18-3 4 15,18 3 1-15,0 0 1 16,-6-24 0-16,6 24-2 16,0 0-5-16,0 0-4 15,-11-17-5-15,11 17-3 0,0 0-3 16,0 0-2-16,0 0 3 15,-17 21 2-15,17-21 1 16,0 0 1-16,0 0 1 16,0 0 0-16,21 2 0 15,-21-2-2-15,17 0-1 16,-17 0-4-16,19 4-1 16,-19-4-1-16,20 10-1 15,-20-10-3-15,23 13 1 16,-23-13 0-16,25 19 1 15,-25-19 0-15,30 16 1 16,-12-9 0-16,3-3 0 0,0 2 0 16,2-2 0-16,0 0-2 15,-2 0 0-15,-3-2-1 16,-18-2-2-16,27 7-1 16,-27-7 1-16,0 0-1 15,19 12 0-15,-19-12 0 16,0 0-1-16,0 0-3 15,0 0-2-15,0 0-3 16,0 0-5-16,0 0-9 16,0 0-21-16,0 0-50 15,0 0-3-15,0 0 1 16,0 0-3-16</inkml:trace>
  <inkml:trace contextRef="#ctx0" brushRef="#br0" timeOffset="33039.9345">20015 8595 170 0,'0'0'72'0,"0"0"1"0,0 0-13 16,0 0-30-16,0 0-6 15,0 0-4 1,18-4-3-16,-18 4-3 15,0 0 0-15,0 0-2 0,11-23-1 16,-11 23 1-16,-4-17-1 16,4 17-1-16,0 0-1 15,-19-15-1 1,19 15-1-16,-23 3 0 16,23-3-1-16,-29 22-2 0,29-22-1 15,-29 32-1-15,18-12 0 16,1-1-1-16,6 0 0 15,4-19 0-15,4 27 0 16,-4-27 1-16,27 12 1 16,-6-14-1-16,4-4 1 15,0 0 1-15,-2-5 0 16,-2 1-1-16,-1-4 2 16,-20 14-1-16,15-21 0 15,-15 21 0-15,-15-17-1 16,-3 9 1-16,-1 1-3 0,-4-1 2 15,-2 2-2-15,2 0-1 16,4 2 0-16,19 4-5 16,-27-3-5-16,27 3-8 15,0 0-20-15,23 2-58 16,-23-2-5-16,44 0-2 16,-23 1-5-16</inkml:trace>
  <inkml:trace contextRef="#ctx0" brushRef="#br0" timeOffset="34716.5254">20310 8135 74 0,'0'0'44'0,"0"0"-6"16,0 0-7-16,0 0-29 15,0 0-3-15,0 0-4 16,0 0 0-16,0 0 1 16,0 0 1-16,0 0 1 15,0 0 6-15,0 0 1 0,0 0 3 16,0 0 1-16,0 0 2 16,0 0 0-1,0 0 2-15,0 0 1 16,0 0 1-16,0 0-1 0,0 0 3 15,0 0 0-15,0 0 0 16,0 0-1-16,0 0 0 16,0 0-4-16,0 0-1 15,0 0-2-15,0 0-6 16,0 0-3-16,0 0-7 16,0 0-3-16,0 0-10 15,0 0-26-15,0 0-21 0,17-5-3 16,-17 5-1-16,0 0-2 15</inkml:trace>
  <inkml:trace contextRef="#ctx0" brushRef="#br0" timeOffset="36859.1892">19594 8526 82 0,'0'0'55'0,"0"0"2"16,0 0 3-16,0 0-26 15,0 0-5-15,-17 10-2 16,17-10-3-16,0 0 1 16,0 0-2-16,-4-18 0 0,4 18-6 0,0 0-2 15,-2-21-2-15,2 21-2 16,0 0-4-16,0 0-1 16,0 0-2-1,0 0 0-15,0 0 2 0,0 0-1 16,-17-2 2-16,17 2 0 15,0 0 1-15,0 0 0 16,0 0 0-16,0 0-2 16,-16 19-1-16,16-19-1 15,0 0-1-15,-9 29-2 16,9-29 0-16,-4 23-1 16,4-23 0-16,0 23 0 0,0-23 1 15,9 18-1-15,-9-18 1 16,0 0 0-16,25 2 1 15,-25-2 0-15,21-14 2 16,-21 14-1 0,18-23 2-16,-18 23-1 0,11-34-1 15,-9 16 1-15,-2-1-2 16,-4 2 1-16,3-1-2 16,1 18 1-16,-12-30-1 15,12 30 0-15,0 0 0 16,-19-20 0-16,19 20 0 15,0 0 0-15,-21 20 0 16,21-20-1-16,-14 32 0 0,8-12 0 16,-1-3 1-16,3 0-1 15,4-17 1 1,-6 25-1-16,6-25 0 16,0 0 0-16,0 0 0 0,0 0 0 15,23 6 0-15,-23-6 0 16,33-14 0-16,-16 3 1 15,2-3-1-15,-1 1 2 16,-18 13 0-16,21-27 0 16,-21 27 1-16,-2-25 0 15,2 25-1-15,-29-17 1 16,8 11-2-16,-2 4 1 0,0 4-3 16,0 0 0-1,5 9-6-15,18-11-6 16,-17 31-11-16,17-31-31 0,25 35-41 15,8-26-6-15,-3 3-1 0,19-14-5 16</inkml:trace>
  <inkml:trace contextRef="#ctx0" brushRef="#br0" timeOffset="39996.2633">20171 8645 108 0,'0'0'70'0,"0"0"4"16,0 0-1-16,10-21-25 15,-10 21-15-15,0 0-5 16,0 0-5-16,0 0-4 16,0 0-2-16,0 0-1 15,0 0-2-15,19-11-2 16,-19 11-3-16,19-2 0 16,-19 2-3-16,23-2-1 15,-23 2-2-15,23 0 0 16,-23 0 0-16,22 0 0 15,-22 0 2-15,26-4-1 16,-26 4 0-16,31-6-1 16,-12 4 1-16,3 0-2 0,-1 2 5 15,-2 0-7-15,0 0 5 16,1 0-4-16,-1 2 4 16,-2-4-4-1,-17 2 5-15,29-4-4 0,-29 4-1 16,31-9 1-16,-31 9-2 15,29-10 1-15,-29 10-1 16,25-9 0-16,-25 9-1 16,21-6 1-16,-21 6 0 15,0 0 0-15,17-4 0 16,-17 4 0-16,0 0 0 16,0 0 0-16,0 0 0 0,0 0 0 15,0 0 0-15,0 0-1 16,17-2 1-16,-17 2 0 15,0 0 0 1,0 0 0-16,0 0 0 0,0 0 0 16,0 0 0-16,0 0 1 15,0 0-1-15,0 0 0 16,0 0-1-16,0 0 1 16,0 0-3-16,0 0-1 15,0 0-1-15,0 0-1 16,0 0 1-16,0 0-2 15,0 0 2-15,0 0 0 16,0 0 2-16,0 0 1 0,0 0 2 16,0 0 0-1,0 0 0-15,0 0 0 16,0 0 0-16,0 0 0 16,0 0 0-16,0 0-1 0,0 0 1 15,0 0-1-15,0 0 0 16,0 0 1-16,8-17-1 15,-8 17 0-15,0 0 1 16,0 0 1-16,-8-18 0 16,8 18 0-16,0 0 1 15,0 0 0-15,-21-11 1 16,21 11-1-16,-17 8 1 0,17-8-1 16,-19 17 0-1,19-17-1-15,-18 23 0 16,18-23-1-16,-9 25 1 15,9-25-1-15,-2 25 1 0,2-25-1 16,13 23 1-16,-13-23 1 16,29 19 0-16,-12-11 1 15,1-4-1-15,3-2 2 16,-4-4 0-16,1-2 0 16,-18 4 0-16,21-19-1 15,-21 19 1-15,7-29-1 16,-10 12-1-16,-5-3 0 15,-4-3 0-15,-1 2-1 16,-4 0 0-16,-1 6-1 16,-1 1 1-16,0 10-1 15,1 6 0-15,18-2 0 16,-28 25-1-16,18-6 0 0,2 3 1 16,4 1-1-16,4-2-1 15,0-21-2-15,16 25-5 16,-16-25-4-16,36 2-18 15,-36-2-63-15,41-12-6 16,-41 12 0-16,38-33-5 16</inkml:trace>
  <inkml:trace contextRef="#ctx0" brushRef="#br0" timeOffset="41345.5278">20452 8195 43 0,'0'0'44'16,"-21"2"4"-16,21-2 2 15,0 0-20-15,0 0-2 16,0 0-3-16,-19-12 0 16,19 12-3-16,0 0 1 15,-8-25-2-15,8 25-1 16,0 0-4-16,-14-19-3 16,14 19-1-16,0 0-2 0,0 0 1 15,-17-9-1-15,17 9-1 16,0 0 0-16,0 0 1 15,0 0 1-15,-17-16 0 32,17 16-1-32,0 0-1 0,0 0 0 15,0 0-1-15,0 0-2 0,-2-17 1 16,2 17-1-16,0 0-1 16,0 0 0-16,21 11-1 15,-21-11 0-15,21 16 0 16,-21-16 3-1,27 21-4-15,-27-21 4 16,27 27-3-16,-27-27 3 0,29 33-3 16,-14-14 3-16,3 0-3 15,-1 4-1 1,6-2 1-16,-2 2-2 16,2-1 0-16,0-3-1 0,0-2 0 15,-3-1-1-15,-1-3 0 16,-19-13 0-16,27 19-1 15,-27-19 1-15,15 19 0 16,-15-19-1-16,12 20 1 16,-12-20 0-16,9 19 0 15,-9-19 0-15,10 17 0 16,-10-17 0-16,0 0 0 16,0 0 0-16,17 18 0 15,-17-18 0-15,0 0 0 16,0 0-1-16,18 11 0 15,-18-11 1-15,0 0-1 16,0 0 1-16,13 17-1 0,-13-17 1 16,0 0 0-1,0 0 0-15,0 0-1 0,0 0-2 16,0 0-2 0,0 0-3-16,0 0-2 0,0 0-5 15,0 0-5-15,0 0-13 16,0 0-25-16,0 0-35 15,0 0 0-15,0 0-1 16,0 0 2-16</inkml:trace>
  <inkml:trace contextRef="#ctx0" brushRef="#br0" timeOffset="43030.692">20477 8116 126 0,'0'0'72'0,"0"0"5"16,0 0-1-16,-17 2-29 15,17-2-11-15,0 0-5 16,0 0-12-16,0 0-2 16,0 0-9-16,17 0-4 15,-17 0-1-15,0 0 0 0,21 17 3 16,-21-17 1 0,23 10 2-16,-23-10 1 15,37-2 0-15,-18 0 0 16,8-4-1-16,0 5-2 0,0-3-1 15,0 4-4-15,0 0 0 16,-2 4-2-16,-4 1 0 16,0 3 0-16,-4-2 1 15,4-2-1-15,3-4 1 16,-1-2 0-16,2-4 0 16,0 0 1-16,-2-3-1 15,2 1 0-15,-2 0-1 16,-4 4 0-16,-2 4 0 15,-17 0 0-15,31 10 0 16,-31-10-1-16,31 15 0 16,-14-7 0-16,3-4 1 15,-1-2-1-15,0-4 1 0,2-2 0 16,0-2-1-16,-1-1 0 16,-1-1 2-16,-19 8-2 15,29-10 1-15,-29 10-1 16,21 0 1-16,-21 0-1 15,0 0 1-15,23 16-1 16,-23-16 1-16,25 7-1 16,-25-7 1-16,27 2-1 15,-10-4 1-15,-17 2 4 16,33-5-5-16,-33 5 6 16,27-8-5-16,-27 8 3 15,0 0-2-15,21-4 2 0,-21 4-2 16,0 0-2-16,0 0 1 15,21 8-1-15,-21-8 1 16,0 0 0-16,19 4 0 16,-19-4 0-16,0 0 0 15,0 0 0-15,20-6 0 16,-20 6 0-16,0 0-1 16,0 0 1-16,0 0 0 15,0 0-1-15,0 0 2 16,19-2-2-16,-19 2 1 15,0 0-1-15,0 0 1 16,0 0-1-16,0 0 2 16,0 0-1-16,17 0-1 0,-17 0 1 15,0 0 0-15,0 0 0 16,0 0 0-16,0 0 0 16,0 0-2-16,0 0 2 15,0 0-3-15,0 0 2 16,0 0-1-16,17 6 2 15,-17-6-1-15,0 0 1 16,0 0 0-16,0 0 0 16,0 0 3-16,0 0-2 15,0 0 2-15,0 0-2 16,0 0 1-16,0 0-1 16,-17 17 2-16,17-17-2 0,0 0 0 15,0 0 0-15,-19 13-2 16,19-13 3-16,-19 14-3 15,19-14 2-15,-20 17-1 16,20-17 1-16,-30 21 0 16,30-21-2-16,-33 20 4 15,14-11-4-15,-1-1 6 16,-1 3-5-16,2-3 3 16,-6 6-3-16,8-3 2 15,-12 5 1-15,4-3-2 16,-4 2 0-16,0 3 0 15,-4-3 0-15,1-1 0 16,-1-1 0-16,2-3 1 0,2-1-1 16,2-1 1-16,4 0 0 15,2 1-2-15,2-3 2 16,2 4-2-16,17-10 2 16,-31 21-3-16,31-21 3 15,-27 19-2-15,27-19 3 16,-21 12-1-16,21-12 1 15,-23 7-1-15,23-7 1 16,-21 6-1-16,21-6 0 16,-27 10 0-16,27-10-1 15,-25 11 0-15,25-11-1 16,-23 14 1-16,23-14-1 16,0 0 0-16,0 0 0 15,-18 11 0-15,18-11-2 16,0 0-1-16,0 0-3 15,18-13-2-15,-18 13-4 0,0 0-1 16,23-18-1-16,-23 18-3 16,0 0-1-16,0 0-4 15,19-9-5-15,-19 9-15 16,0 0-47-16,0 0-2 16,0 0-1-16,0 0-1 15</inkml:trace>
  <inkml:trace contextRef="#ctx0" brushRef="#br0" timeOffset="46839.6228">21502 5269 135 0,'4'-21'68'0,"-4"21"6"16,2-17 1-16,-2 17-38 16,2-24-7-16,2 7-8 15,-4 17-3-15,4-27-2 0,-4 27-1 16,6-25-3 0,-6 25-1-16,0 0-2 15,0 0-3-15,0 0-2 16,-12 27-1-16,8-2-2 0,-4 4 0 15,1 2 1-15,-1 1 1 16,2 1 0-16,4-2 0 16,2-4 0-16,4-4-1 15,2 2 0-15,6-4-2 16,1 2-3-16,4-4-2 16,-3 1-7-16,3-5-4 15,-7 2-5-15,-10-17-12 0,13 20-16 16,-13-20-37-16,0 0-2 15,0 0-2 1,-19-12 7-16</inkml:trace>
  <inkml:trace contextRef="#ctx0" brushRef="#br0" timeOffset="47078.6026">21327 5394 208 0,'0'0'89'0,"0"0"-6"15,-2-17 0-15,2 17-57 16,41-2-9-16,-14 4-5 16,3 0-6-16,1 0-3 15,-2 3-6-15,2 1 0 16,-6 2-7-16,-6-2 3 16,-19-6-9-16,29 11-5 15,-29-11-10-15,21 8-16 16,-21-8-33-16,19-2-3 15,-19 2 6-15,24-14-2 16</inkml:trace>
  <inkml:trace contextRef="#ctx0" brushRef="#br0" timeOffset="47484.648">21735 5434 158 0,'0'0'80'0,"0"0"5"0,0 0-6 16,0 0-41-16,17 10-10 15,-17-10-6-15,4 19-7 16,-4-19-4-16,0 29-2 16,0-29-1-16,-4 25 0 0,4-25-1 15,0 0 0-15,-7 19-2 16,7-19 0-16,0 0-2 15,0 0 1 1,6-21-2-16,-6 21 0 0,9-25 2 16,-1 8 1-16,-8 17-1 15,11-31 0-15,-11 31 1 16,12-27-1-16,-12 27-1 16,10-17-2-16,-10 17-4 15,0 0-6-15,19-10-3 16,-19 10-5-16,0 0-7 15,0 0-13-15,33 4-26 0,-33-4-30 16,17 4-4-16,-17-4 6 16,0 0-2-1</inkml:trace>
  <inkml:trace contextRef="#ctx0" brushRef="#br0" timeOffset="48015.6335">21970 5421 133 0,'0'0'82'16,"0"0"3"-16,19-21-3 15,-19 21-40-15,0 0-16 16,0 0-7-16,0 0-5 0,0 0-2 16,-11 21-1-16,11-21-2 15,3 31-1-15,-3-31-2 16,20 32-2-16,-20-32-1 15,21 27-2-15,-21-27-2 16,23 20-1-16,-23-20-3 16,21 7-3-16,-21-7-4 15,0 0-5-15,29-15-5 16,-29 15-5-16,23-23-1 16,-23 23 1-16,23-29 2 15,-23 29 5-15,17-31 8 16,-17 31 11-16,10-29 9 0,-8 12 10 15,-2 17 5-15,-10-21 1 16,10 21 2-16,-17-8-2 16,17 8-3-16,-19 16-5 15,7 1-5-15,6 6-2 16,-1 8-3-16,1 9-1 16,2 6-2-16,0 10 0 15,-1 2 0-15,1 1-1 16,0 1 0-16,0-4-3 15,0-8-1-15,-2-8-7 16,8-9-4-16,-6-6-16 16,4-25-30-16,0 0-32 15,22 6-3-15,-22-6 1 0,17-31 0 16</inkml:trace>
  <inkml:trace contextRef="#ctx0" brushRef="#br0" timeOffset="48797.559">22643 5515 51 0,'0'0'67'0,"0"0"6"16,-9-21-23-16,9 21-2 15,-16-17-8-15,16 17-6 0,-19-16-6 16,19 16-5-16,-23-13-3 15,23 13-4-15,-27-2-3 16,27 2-3-16,-33 12-2 16,16-3-1-16,0 7-2 15,17-16-1-15,-31 34-1 16,19-17-2-16,3 1 0 16,5-1-1-16,4-17 0 0,6 23 0 15,-6-23-1-15,25 12 0 16,-8-12 0-16,0-4 0 15,8-4 0 1,-6-1 1-16,1-5-2 0,-20 14 2 16,29-29 0-16,-29 29 0 15,9-27 1-15,-9 27 0 16,-2-23-1-16,2 23 0 16,0 0 0-16,0 0 1 15,0 0-2-15,-17-9 1 16,17 9 0-16,6 21-1 15,-6-21 1-15,11 32-1 16,-1-12 1-16,-2-3-1 0,-8-17-1 16,23 31-2-1,-23-31-2-15,27 17-8 16,-27-17-8-16,28 2-20 16,-28-2-26-16,27-19-25 0,-27 19 7 15,18-33-6-15</inkml:trace>
  <inkml:trace contextRef="#ctx0" brushRef="#br0" timeOffset="49136.6753">22795 5148 10 0,'8'-18'62'0,"1"1"-2"16,-9 17 9-16,0 0-30 15,0 0-2-15,0 0-8 16,0 0 2-16,-9 35-3 16,-1-10 2-16,-1 13-5 15,3-1-3-15,-4 7-4 16,11-4-5-16,1 7-4 0,3-5-3 16,3 0-2-16,-2-3-2 15,4-5-2 1,-1-3-2-16,3-4 0 15,-6-6 0-15,-4-21-2 0,13 25-4 16,-13-25-5-16,0 0-10 16,0 0-8-16,21-19-35 15,-15 2-20-15,-2-8-7 16,4-2 8-16</inkml:trace>
  <inkml:trace contextRef="#ctx0" brushRef="#br0" timeOffset="49464.6351">22949 5257 58 0,'4'-21'77'16,"0"-6"-5"-16,0 8 6 15,-4 19-44-15,-4-35-7 16,4 35-9-16,4-23-3 0,-4 23-1 16,0 0 2-16,0 0-2 15,0 22 2-15,-2 3-2 16,-2 0 2-16,-2 9 0 15,0-1-2-15,2 7-4 16,1 1-1-16,3 5-2 16,3-6-1-16,-1 5-3 15,6-3-3-15,-2 0-2 0,2-1-3 16,-7-7 0 0,3-1-1-16,-2-10-2 15,-2-4-2-15,0-19-4 16,4 18-10-16,-4-18-12 0,0 0-54 15,14-24 2-15,-14 24-9 16,3-28 8-16</inkml:trace>
  <inkml:trace contextRef="#ctx0" brushRef="#br0" timeOffset="50448.5087">23232 5631 73 0,'0'0'90'0,"0"0"1"0,0 0 5 15,0 0-36-15,0 0-13 16,0 0-15 0,0 0-7-16,0 0-15 0,0 0-10 15,0 0-18-15,0 0-32 16,0 0-43-16,0 0-6 15,0 0 3-15,0 0-5 16</inkml:trace>
  <inkml:trace contextRef="#ctx0" brushRef="#br0" timeOffset="50901.3954">23365 5627 67 0,'0'0'82'0,"0"0"6"0,0 0-1 16,0 0-34-16,0 0-14 15,0 0-8-15,0 0-6 16,0 0-8-16,0 0-3 15,-6-17-4-15,6 17-4 16,0 0-1-16,0 0-11 16,0 0-10-16,19-6-17 15,-19 6-24-15,0 0-38 0,0 0-2 16,0 0 1 0,0 0-2-16</inkml:trace>
  <inkml:trace contextRef="#ctx0" brushRef="#br0" timeOffset="51444.4962">23469 5640 129 0,'0'0'85'0,"0"0"6"16,0 0-30-16,0 0-16 0,0 0-9 16,0 0-13-16,0 0-7 15,0 0-11-15,0 0-9 16,0 0-16 0,17 16-20-16,-17-16-51 0,0 0-5 15,0 0 3-15,0 0-4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1684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34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026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16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644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901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8975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107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0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3036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323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06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491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7965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9701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2935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43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1975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8903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0841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8105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4845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1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8923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0474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685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60065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762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909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909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88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675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310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138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u="none" smtClean="0"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84C80FC8-6E92-4AE7-B11D-DF87F4797EA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Comp 550, Fall 2010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7338E70B-3DDC-4815-9BE9-19EC04CDA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26988"/>
            <a:ext cx="2387600" cy="629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65100" y="26988"/>
            <a:ext cx="7015163" cy="629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59ACE14F-1012-4D75-866D-955A9BDB0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5121CAC2-6963-4628-8578-3559E1AD7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3434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F7462294-7C18-4D60-BABE-73CBC1596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 </a:t>
            </a:r>
            <a:fld id="{36F9250B-A94D-4630-85DA-29041F23F3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66A8632D-707A-4445-A35F-69A86AE47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044884CE-9407-4E8B-9B70-C2580F5D0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B0130884-C3EF-4F6E-AC8B-D952778F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5A8B0F0D-1595-4EA7-A9A1-829EE1489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947DAEB5-D257-4D14-AE2E-D49EE73D8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BA4BCE19-D329-4964-8CBF-014B3F60E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8F8D5CC4-6B8C-4495-A2E8-60F82B228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5100" y="26988"/>
            <a:ext cx="955516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 dirty="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18263"/>
            <a:ext cx="9144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u="none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D5E31FC8-1A14-4C49-95A3-FF2C08508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6456363"/>
            <a:ext cx="11303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u="none">
                <a:solidFill>
                  <a:schemeClr val="hlink"/>
                </a:solidFill>
              </a:rPr>
              <a:t>dynprog - </a:t>
            </a:r>
            <a:fld id="{1B035BA3-CB90-4668-8D7C-1514DD6B6BB4}" type="slidenum">
              <a:rPr lang="en-US" sz="1400" u="none">
                <a:solidFill>
                  <a:schemeClr val="hlink"/>
                </a:solidFill>
              </a:rPr>
              <a:pPr>
                <a:defRPr/>
              </a:pPr>
              <a:t>‹#›</a:t>
            </a:fld>
            <a:endParaRPr lang="en-US" sz="1400" u="none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6.emf"/><Relationship Id="rId18" Type="http://schemas.openxmlformats.org/officeDocument/2006/relationships/customXml" Target="../ink/ink7.xml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4.xml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.xml"/><Relationship Id="rId11" Type="http://schemas.openxmlformats.org/officeDocument/2006/relationships/image" Target="../media/image5.emf"/><Relationship Id="rId5" Type="http://schemas.openxmlformats.org/officeDocument/2006/relationships/image" Target="../media/image2.wmf"/><Relationship Id="rId15" Type="http://schemas.openxmlformats.org/officeDocument/2006/relationships/image" Target="../media/image7.emf"/><Relationship Id="rId10" Type="http://schemas.openxmlformats.org/officeDocument/2006/relationships/customXml" Target="../ink/ink3.xml"/><Relationship Id="rId19" Type="http://schemas.openxmlformats.org/officeDocument/2006/relationships/image" Target="../media/image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/>
              <a:t>Comp 550, Fall 2010</a:t>
            </a:r>
          </a:p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839200" cy="1981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C3300"/>
                </a:solidFill>
              </a:rPr>
              <a:t>Proof: </a:t>
            </a:r>
            <a:r>
              <a:rPr lang="en-US" sz="2000" smtClean="0">
                <a:solidFill>
                  <a:schemeClr val="tx1"/>
                </a:solidFill>
              </a:rPr>
              <a:t>(case 1: </a:t>
            </a:r>
            <a:r>
              <a:rPr lang="en-US" sz="20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</a:t>
            </a:r>
            <a:r>
              <a:rPr lang="en-US" sz="2000" i="1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= </a:t>
            </a:r>
            <a:r>
              <a:rPr lang="en-US" sz="2000" i="1" smtClean="0">
                <a:solidFill>
                  <a:schemeClr val="tx1"/>
                </a:solidFill>
              </a:rPr>
              <a:t>y</a:t>
            </a:r>
            <a:r>
              <a:rPr lang="en-US" sz="2400" i="1" baseline="-25000" smtClean="0"/>
              <a:t>n</a:t>
            </a:r>
            <a:r>
              <a:rPr lang="en-US" sz="200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chemeClr val="tx1"/>
                </a:solidFill>
              </a:rPr>
              <a:t>Any sequence </a:t>
            </a:r>
            <a:r>
              <a:rPr lang="en-US" sz="2000" i="1" smtClean="0">
                <a:solidFill>
                  <a:schemeClr val="tx1"/>
                </a:solidFill>
              </a:rPr>
              <a:t>Z’</a:t>
            </a:r>
            <a:r>
              <a:rPr lang="en-US" sz="2000" smtClean="0">
                <a:solidFill>
                  <a:schemeClr val="tx1"/>
                </a:solidFill>
              </a:rPr>
              <a:t> that does not end in </a:t>
            </a:r>
            <a:r>
              <a:rPr lang="en-US" sz="20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</a:t>
            </a:r>
            <a:r>
              <a:rPr lang="en-US" sz="2000" i="1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= </a:t>
            </a:r>
            <a:r>
              <a:rPr lang="en-US" sz="2000" i="1" smtClean="0">
                <a:solidFill>
                  <a:schemeClr val="tx1"/>
                </a:solidFill>
              </a:rPr>
              <a:t>y</a:t>
            </a:r>
            <a:r>
              <a:rPr lang="en-US" sz="2400" i="1" baseline="-25000" smtClean="0"/>
              <a:t>n</a:t>
            </a:r>
            <a:r>
              <a:rPr lang="en-US" sz="2000" i="1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can be made longer by adding </a:t>
            </a:r>
            <a:r>
              <a:rPr lang="en-US" sz="20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</a:t>
            </a:r>
            <a:r>
              <a:rPr lang="en-US" sz="2000" i="1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= </a:t>
            </a:r>
            <a:r>
              <a:rPr lang="en-US" sz="2000" i="1" smtClean="0">
                <a:solidFill>
                  <a:schemeClr val="tx1"/>
                </a:solidFill>
              </a:rPr>
              <a:t>y</a:t>
            </a:r>
            <a:r>
              <a:rPr lang="en-US" sz="2400" i="1" baseline="-25000" smtClean="0"/>
              <a:t>n</a:t>
            </a:r>
            <a:r>
              <a:rPr lang="en-US" sz="2000" i="1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to the end. Therefore,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sz="2000" smtClean="0">
                <a:solidFill>
                  <a:schemeClr val="tx1"/>
                </a:solidFill>
              </a:rPr>
              <a:t>longest common subsequence (LCS) </a:t>
            </a:r>
            <a:r>
              <a:rPr lang="en-US" sz="2000" i="1" smtClean="0">
                <a:solidFill>
                  <a:schemeClr val="tx1"/>
                </a:solidFill>
              </a:rPr>
              <a:t>Z</a:t>
            </a:r>
            <a:r>
              <a:rPr lang="en-US" sz="2000" smtClean="0">
                <a:solidFill>
                  <a:schemeClr val="tx1"/>
                </a:solidFill>
              </a:rPr>
              <a:t> must end in </a:t>
            </a:r>
            <a:r>
              <a:rPr lang="en-US" sz="20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</a:t>
            </a:r>
            <a:r>
              <a:rPr lang="en-US" sz="2000" i="1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= </a:t>
            </a:r>
            <a:r>
              <a:rPr lang="en-US" sz="2000" i="1" smtClean="0">
                <a:solidFill>
                  <a:schemeClr val="tx1"/>
                </a:solidFill>
              </a:rPr>
              <a:t>y</a:t>
            </a:r>
            <a:r>
              <a:rPr lang="en-US" sz="2400" i="1" baseline="-25000" smtClean="0"/>
              <a:t>n</a:t>
            </a:r>
            <a:r>
              <a:rPr lang="en-US" sz="200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sz="2000" smtClean="0">
                <a:solidFill>
                  <a:schemeClr val="tx1"/>
                </a:solidFill>
              </a:rPr>
              <a:t> </a:t>
            </a:r>
            <a:r>
              <a:rPr lang="en-US" sz="2000" i="1" smtClean="0">
                <a:solidFill>
                  <a:schemeClr val="tx1"/>
                </a:solidFill>
              </a:rPr>
              <a:t>Z</a:t>
            </a:r>
            <a:r>
              <a:rPr lang="en-US" sz="2400" i="1" baseline="-25000" smtClean="0"/>
              <a:t>k-</a:t>
            </a:r>
            <a:r>
              <a:rPr lang="en-US" sz="2400" baseline="-25000" smtClean="0"/>
              <a:t>1</a:t>
            </a:r>
            <a:r>
              <a:rPr lang="en-US" sz="2000" smtClean="0">
                <a:solidFill>
                  <a:schemeClr val="tx1"/>
                </a:solidFill>
              </a:rPr>
              <a:t> is a common subsequence of </a:t>
            </a:r>
            <a:r>
              <a:rPr lang="en-US" sz="20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m-</a:t>
            </a:r>
            <a:r>
              <a:rPr lang="en-US" sz="2400" baseline="-25000" smtClean="0"/>
              <a:t>1</a:t>
            </a:r>
            <a:r>
              <a:rPr lang="en-US" sz="2000" smtClean="0">
                <a:solidFill>
                  <a:schemeClr val="tx1"/>
                </a:solidFill>
              </a:rPr>
              <a:t> and </a:t>
            </a:r>
            <a:r>
              <a:rPr lang="en-US" sz="2000" i="1" smtClean="0">
                <a:solidFill>
                  <a:schemeClr val="tx1"/>
                </a:solidFill>
              </a:rPr>
              <a:t>Y</a:t>
            </a:r>
            <a:r>
              <a:rPr lang="en-US" sz="2400" i="1" baseline="-25000" smtClean="0"/>
              <a:t>n-</a:t>
            </a:r>
            <a:r>
              <a:rPr lang="en-US" sz="2400" baseline="-25000" smtClean="0"/>
              <a:t>1</a:t>
            </a:r>
            <a:r>
              <a:rPr lang="en-US" sz="2000" smtClean="0"/>
              <a:t>, </a:t>
            </a:r>
            <a:r>
              <a:rPr lang="en-US" sz="2000" smtClean="0">
                <a:solidFill>
                  <a:schemeClr val="tx1"/>
                </a:solidFill>
              </a:rPr>
              <a:t>and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sz="2000" smtClean="0">
                <a:solidFill>
                  <a:schemeClr val="tx1"/>
                </a:solidFill>
              </a:rPr>
              <a:t>there is no longer CS of </a:t>
            </a:r>
            <a:r>
              <a:rPr lang="en-US" sz="20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m-</a:t>
            </a:r>
            <a:r>
              <a:rPr lang="en-US" sz="2400" baseline="-25000" smtClean="0"/>
              <a:t>1</a:t>
            </a:r>
            <a:r>
              <a:rPr lang="en-US" sz="2000" smtClean="0">
                <a:solidFill>
                  <a:schemeClr val="tx1"/>
                </a:solidFill>
              </a:rPr>
              <a:t> and </a:t>
            </a:r>
            <a:r>
              <a:rPr lang="en-US" sz="2000" i="1" smtClean="0">
                <a:solidFill>
                  <a:schemeClr val="tx1"/>
                </a:solidFill>
              </a:rPr>
              <a:t>Y</a:t>
            </a:r>
            <a:r>
              <a:rPr lang="en-US" sz="2400" i="1" baseline="-25000" smtClean="0"/>
              <a:t>n-</a:t>
            </a:r>
            <a:r>
              <a:rPr lang="en-US" sz="2400" baseline="-25000" smtClean="0"/>
              <a:t>1</a:t>
            </a:r>
            <a:r>
              <a:rPr lang="en-US" sz="2000" smtClean="0"/>
              <a:t>, or </a:t>
            </a:r>
            <a:r>
              <a:rPr lang="en-US" sz="2000" i="1" smtClean="0"/>
              <a:t>Z</a:t>
            </a:r>
            <a:r>
              <a:rPr lang="en-US" sz="2000" smtClean="0"/>
              <a:t> would not be an LCS.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41325" y="3317875"/>
            <a:ext cx="8016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57200" y="1219200"/>
            <a:ext cx="8458200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u="none">
                <a:solidFill>
                  <a:srgbClr val="CC3300"/>
                </a:solidFill>
              </a:rPr>
              <a:t>Theorem </a:t>
            </a:r>
          </a:p>
          <a:p>
            <a:pPr>
              <a:defRPr/>
            </a:pPr>
            <a:r>
              <a:rPr lang="en-US" u="none"/>
              <a:t>Let </a:t>
            </a:r>
            <a:r>
              <a:rPr lang="en-US" i="1" u="none"/>
              <a:t>Z </a:t>
            </a:r>
            <a:r>
              <a:rPr lang="en-US" u="none"/>
              <a:t>= </a:t>
            </a:r>
            <a:r>
              <a:rPr lang="en-US" u="none">
                <a:solidFill>
                  <a:srgbClr val="010000"/>
                </a:solidFill>
                <a:sym typeface="Symbol" pitchFamily="18" charset="2"/>
              </a:rPr>
              <a:t></a:t>
            </a:r>
            <a:r>
              <a:rPr lang="en-US" i="1" u="none"/>
              <a:t>z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i="1" u="none"/>
              <a:t>, . . . , 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u="none">
                <a:solidFill>
                  <a:srgbClr val="010000"/>
                </a:solidFill>
                <a:sym typeface="Symbol" pitchFamily="18" charset="2"/>
              </a:rPr>
              <a:t></a:t>
            </a:r>
            <a:r>
              <a:rPr lang="en-US" u="none"/>
              <a:t> be any LCS of </a:t>
            </a:r>
            <a:r>
              <a:rPr lang="en-US" i="1" u="none"/>
              <a:t>X </a:t>
            </a:r>
            <a:r>
              <a:rPr lang="en-US" u="none"/>
              <a:t>and </a:t>
            </a:r>
            <a:r>
              <a:rPr lang="en-US" i="1" u="none"/>
              <a:t>Y 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1. If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u="none"/>
              <a:t>, then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i="1" u="none"/>
              <a:t> </a:t>
            </a:r>
            <a:r>
              <a:rPr lang="en-US" u="none"/>
              <a:t>and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is an LCS of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and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2. If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u="none"/>
              <a:t>, then either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and </a:t>
            </a:r>
            <a:r>
              <a:rPr lang="en-US" i="1" u="none"/>
              <a:t>Z </a:t>
            </a:r>
            <a:r>
              <a:rPr lang="en-US" u="none"/>
              <a:t>is an LCS of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and </a:t>
            </a:r>
            <a:r>
              <a:rPr lang="en-US" i="1" u="none"/>
              <a:t>Y 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3.                               or 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i="1" u="none"/>
              <a:t> </a:t>
            </a:r>
            <a:r>
              <a:rPr lang="en-US" u="none"/>
              <a:t>and</a:t>
            </a:r>
            <a:r>
              <a:rPr lang="en-US"/>
              <a:t> </a:t>
            </a:r>
            <a:r>
              <a:rPr lang="en-US" i="1" u="none"/>
              <a:t>Z </a:t>
            </a:r>
            <a:r>
              <a:rPr lang="en-US" u="none"/>
              <a:t>is an LCS of </a:t>
            </a:r>
            <a:r>
              <a:rPr lang="en-US" i="1" u="none"/>
              <a:t>X </a:t>
            </a:r>
            <a:r>
              <a:rPr lang="en-US" u="none"/>
              <a:t>and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839200" cy="1981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2400" b="1" smtClean="0">
                <a:solidFill>
                  <a:srgbClr val="CC3300"/>
                </a:solidFill>
              </a:rPr>
              <a:t>Proof: </a:t>
            </a:r>
            <a:r>
              <a:rPr lang="en-US" sz="2400" smtClean="0">
                <a:solidFill>
                  <a:schemeClr val="tx1"/>
                </a:solidFill>
              </a:rPr>
              <a:t>(case 2: </a:t>
            </a:r>
            <a:r>
              <a:rPr lang="en-US" sz="24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y</a:t>
            </a:r>
            <a:r>
              <a:rPr lang="en-US" sz="2400" i="1" baseline="-25000" smtClean="0"/>
              <a:t>n</a:t>
            </a:r>
            <a:r>
              <a:rPr lang="en-US" sz="2400" smtClean="0"/>
              <a:t>, and</a:t>
            </a:r>
            <a:r>
              <a:rPr lang="en-US" sz="2400" i="1" baseline="-25000" smtClean="0"/>
              <a:t> </a:t>
            </a:r>
            <a:r>
              <a:rPr lang="en-US" sz="2400" i="1" smtClean="0">
                <a:solidFill>
                  <a:schemeClr val="tx1"/>
                </a:solidFill>
              </a:rPr>
              <a:t>z</a:t>
            </a:r>
            <a:r>
              <a:rPr lang="en-US" sz="2400" i="1" baseline="-25000" smtClean="0"/>
              <a:t>k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x</a:t>
            </a:r>
            <a:r>
              <a:rPr lang="en-US" sz="2400" i="1" baseline="-25000" smtClean="0"/>
              <a:t>m</a:t>
            </a:r>
            <a:r>
              <a:rPr lang="en-US" sz="240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Since </a:t>
            </a:r>
            <a:r>
              <a:rPr lang="en-US" sz="2400" i="1" smtClean="0">
                <a:solidFill>
                  <a:schemeClr val="tx1"/>
                </a:solidFill>
              </a:rPr>
              <a:t>Z </a:t>
            </a:r>
            <a:r>
              <a:rPr lang="en-US" sz="2400" smtClean="0">
                <a:solidFill>
                  <a:schemeClr val="tx1"/>
                </a:solidFill>
              </a:rPr>
              <a:t>does not end in </a:t>
            </a:r>
            <a:r>
              <a:rPr lang="en-US" sz="2400" i="1" smtClean="0">
                <a:solidFill>
                  <a:schemeClr val="tx1"/>
                </a:solidFill>
              </a:rPr>
              <a:t>x</a:t>
            </a:r>
            <a:r>
              <a:rPr lang="en-US" sz="2800" i="1" baseline="-25000" smtClean="0"/>
              <a:t>m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Z</a:t>
            </a:r>
            <a:r>
              <a:rPr lang="en-US" sz="2400" smtClean="0">
                <a:solidFill>
                  <a:schemeClr val="tx1"/>
                </a:solidFill>
              </a:rPr>
              <a:t> is a common subsequence of </a:t>
            </a:r>
            <a:r>
              <a:rPr lang="en-US" sz="2400" i="1" smtClean="0">
                <a:solidFill>
                  <a:schemeClr val="tx1"/>
                </a:solidFill>
              </a:rPr>
              <a:t>X</a:t>
            </a:r>
            <a:r>
              <a:rPr lang="en-US" sz="2800" i="1" baseline="-25000" smtClean="0"/>
              <a:t>m-</a:t>
            </a:r>
            <a:r>
              <a:rPr lang="en-US" sz="2800" baseline="-25000" smtClean="0"/>
              <a:t>1</a:t>
            </a:r>
            <a:r>
              <a:rPr lang="en-US" sz="2400" smtClean="0">
                <a:solidFill>
                  <a:schemeClr val="tx1"/>
                </a:solidFill>
              </a:rPr>
              <a:t> and </a:t>
            </a:r>
            <a:r>
              <a:rPr lang="en-US" sz="2400" i="1" smtClean="0">
                <a:solidFill>
                  <a:schemeClr val="tx1"/>
                </a:solidFill>
              </a:rPr>
              <a:t>Y</a:t>
            </a:r>
            <a:r>
              <a:rPr lang="en-US" sz="2400" smtClean="0"/>
              <a:t>, </a:t>
            </a:r>
            <a:r>
              <a:rPr lang="en-US" sz="2400" smtClean="0">
                <a:solidFill>
                  <a:schemeClr val="tx1"/>
                </a:solidFill>
              </a:rPr>
              <a:t>and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en-US" sz="2400" smtClean="0">
                <a:solidFill>
                  <a:schemeClr val="tx1"/>
                </a:solidFill>
              </a:rPr>
              <a:t>there is no longer CS of </a:t>
            </a:r>
            <a:r>
              <a:rPr lang="en-US" sz="2400" i="1" smtClean="0">
                <a:solidFill>
                  <a:schemeClr val="tx1"/>
                </a:solidFill>
              </a:rPr>
              <a:t>X</a:t>
            </a:r>
            <a:r>
              <a:rPr lang="en-US" sz="2800" i="1" baseline="-25000" smtClean="0"/>
              <a:t>m-</a:t>
            </a:r>
            <a:r>
              <a:rPr lang="en-US" sz="2800" baseline="-25000" smtClean="0"/>
              <a:t>1</a:t>
            </a:r>
            <a:r>
              <a:rPr lang="en-US" sz="2400" smtClean="0">
                <a:solidFill>
                  <a:schemeClr val="tx1"/>
                </a:solidFill>
              </a:rPr>
              <a:t> and </a:t>
            </a:r>
            <a:r>
              <a:rPr lang="en-US" sz="2400" i="1" smtClean="0">
                <a:solidFill>
                  <a:schemeClr val="tx1"/>
                </a:solidFill>
              </a:rPr>
              <a:t>Y</a:t>
            </a:r>
            <a:r>
              <a:rPr lang="en-US" sz="2400" smtClean="0"/>
              <a:t>, or </a:t>
            </a:r>
            <a:r>
              <a:rPr lang="en-US" sz="2400" i="1" smtClean="0"/>
              <a:t>Z</a:t>
            </a:r>
            <a:r>
              <a:rPr lang="en-US" sz="2400" smtClean="0"/>
              <a:t> would not be an LCS.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41325" y="3317875"/>
            <a:ext cx="8016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57200" y="1219200"/>
            <a:ext cx="8458200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u="none">
                <a:solidFill>
                  <a:srgbClr val="CC3300"/>
                </a:solidFill>
              </a:rPr>
              <a:t>Theorem </a:t>
            </a:r>
          </a:p>
          <a:p>
            <a:pPr>
              <a:defRPr/>
            </a:pPr>
            <a:r>
              <a:rPr lang="en-US" u="none"/>
              <a:t>Let </a:t>
            </a:r>
            <a:r>
              <a:rPr lang="en-US" i="1" u="none"/>
              <a:t>Z </a:t>
            </a:r>
            <a:r>
              <a:rPr lang="en-US" u="none"/>
              <a:t>= </a:t>
            </a:r>
            <a:r>
              <a:rPr lang="en-US" u="none">
                <a:solidFill>
                  <a:srgbClr val="010000"/>
                </a:solidFill>
                <a:sym typeface="Symbol" pitchFamily="18" charset="2"/>
              </a:rPr>
              <a:t></a:t>
            </a:r>
            <a:r>
              <a:rPr lang="en-US" i="1" u="none"/>
              <a:t>z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i="1" u="none"/>
              <a:t>, . . . , 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u="none">
                <a:solidFill>
                  <a:srgbClr val="010000"/>
                </a:solidFill>
                <a:sym typeface="Symbol" pitchFamily="18" charset="2"/>
              </a:rPr>
              <a:t></a:t>
            </a:r>
            <a:r>
              <a:rPr lang="en-US" u="none"/>
              <a:t> be any LCS of </a:t>
            </a:r>
            <a:r>
              <a:rPr lang="en-US" i="1" u="none"/>
              <a:t>X </a:t>
            </a:r>
            <a:r>
              <a:rPr lang="en-US" u="none"/>
              <a:t>and </a:t>
            </a:r>
            <a:r>
              <a:rPr lang="en-US" i="1" u="none"/>
              <a:t>Y 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1. If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u="none"/>
              <a:t>, then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i="1" u="none"/>
              <a:t> </a:t>
            </a:r>
            <a:r>
              <a:rPr lang="en-US" u="none"/>
              <a:t>and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is an LCS of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and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2. If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u="none"/>
              <a:t>, then either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and </a:t>
            </a:r>
            <a:r>
              <a:rPr lang="en-US" i="1" u="none"/>
              <a:t>Z </a:t>
            </a:r>
            <a:r>
              <a:rPr lang="en-US" u="none"/>
              <a:t>is an LCS of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and </a:t>
            </a:r>
            <a:r>
              <a:rPr lang="en-US" i="1" u="none"/>
              <a:t>Y 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3.                               or 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i="1" u="none"/>
              <a:t> </a:t>
            </a:r>
            <a:r>
              <a:rPr lang="en-US" u="none"/>
              <a:t>and</a:t>
            </a:r>
            <a:r>
              <a:rPr lang="en-US"/>
              <a:t> </a:t>
            </a:r>
            <a:r>
              <a:rPr lang="en-US" i="1" u="none"/>
              <a:t>Z </a:t>
            </a:r>
            <a:r>
              <a:rPr lang="en-US" u="none"/>
              <a:t>is an LCS of </a:t>
            </a:r>
            <a:r>
              <a:rPr lang="en-US" i="1" u="none"/>
              <a:t>X </a:t>
            </a:r>
            <a:r>
              <a:rPr lang="en-US" u="none"/>
              <a:t>and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Solution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991600" cy="1524000"/>
          </a:xfrm>
        </p:spPr>
        <p:txBody>
          <a:bodyPr/>
          <a:lstStyle/>
          <a:p>
            <a:r>
              <a:rPr lang="en-US" sz="2800" smtClean="0"/>
              <a:t>Define </a:t>
            </a:r>
            <a:r>
              <a:rPr lang="en-US" sz="2800" i="1" smtClean="0">
                <a:solidFill>
                  <a:srgbClr val="CC3300"/>
                </a:solidFill>
              </a:rPr>
              <a:t>c</a:t>
            </a:r>
            <a:r>
              <a:rPr lang="en-US" sz="2800" smtClean="0">
                <a:solidFill>
                  <a:srgbClr val="CC3300"/>
                </a:solidFill>
              </a:rPr>
              <a:t>[</a:t>
            </a:r>
            <a:r>
              <a:rPr lang="en-US" sz="2800" i="1" smtClean="0">
                <a:solidFill>
                  <a:srgbClr val="CC3300"/>
                </a:solidFill>
              </a:rPr>
              <a:t>i, j</a:t>
            </a:r>
            <a:r>
              <a:rPr lang="en-US" sz="2800" smtClean="0">
                <a:solidFill>
                  <a:srgbClr val="CC3300"/>
                </a:solidFill>
              </a:rPr>
              <a:t>] = length of LCS of </a:t>
            </a:r>
            <a:r>
              <a:rPr lang="en-US" sz="2800" i="1" smtClean="0">
                <a:solidFill>
                  <a:srgbClr val="CC3300"/>
                </a:solidFill>
              </a:rPr>
              <a:t>X</a:t>
            </a:r>
            <a:r>
              <a:rPr lang="en-US" sz="2800" i="1" baseline="-25000" smtClean="0">
                <a:solidFill>
                  <a:srgbClr val="CC3300"/>
                </a:solidFill>
              </a:rPr>
              <a:t>i</a:t>
            </a:r>
            <a:r>
              <a:rPr lang="en-US" sz="2800" i="1" smtClean="0">
                <a:solidFill>
                  <a:srgbClr val="CC3300"/>
                </a:solidFill>
              </a:rPr>
              <a:t> </a:t>
            </a:r>
            <a:r>
              <a:rPr lang="en-US" sz="2800" smtClean="0">
                <a:solidFill>
                  <a:srgbClr val="CC3300"/>
                </a:solidFill>
              </a:rPr>
              <a:t>and </a:t>
            </a:r>
            <a:r>
              <a:rPr lang="en-US" sz="2800" i="1" smtClean="0">
                <a:solidFill>
                  <a:srgbClr val="CC3300"/>
                </a:solidFill>
              </a:rPr>
              <a:t>Y</a:t>
            </a:r>
            <a:r>
              <a:rPr lang="en-US" sz="2800" i="1" baseline="-25000" smtClean="0">
                <a:solidFill>
                  <a:srgbClr val="CC3300"/>
                </a:solidFill>
              </a:rPr>
              <a:t>j</a:t>
            </a:r>
            <a:r>
              <a:rPr lang="en-US" sz="2800" i="1" smtClean="0"/>
              <a:t> </a:t>
            </a:r>
            <a:r>
              <a:rPr lang="en-US" sz="2800" smtClean="0"/>
              <a:t>. </a:t>
            </a:r>
          </a:p>
          <a:p>
            <a:r>
              <a:rPr lang="en-US" sz="2800" smtClean="0"/>
              <a:t>We want </a:t>
            </a:r>
            <a:r>
              <a:rPr lang="en-US" sz="2800" i="1" smtClean="0"/>
              <a:t>c</a:t>
            </a:r>
            <a:r>
              <a:rPr lang="en-US" sz="2800" smtClean="0"/>
              <a:t>[</a:t>
            </a:r>
            <a:r>
              <a:rPr lang="en-US" sz="2800" i="1" smtClean="0"/>
              <a:t>m,n</a:t>
            </a:r>
            <a:r>
              <a:rPr lang="en-US" sz="2800" smtClean="0"/>
              <a:t>].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graphicFrame>
        <p:nvGraphicFramePr>
          <p:cNvPr id="1026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438400"/>
          <a:ext cx="7848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6921360" imgH="1396800" progId="Equation.3">
                  <p:embed/>
                </p:oleObj>
              </mc:Choice>
              <mc:Fallback>
                <p:oleObj name="Equation" r:id="rId4" imgW="6921360" imgH="1396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7848600" cy="1524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24"/>
          <p:cNvSpPr txBox="1">
            <a:spLocks noChangeArrowheads="1"/>
          </p:cNvSpPr>
          <p:nvPr/>
        </p:nvSpPr>
        <p:spPr bwMode="auto">
          <a:xfrm>
            <a:off x="381000" y="4419600"/>
            <a:ext cx="8229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none"/>
              <a:t>This gives a recursive algorithm and solves the problem.</a:t>
            </a:r>
            <a:br>
              <a:rPr lang="en-US" u="none"/>
            </a:br>
            <a:r>
              <a:rPr lang="en-US" u="none"/>
              <a:t>But does it solve it well?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Solution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869950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4267080" imgH="711000" progId="Equation.3">
                  <p:embed/>
                </p:oleObj>
              </mc:Choice>
              <mc:Fallback>
                <p:oleObj name="Equation" r:id="rId4" imgW="42670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69950"/>
                        <a:ext cx="7848600" cy="1308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0" y="2667000"/>
            <a:ext cx="8915400" cy="300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u="none"/>
              <a:t>c</a:t>
            </a:r>
            <a:r>
              <a:rPr lang="en-US" u="none"/>
              <a:t>[springtime, printing]</a:t>
            </a:r>
          </a:p>
          <a:p>
            <a:pPr algn="ctr">
              <a:spcBef>
                <a:spcPct val="50000"/>
              </a:spcBef>
            </a:pPr>
            <a:endParaRPr lang="en-US" sz="1600" u="none"/>
          </a:p>
          <a:p>
            <a:pPr algn="ctr">
              <a:spcBef>
                <a:spcPct val="50000"/>
              </a:spcBef>
            </a:pPr>
            <a:r>
              <a:rPr lang="en-US" i="1" u="none"/>
              <a:t>c</a:t>
            </a:r>
            <a:r>
              <a:rPr lang="en-US" u="none"/>
              <a:t>[springtim, printing]      </a:t>
            </a:r>
            <a:r>
              <a:rPr lang="en-US" i="1" u="none"/>
              <a:t>c</a:t>
            </a:r>
            <a:r>
              <a:rPr lang="en-US" u="none"/>
              <a:t>[springtime, printin]</a:t>
            </a:r>
          </a:p>
          <a:p>
            <a:pPr algn="ctr">
              <a:spcBef>
                <a:spcPct val="50000"/>
              </a:spcBef>
            </a:pPr>
            <a:endParaRPr lang="en-US" sz="1800" u="none"/>
          </a:p>
          <a:p>
            <a:pPr algn="ctr">
              <a:spcBef>
                <a:spcPct val="50000"/>
              </a:spcBef>
            </a:pPr>
            <a:r>
              <a:rPr lang="en-US" sz="2000" u="none"/>
              <a:t>[springti, printing] [springtim, printin]    [springtim, printin] [springtime, printi]</a:t>
            </a:r>
          </a:p>
          <a:p>
            <a:pPr algn="ctr">
              <a:spcBef>
                <a:spcPct val="50000"/>
              </a:spcBef>
            </a:pPr>
            <a:endParaRPr lang="en-US" sz="2000" u="none"/>
          </a:p>
          <a:p>
            <a:r>
              <a:rPr lang="en-US" sz="2000" u="none"/>
              <a:t>[springt, printing] [springti, printin] [springtim, printi] [springtime, print]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124200" y="3124200"/>
            <a:ext cx="2514600" cy="533400"/>
            <a:chOff x="1968" y="1968"/>
            <a:chExt cx="1584" cy="336"/>
          </a:xfrm>
        </p:grpSpPr>
        <p:sp>
          <p:nvSpPr>
            <p:cNvPr id="2070" name="Line 9"/>
            <p:cNvSpPr>
              <a:spLocks noChangeShapeType="1"/>
            </p:cNvSpPr>
            <p:nvPr/>
          </p:nvSpPr>
          <p:spPr bwMode="auto">
            <a:xfrm flipV="1">
              <a:off x="1968" y="1968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2976" y="1968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2600" y="4114800"/>
            <a:ext cx="5410200" cy="457200"/>
            <a:chOff x="1104" y="2592"/>
            <a:chExt cx="3408" cy="288"/>
          </a:xfrm>
        </p:grpSpPr>
        <p:sp>
          <p:nvSpPr>
            <p:cNvPr id="2066" name="Line 11"/>
            <p:cNvSpPr>
              <a:spLocks noChangeShapeType="1"/>
            </p:cNvSpPr>
            <p:nvPr/>
          </p:nvSpPr>
          <p:spPr bwMode="auto">
            <a:xfrm flipH="1">
              <a:off x="1104" y="259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2"/>
            <p:cNvSpPr>
              <a:spLocks noChangeShapeType="1"/>
            </p:cNvSpPr>
            <p:nvPr/>
          </p:nvSpPr>
          <p:spPr bwMode="auto">
            <a:xfrm>
              <a:off x="1776" y="2592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13"/>
            <p:cNvSpPr>
              <a:spLocks noChangeShapeType="1"/>
            </p:cNvSpPr>
            <p:nvPr/>
          </p:nvSpPr>
          <p:spPr bwMode="auto">
            <a:xfrm flipV="1">
              <a:off x="3456" y="2592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14"/>
            <p:cNvSpPr>
              <a:spLocks noChangeShapeType="1"/>
            </p:cNvSpPr>
            <p:nvPr/>
          </p:nvSpPr>
          <p:spPr bwMode="auto">
            <a:xfrm>
              <a:off x="3984" y="2592"/>
              <a:ext cx="52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66800" y="4953000"/>
            <a:ext cx="6019800" cy="457200"/>
            <a:chOff x="672" y="3120"/>
            <a:chExt cx="3792" cy="288"/>
          </a:xfrm>
        </p:grpSpPr>
        <p:sp>
          <p:nvSpPr>
            <p:cNvPr id="2060" name="Line 15"/>
            <p:cNvSpPr>
              <a:spLocks noChangeShapeType="1"/>
            </p:cNvSpPr>
            <p:nvPr/>
          </p:nvSpPr>
          <p:spPr bwMode="auto">
            <a:xfrm flipH="1">
              <a:off x="672" y="312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Line 16"/>
            <p:cNvSpPr>
              <a:spLocks noChangeShapeType="1"/>
            </p:cNvSpPr>
            <p:nvPr/>
          </p:nvSpPr>
          <p:spPr bwMode="auto">
            <a:xfrm>
              <a:off x="1008" y="312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Line 17"/>
            <p:cNvSpPr>
              <a:spLocks noChangeShapeType="1"/>
            </p:cNvSpPr>
            <p:nvPr/>
          </p:nvSpPr>
          <p:spPr bwMode="auto">
            <a:xfrm flipH="1">
              <a:off x="1680" y="312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" name="Line 18"/>
            <p:cNvSpPr>
              <a:spLocks noChangeShapeType="1"/>
            </p:cNvSpPr>
            <p:nvPr/>
          </p:nvSpPr>
          <p:spPr bwMode="auto">
            <a:xfrm>
              <a:off x="2064" y="3120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19"/>
            <p:cNvSpPr>
              <a:spLocks noChangeShapeType="1"/>
            </p:cNvSpPr>
            <p:nvPr/>
          </p:nvSpPr>
          <p:spPr bwMode="auto">
            <a:xfrm flipH="1">
              <a:off x="3360" y="3120"/>
              <a:ext cx="96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Line 20"/>
            <p:cNvSpPr>
              <a:spLocks noChangeShapeType="1"/>
            </p:cNvSpPr>
            <p:nvPr/>
          </p:nvSpPr>
          <p:spPr bwMode="auto">
            <a:xfrm flipH="1">
              <a:off x="4272" y="31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094288" y="4383088"/>
            <a:ext cx="715962" cy="612775"/>
            <a:chOff x="3209" y="2761"/>
            <a:chExt cx="451" cy="386"/>
          </a:xfrm>
        </p:grpSpPr>
        <p:sp>
          <p:nvSpPr>
            <p:cNvPr id="2058" name="Freeform 21"/>
            <p:cNvSpPr>
              <a:spLocks/>
            </p:cNvSpPr>
            <p:nvPr/>
          </p:nvSpPr>
          <p:spPr bwMode="auto">
            <a:xfrm>
              <a:off x="3218" y="2761"/>
              <a:ext cx="442" cy="386"/>
            </a:xfrm>
            <a:custGeom>
              <a:avLst/>
              <a:gdLst>
                <a:gd name="T0" fmla="*/ 0 w 442"/>
                <a:gd name="T1" fmla="*/ 0 h 386"/>
                <a:gd name="T2" fmla="*/ 92 w 442"/>
                <a:gd name="T3" fmla="*/ 110 h 386"/>
                <a:gd name="T4" fmla="*/ 156 w 442"/>
                <a:gd name="T5" fmla="*/ 156 h 386"/>
                <a:gd name="T6" fmla="*/ 311 w 442"/>
                <a:gd name="T7" fmla="*/ 329 h 386"/>
                <a:gd name="T8" fmla="*/ 375 w 442"/>
                <a:gd name="T9" fmla="*/ 366 h 386"/>
                <a:gd name="T10" fmla="*/ 439 w 442"/>
                <a:gd name="T11" fmla="*/ 384 h 3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2"/>
                <a:gd name="T19" fmla="*/ 0 h 386"/>
                <a:gd name="T20" fmla="*/ 442 w 442"/>
                <a:gd name="T21" fmla="*/ 386 h 3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2" h="386">
                  <a:moveTo>
                    <a:pt x="0" y="0"/>
                  </a:moveTo>
                  <a:cubicBezTo>
                    <a:pt x="22" y="43"/>
                    <a:pt x="51" y="83"/>
                    <a:pt x="92" y="110"/>
                  </a:cubicBezTo>
                  <a:cubicBezTo>
                    <a:pt x="138" y="140"/>
                    <a:pt x="120" y="112"/>
                    <a:pt x="156" y="156"/>
                  </a:cubicBezTo>
                  <a:cubicBezTo>
                    <a:pt x="190" y="198"/>
                    <a:pt x="262" y="304"/>
                    <a:pt x="311" y="329"/>
                  </a:cubicBezTo>
                  <a:cubicBezTo>
                    <a:pt x="333" y="340"/>
                    <a:pt x="351" y="359"/>
                    <a:pt x="375" y="366"/>
                  </a:cubicBezTo>
                  <a:cubicBezTo>
                    <a:pt x="442" y="386"/>
                    <a:pt x="439" y="352"/>
                    <a:pt x="439" y="384"/>
                  </a:cubicBezTo>
                </a:path>
              </a:pathLst>
            </a:custGeom>
            <a:noFill/>
            <a:ln w="76200" cap="flat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22"/>
            <p:cNvSpPr>
              <a:spLocks/>
            </p:cNvSpPr>
            <p:nvPr/>
          </p:nvSpPr>
          <p:spPr bwMode="auto">
            <a:xfrm>
              <a:off x="3209" y="2853"/>
              <a:ext cx="421" cy="292"/>
            </a:xfrm>
            <a:custGeom>
              <a:avLst/>
              <a:gdLst>
                <a:gd name="T0" fmla="*/ 0 w 421"/>
                <a:gd name="T1" fmla="*/ 292 h 292"/>
                <a:gd name="T2" fmla="*/ 64 w 421"/>
                <a:gd name="T3" fmla="*/ 237 h 292"/>
                <a:gd name="T4" fmla="*/ 128 w 421"/>
                <a:gd name="T5" fmla="*/ 210 h 292"/>
                <a:gd name="T6" fmla="*/ 220 w 421"/>
                <a:gd name="T7" fmla="*/ 155 h 292"/>
                <a:gd name="T8" fmla="*/ 247 w 421"/>
                <a:gd name="T9" fmla="*/ 118 h 292"/>
                <a:gd name="T10" fmla="*/ 302 w 421"/>
                <a:gd name="T11" fmla="*/ 82 h 292"/>
                <a:gd name="T12" fmla="*/ 357 w 421"/>
                <a:gd name="T13" fmla="*/ 36 h 292"/>
                <a:gd name="T14" fmla="*/ 421 w 421"/>
                <a:gd name="T15" fmla="*/ 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1"/>
                <a:gd name="T25" fmla="*/ 0 h 292"/>
                <a:gd name="T26" fmla="*/ 421 w 421"/>
                <a:gd name="T27" fmla="*/ 292 h 2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1" h="292">
                  <a:moveTo>
                    <a:pt x="0" y="292"/>
                  </a:moveTo>
                  <a:cubicBezTo>
                    <a:pt x="21" y="274"/>
                    <a:pt x="41" y="253"/>
                    <a:pt x="64" y="237"/>
                  </a:cubicBezTo>
                  <a:cubicBezTo>
                    <a:pt x="83" y="224"/>
                    <a:pt x="108" y="221"/>
                    <a:pt x="128" y="210"/>
                  </a:cubicBezTo>
                  <a:cubicBezTo>
                    <a:pt x="159" y="193"/>
                    <a:pt x="190" y="174"/>
                    <a:pt x="220" y="155"/>
                  </a:cubicBezTo>
                  <a:cubicBezTo>
                    <a:pt x="229" y="143"/>
                    <a:pt x="236" y="128"/>
                    <a:pt x="247" y="118"/>
                  </a:cubicBezTo>
                  <a:cubicBezTo>
                    <a:pt x="263" y="103"/>
                    <a:pt x="287" y="98"/>
                    <a:pt x="302" y="82"/>
                  </a:cubicBezTo>
                  <a:cubicBezTo>
                    <a:pt x="324" y="59"/>
                    <a:pt x="329" y="50"/>
                    <a:pt x="357" y="36"/>
                  </a:cubicBezTo>
                  <a:cubicBezTo>
                    <a:pt x="376" y="27"/>
                    <a:pt x="421" y="27"/>
                    <a:pt x="421" y="0"/>
                  </a:cubicBezTo>
                </a:path>
              </a:pathLst>
            </a:custGeom>
            <a:noFill/>
            <a:ln w="76200" cap="flat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Recursive Solution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869950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4267080" imgH="711000" progId="Equation.3">
                  <p:embed/>
                </p:oleObj>
              </mc:Choice>
              <mc:Fallback>
                <p:oleObj name="Equation" r:id="rId4" imgW="426708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69950"/>
                        <a:ext cx="7848600" cy="1308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28" name="Group 208"/>
          <p:cNvGraphicFramePr>
            <a:graphicFrameLocks noGrp="1"/>
          </p:cNvGraphicFramePr>
          <p:nvPr/>
        </p:nvGraphicFramePr>
        <p:xfrm>
          <a:off x="4419600" y="2362200"/>
          <a:ext cx="4503738" cy="4389120"/>
        </p:xfrm>
        <a:graphic>
          <a:graphicData uri="http://schemas.openxmlformats.org/drawingml/2006/table">
            <a:tbl>
              <a:tblPr/>
              <a:tblGrid>
                <a:gridCol w="312738"/>
                <a:gridCol w="465137"/>
                <a:gridCol w="466725"/>
                <a:gridCol w="465138"/>
                <a:gridCol w="465137"/>
                <a:gridCol w="466725"/>
                <a:gridCol w="465138"/>
                <a:gridCol w="465137"/>
                <a:gridCol w="466725"/>
                <a:gridCol w="465138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22" name="Text Box 209"/>
          <p:cNvSpPr txBox="1">
            <a:spLocks noChangeArrowheads="1"/>
          </p:cNvSpPr>
          <p:nvPr/>
        </p:nvSpPr>
        <p:spPr bwMode="auto">
          <a:xfrm>
            <a:off x="457200" y="2590800"/>
            <a:ext cx="34290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u="none"/>
              <a:t>Keep track of </a:t>
            </a:r>
            <a:r>
              <a:rPr lang="en-US" i="1" u="none"/>
              <a:t>c</a:t>
            </a:r>
            <a:r>
              <a:rPr lang="en-US" u="none"/>
              <a:t>[</a:t>
            </a:r>
            <a:r>
              <a:rPr lang="en-US" i="1" u="none">
                <a:latin typeface="Symbol" pitchFamily="18" charset="2"/>
              </a:rPr>
              <a:t>a,b</a:t>
            </a:r>
            <a:r>
              <a:rPr lang="en-US" u="none"/>
              <a:t>] in a table of </a:t>
            </a:r>
            <a:r>
              <a:rPr lang="en-US" i="1" u="none"/>
              <a:t>nm </a:t>
            </a:r>
            <a:r>
              <a:rPr lang="en-US" u="none"/>
              <a:t>entries: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u="none"/>
              <a:t>top/down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u="none"/>
              <a:t>bottom/up</a:t>
            </a:r>
            <a:endParaRPr lang="en-US" i="1" u="non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5044680" y="2866680"/>
              <a:ext cx="3583800" cy="374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4880" y="2785320"/>
                <a:ext cx="3625200" cy="38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4448520" y="3207960"/>
              <a:ext cx="217800" cy="160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0520" y="3141360"/>
                <a:ext cx="252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4442760" y="5013360"/>
              <a:ext cx="245520" cy="172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5840" y="4954680"/>
                <a:ext cx="281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4485240" y="6131880"/>
              <a:ext cx="194040" cy="169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8320" y="6060960"/>
                <a:ext cx="232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4529880" y="6575400"/>
              <a:ext cx="172440" cy="122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6480" y="6481800"/>
                <a:ext cx="219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8011800" y="2566080"/>
              <a:ext cx="188280" cy="113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99200" y="2483280"/>
                <a:ext cx="2210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" name="Ink 7"/>
              <p14:cNvContentPartPr/>
              <p14:nvPr/>
            </p14:nvContentPartPr>
            <p14:xfrm>
              <a:off x="8538840" y="2547360"/>
              <a:ext cx="226800" cy="106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22280" y="2483640"/>
                <a:ext cx="263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/>
              <p14:cNvContentPartPr/>
              <p14:nvPr/>
            </p14:nvContentPartPr>
            <p14:xfrm>
              <a:off x="4861800" y="2816280"/>
              <a:ext cx="3984480" cy="3944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9200" y="2804400"/>
                <a:ext cx="4004280" cy="396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555163" cy="927100"/>
          </a:xfrm>
        </p:spPr>
        <p:txBody>
          <a:bodyPr/>
          <a:lstStyle/>
          <a:p>
            <a:r>
              <a:rPr lang="en-US" smtClean="0"/>
              <a:t>Computing the length of an LCS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5334000" cy="57912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u="sng" smtClean="0"/>
              <a:t>LCS-LENGTH (</a:t>
            </a:r>
            <a:r>
              <a:rPr lang="en-US" sz="2000" b="1" i="1" u="sng" smtClean="0"/>
              <a:t>X, Y</a:t>
            </a:r>
            <a:r>
              <a:rPr lang="en-US" sz="2000" b="1" u="sng" smtClean="0"/>
              <a:t>)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m</a:t>
            </a:r>
            <a:r>
              <a:rPr lang="en-US" sz="2000" b="1" smtClean="0"/>
              <a:t> </a:t>
            </a:r>
            <a:r>
              <a:rPr lang="en-US" sz="2000" smtClean="0"/>
              <a:t>← </a:t>
            </a:r>
            <a:r>
              <a:rPr lang="en-US" sz="2000" i="1" smtClean="0"/>
              <a:t>length</a:t>
            </a:r>
            <a:r>
              <a:rPr lang="en-US" sz="2000" smtClean="0"/>
              <a:t>[</a:t>
            </a:r>
            <a:r>
              <a:rPr lang="en-US" sz="2000" i="1" smtClean="0"/>
              <a:t>X</a:t>
            </a:r>
            <a:r>
              <a:rPr lang="en-US" sz="2000" smtClean="0"/>
              <a:t>]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n</a:t>
            </a:r>
            <a:r>
              <a:rPr lang="en-US" sz="2000" b="1" smtClean="0"/>
              <a:t> </a:t>
            </a:r>
            <a:r>
              <a:rPr lang="en-US" sz="2000" smtClean="0"/>
              <a:t>← </a:t>
            </a:r>
            <a:r>
              <a:rPr lang="en-US" sz="2000" i="1" smtClean="0"/>
              <a:t>length</a:t>
            </a:r>
            <a:r>
              <a:rPr lang="en-US" sz="2000" smtClean="0"/>
              <a:t>[</a:t>
            </a:r>
            <a:r>
              <a:rPr lang="en-US" sz="2000" i="1" smtClean="0"/>
              <a:t>Y</a:t>
            </a:r>
            <a:r>
              <a:rPr lang="en-US" sz="2000" smtClean="0"/>
              <a:t>]</a:t>
            </a:r>
            <a:endParaRPr lang="en-US" sz="2000" b="1" i="1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for </a:t>
            </a:r>
            <a:r>
              <a:rPr lang="en-US" sz="2000" i="1" smtClean="0"/>
              <a:t>i </a:t>
            </a:r>
            <a:r>
              <a:rPr lang="en-US" sz="2000" smtClean="0"/>
              <a:t>← 1 </a:t>
            </a:r>
            <a:r>
              <a:rPr lang="en-US" sz="2000" b="1" smtClean="0"/>
              <a:t>to </a:t>
            </a:r>
            <a:r>
              <a:rPr lang="en-US" sz="2000" i="1" smtClean="0"/>
              <a:t>m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do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i, </a:t>
            </a:r>
            <a:r>
              <a:rPr lang="en-US" sz="2000" smtClean="0"/>
              <a:t>0] ← 0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for </a:t>
            </a:r>
            <a:r>
              <a:rPr lang="en-US" sz="2000" i="1" smtClean="0"/>
              <a:t>j </a:t>
            </a:r>
            <a:r>
              <a:rPr lang="en-US" sz="2000" smtClean="0"/>
              <a:t>← 0 </a:t>
            </a:r>
            <a:r>
              <a:rPr lang="en-US" sz="2000" b="1" smtClean="0"/>
              <a:t>to </a:t>
            </a:r>
            <a:r>
              <a:rPr lang="en-US" sz="2000" i="1" smtClean="0"/>
              <a:t>n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do </a:t>
            </a:r>
            <a:r>
              <a:rPr lang="en-US" sz="2000" i="1" smtClean="0"/>
              <a:t>c</a:t>
            </a:r>
            <a:r>
              <a:rPr lang="en-US" sz="2000" smtClean="0"/>
              <a:t>[0</a:t>
            </a:r>
            <a:r>
              <a:rPr lang="en-US" sz="2000" i="1" smtClean="0"/>
              <a:t>, j </a:t>
            </a:r>
            <a:r>
              <a:rPr lang="en-US" sz="2000" smtClean="0"/>
              <a:t>] ← 0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for </a:t>
            </a:r>
            <a:r>
              <a:rPr lang="en-US" sz="2000" i="1" smtClean="0"/>
              <a:t>i </a:t>
            </a:r>
            <a:r>
              <a:rPr lang="en-US" sz="2000" smtClean="0"/>
              <a:t>← 1 </a:t>
            </a:r>
            <a:r>
              <a:rPr lang="en-US" sz="2000" b="1" smtClean="0"/>
              <a:t>to </a:t>
            </a:r>
            <a:r>
              <a:rPr lang="en-US" sz="2000" i="1" smtClean="0"/>
              <a:t>m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do for </a:t>
            </a:r>
            <a:r>
              <a:rPr lang="en-US" sz="2000" i="1" smtClean="0"/>
              <a:t>j </a:t>
            </a:r>
            <a:r>
              <a:rPr lang="en-US" sz="2000" smtClean="0"/>
              <a:t>← 1 </a:t>
            </a:r>
            <a:r>
              <a:rPr lang="en-US" sz="2000" b="1" smtClean="0"/>
              <a:t>to </a:t>
            </a:r>
            <a:r>
              <a:rPr lang="en-US" sz="2000" i="1" smtClean="0"/>
              <a:t>n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do if </a:t>
            </a:r>
            <a:r>
              <a:rPr lang="en-US" sz="2000" i="1" smtClean="0"/>
              <a:t>x</a:t>
            </a:r>
            <a:r>
              <a:rPr lang="en-US" sz="2000" i="1" baseline="-25000" smtClean="0"/>
              <a:t>i</a:t>
            </a:r>
            <a:r>
              <a:rPr lang="en-US" sz="2000" i="1" smtClean="0"/>
              <a:t> </a:t>
            </a:r>
            <a:r>
              <a:rPr lang="en-US" sz="2000" smtClean="0"/>
              <a:t>= </a:t>
            </a:r>
            <a:r>
              <a:rPr lang="en-US" sz="2000" i="1" smtClean="0"/>
              <a:t>y</a:t>
            </a:r>
            <a:r>
              <a:rPr lang="en-US" sz="2000" i="1" baseline="-25000" smtClean="0"/>
              <a:t>j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       then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i="1" smtClean="0">
                <a:sym typeface="Symbol" pitchFamily="18" charset="2"/>
              </a:rPr>
              <a:t></a:t>
            </a:r>
            <a:r>
              <a:rPr lang="en-US" sz="2000" smtClean="0"/>
              <a:t>1,</a:t>
            </a:r>
            <a:r>
              <a:rPr lang="en-US" sz="2000" i="1" smtClean="0"/>
              <a:t> j</a:t>
            </a:r>
            <a:r>
              <a:rPr lang="en-US" sz="2000" i="1" smtClean="0">
                <a:sym typeface="Symbol" pitchFamily="18" charset="2"/>
              </a:rPr>
              <a:t></a:t>
            </a:r>
            <a:r>
              <a:rPr lang="en-US" sz="2000" smtClean="0"/>
              <a:t>1] + 1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                             b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“   ”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       else if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i="1" smtClean="0">
                <a:sym typeface="Symbol" pitchFamily="18" charset="2"/>
              </a:rPr>
              <a:t></a:t>
            </a:r>
            <a:r>
              <a:rPr lang="en-US" sz="2000" smtClean="0"/>
              <a:t>1</a:t>
            </a:r>
            <a:r>
              <a:rPr lang="en-US" sz="2000" i="1" smtClean="0"/>
              <a:t>, j </a:t>
            </a:r>
            <a:r>
              <a:rPr lang="en-US" sz="2000" smtClean="0"/>
              <a:t>] ≥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smtClean="0"/>
              <a:t>,</a:t>
            </a:r>
            <a:r>
              <a:rPr lang="en-US" sz="2000" i="1" smtClean="0"/>
              <a:t> j</a:t>
            </a:r>
            <a:r>
              <a:rPr lang="en-US" sz="2000" i="1" smtClean="0">
                <a:sym typeface="Symbol" pitchFamily="18" charset="2"/>
              </a:rPr>
              <a:t></a:t>
            </a:r>
            <a:r>
              <a:rPr lang="en-US" sz="2000" smtClean="0"/>
              <a:t>1]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              then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i="1" smtClean="0">
                <a:sym typeface="Symbol" pitchFamily="18" charset="2"/>
              </a:rPr>
              <a:t></a:t>
            </a:r>
            <a:r>
              <a:rPr lang="en-US" sz="2000" smtClean="0"/>
              <a:t> 1,</a:t>
            </a:r>
            <a:r>
              <a:rPr lang="en-US" sz="2000" i="1" smtClean="0"/>
              <a:t> j </a:t>
            </a:r>
            <a:r>
              <a:rPr lang="en-US" sz="2000" smtClean="0"/>
              <a:t>]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                                    b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“↑”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               else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</a:t>
            </a:r>
            <a:r>
              <a:rPr lang="en-US" sz="2000" i="1" smtClean="0"/>
              <a:t>c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smtClean="0"/>
              <a:t>,</a:t>
            </a:r>
            <a:r>
              <a:rPr lang="en-US" sz="2000" i="1" smtClean="0"/>
              <a:t> j</a:t>
            </a:r>
            <a:r>
              <a:rPr lang="en-US" sz="2000" i="1" smtClean="0">
                <a:sym typeface="Symbol" pitchFamily="18" charset="2"/>
              </a:rPr>
              <a:t></a:t>
            </a:r>
            <a:r>
              <a:rPr lang="en-US" sz="2000" smtClean="0"/>
              <a:t>1]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                                   b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“←”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return </a:t>
            </a:r>
            <a:r>
              <a:rPr lang="en-US" sz="2000" i="1" smtClean="0"/>
              <a:t>c </a:t>
            </a:r>
            <a:r>
              <a:rPr lang="en-US" sz="2000" smtClean="0"/>
              <a:t>and </a:t>
            </a:r>
            <a:r>
              <a:rPr lang="en-US" sz="2000" i="1" smtClean="0"/>
              <a:t>b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defRPr/>
            </a:pPr>
            <a:endParaRPr lang="en-US" sz="2000" smtClean="0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H="1" flipV="1">
            <a:off x="3581400" y="4114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562600" y="2514600"/>
            <a:ext cx="35814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i="1" u="none"/>
              <a:t>b</a:t>
            </a:r>
            <a:r>
              <a:rPr lang="en-US" u="none"/>
              <a:t>[</a:t>
            </a:r>
            <a:r>
              <a:rPr lang="en-US" i="1" u="none"/>
              <a:t>i, j </a:t>
            </a:r>
            <a:r>
              <a:rPr lang="en-US" u="none"/>
              <a:t>] points to table entry whose subproblem we used in solving LCS of </a:t>
            </a:r>
            <a:r>
              <a:rPr lang="en-US" i="1" u="none"/>
              <a:t>X</a:t>
            </a:r>
            <a:r>
              <a:rPr lang="en-US" i="1" u="none" baseline="-25000"/>
              <a:t>i</a:t>
            </a:r>
          </a:p>
          <a:p>
            <a:r>
              <a:rPr lang="en-US" u="none"/>
              <a:t>and </a:t>
            </a:r>
            <a:r>
              <a:rPr lang="en-US" i="1" u="none"/>
              <a:t>Y</a:t>
            </a:r>
            <a:r>
              <a:rPr lang="en-US" i="1" u="none" baseline="-25000"/>
              <a:t>j</a:t>
            </a:r>
            <a:r>
              <a:rPr lang="en-US" u="none"/>
              <a:t>.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562600" y="4419600"/>
            <a:ext cx="35814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i="1" u="none"/>
              <a:t>c</a:t>
            </a:r>
            <a:r>
              <a:rPr lang="en-US" u="none"/>
              <a:t>[</a:t>
            </a:r>
            <a:r>
              <a:rPr lang="en-US" i="1" u="none"/>
              <a:t>m</a:t>
            </a:r>
            <a:r>
              <a:rPr lang="en-US" u="none"/>
              <a:t>,</a:t>
            </a:r>
            <a:r>
              <a:rPr lang="en-US" i="1" u="none"/>
              <a:t>n</a:t>
            </a:r>
            <a:r>
              <a:rPr lang="en-US" u="none"/>
              <a:t>] contains the length of an LCS of </a:t>
            </a:r>
            <a:r>
              <a:rPr lang="en-US" i="1" u="none"/>
              <a:t>X</a:t>
            </a:r>
            <a:r>
              <a:rPr lang="en-US" u="none"/>
              <a:t> and </a:t>
            </a:r>
            <a:r>
              <a:rPr lang="en-US" i="1" u="none"/>
              <a:t>Y</a:t>
            </a:r>
            <a:r>
              <a:rPr lang="en-US" u="none"/>
              <a:t>.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775325" y="5451475"/>
            <a:ext cx="1782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Time:</a:t>
            </a:r>
            <a:r>
              <a:rPr lang="en-US" u="none"/>
              <a:t> </a:t>
            </a:r>
            <a:r>
              <a:rPr lang="en-US" i="1" u="none"/>
              <a:t>O</a:t>
            </a:r>
            <a:r>
              <a:rPr lang="en-US" u="none"/>
              <a:t>(</a:t>
            </a:r>
            <a:r>
              <a:rPr lang="en-US" i="1" u="none"/>
              <a:t>mn</a:t>
            </a:r>
            <a:r>
              <a:rPr lang="en-US" u="none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Constructing an LCS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638800" cy="3429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u="sng" smtClean="0"/>
              <a:t>PRINT-LCS (</a:t>
            </a:r>
            <a:r>
              <a:rPr lang="en-US" sz="2400" i="1" u="sng" smtClean="0"/>
              <a:t>b, X, i, j</a:t>
            </a:r>
            <a:r>
              <a:rPr lang="en-US" sz="2400" u="sng" smtClean="0"/>
              <a:t>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b="1" smtClean="0"/>
              <a:t>if </a:t>
            </a:r>
            <a:r>
              <a:rPr lang="en-US" sz="2400" i="1" smtClean="0"/>
              <a:t>i </a:t>
            </a:r>
            <a:r>
              <a:rPr lang="en-US" sz="2400" smtClean="0"/>
              <a:t>= 0 or </a:t>
            </a:r>
            <a:r>
              <a:rPr lang="en-US" sz="2400" i="1" smtClean="0"/>
              <a:t>j </a:t>
            </a:r>
            <a:r>
              <a:rPr lang="en-US" sz="2400" smtClean="0"/>
              <a:t>= 0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b="1" smtClean="0"/>
              <a:t>    then return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b="1" smtClean="0"/>
              <a:t>if </a:t>
            </a:r>
            <a:r>
              <a:rPr lang="en-US" sz="2400" i="1" smtClean="0"/>
              <a:t>b</a:t>
            </a:r>
            <a:r>
              <a:rPr lang="en-US" sz="2400" smtClean="0"/>
              <a:t>[</a:t>
            </a:r>
            <a:r>
              <a:rPr lang="en-US" sz="2400" i="1" smtClean="0"/>
              <a:t>i, j </a:t>
            </a:r>
            <a:r>
              <a:rPr lang="en-US" sz="2400" smtClean="0"/>
              <a:t>] = “   ”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b="1" smtClean="0"/>
              <a:t>    then </a:t>
            </a:r>
            <a:r>
              <a:rPr lang="en-US" sz="2400" smtClean="0"/>
              <a:t>PRINT-LCS(</a:t>
            </a:r>
            <a:r>
              <a:rPr lang="en-US" sz="2400" i="1" smtClean="0"/>
              <a:t>b, X, i</a:t>
            </a:r>
            <a:r>
              <a:rPr lang="en-US" sz="2400" i="1" smtClean="0">
                <a:sym typeface="Symbol" pitchFamily="18" charset="2"/>
              </a:rPr>
              <a:t></a:t>
            </a:r>
            <a:r>
              <a:rPr lang="en-US" sz="2400" smtClean="0"/>
              <a:t>1</a:t>
            </a:r>
            <a:r>
              <a:rPr lang="en-US" sz="2400" i="1" smtClean="0"/>
              <a:t>, j</a:t>
            </a:r>
            <a:r>
              <a:rPr lang="en-US" sz="2400" i="1" smtClean="0">
                <a:sym typeface="Symbol" pitchFamily="18" charset="2"/>
              </a:rPr>
              <a:t></a:t>
            </a:r>
            <a:r>
              <a:rPr lang="en-US" sz="2400" smtClean="0"/>
              <a:t>1)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smtClean="0"/>
              <a:t>             print </a:t>
            </a:r>
            <a:r>
              <a:rPr lang="en-US" sz="2400" i="1" smtClean="0"/>
              <a:t>x</a:t>
            </a:r>
            <a:r>
              <a:rPr lang="en-US" sz="2400" i="1" baseline="-25000" smtClean="0"/>
              <a:t>i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b="1" smtClean="0"/>
              <a:t>    elseif </a:t>
            </a:r>
            <a:r>
              <a:rPr lang="en-US" sz="2400" i="1" smtClean="0"/>
              <a:t>b</a:t>
            </a:r>
            <a:r>
              <a:rPr lang="en-US" sz="2400" smtClean="0"/>
              <a:t>[</a:t>
            </a:r>
            <a:r>
              <a:rPr lang="en-US" sz="2400" i="1" smtClean="0"/>
              <a:t>i, j </a:t>
            </a:r>
            <a:r>
              <a:rPr lang="en-US" sz="2400" smtClean="0"/>
              <a:t>] = “↑”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b="1" smtClean="0"/>
              <a:t>              then </a:t>
            </a:r>
            <a:r>
              <a:rPr lang="en-US" sz="2400" smtClean="0"/>
              <a:t>PRINT-LCS(</a:t>
            </a:r>
            <a:r>
              <a:rPr lang="en-US" sz="2400" i="1" smtClean="0"/>
              <a:t>b, X, i</a:t>
            </a:r>
            <a:r>
              <a:rPr lang="en-US" sz="2400" i="1" smtClean="0">
                <a:sym typeface="Symbol" pitchFamily="18" charset="2"/>
              </a:rPr>
              <a:t></a:t>
            </a:r>
            <a:r>
              <a:rPr lang="en-US" sz="2400" smtClean="0"/>
              <a:t>1</a:t>
            </a:r>
            <a:r>
              <a:rPr lang="en-US" sz="2400" i="1" smtClean="0"/>
              <a:t>, j</a:t>
            </a:r>
            <a:r>
              <a:rPr lang="en-US" sz="2400" smtClean="0"/>
              <a:t>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b="1" smtClean="0"/>
              <a:t>else </a:t>
            </a:r>
            <a:r>
              <a:rPr lang="en-US" sz="2400" smtClean="0"/>
              <a:t>PRINT-LCS(</a:t>
            </a:r>
            <a:r>
              <a:rPr lang="en-US" sz="2400" i="1" smtClean="0"/>
              <a:t>b, X, i, j</a:t>
            </a:r>
            <a:r>
              <a:rPr lang="en-US" sz="2400" i="1" smtClean="0">
                <a:sym typeface="Symbol" pitchFamily="18" charset="2"/>
              </a:rPr>
              <a:t></a:t>
            </a:r>
            <a:r>
              <a:rPr lang="en-US" sz="2400" smtClean="0"/>
              <a:t>1)</a:t>
            </a:r>
          </a:p>
          <a:p>
            <a:pPr marL="457200" indent="-457200">
              <a:lnSpc>
                <a:spcPct val="80000"/>
              </a:lnSpc>
              <a:defRPr/>
            </a:pPr>
            <a:endParaRPr lang="en-US" sz="2400" smtClean="0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H="1" flipV="1">
            <a:off x="2209800" y="2209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4648200"/>
            <a:ext cx="8458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u="none"/>
              <a:t>Initial call is PRINT-LCS (</a:t>
            </a:r>
            <a:r>
              <a:rPr lang="en-US" i="1" u="none"/>
              <a:t>b, X,m, n</a:t>
            </a:r>
            <a:r>
              <a:rPr lang="en-US" u="none"/>
              <a:t>).</a:t>
            </a:r>
          </a:p>
          <a:p>
            <a:pPr>
              <a:buFontTx/>
              <a:buChar char="•"/>
            </a:pPr>
            <a:r>
              <a:rPr lang="en-US" u="none"/>
              <a:t>When </a:t>
            </a:r>
            <a:r>
              <a:rPr lang="en-US" i="1" u="none"/>
              <a:t>b</a:t>
            </a:r>
            <a:r>
              <a:rPr lang="en-US" u="none"/>
              <a:t>[</a:t>
            </a:r>
            <a:r>
              <a:rPr lang="en-US" i="1" u="none"/>
              <a:t>i, j </a:t>
            </a:r>
            <a:r>
              <a:rPr lang="en-US" u="none"/>
              <a:t>] =    , we have extended LCS by one character. So LCS = entries with      in them.</a:t>
            </a:r>
          </a:p>
          <a:p>
            <a:pPr>
              <a:buFontTx/>
              <a:buChar char="•"/>
            </a:pPr>
            <a:r>
              <a:rPr lang="en-US" u="none"/>
              <a:t>Time: </a:t>
            </a:r>
            <a:r>
              <a:rPr lang="en-US" i="1" u="none"/>
              <a:t>O</a:t>
            </a:r>
            <a:r>
              <a:rPr lang="en-US" u="none"/>
              <a:t>(</a:t>
            </a:r>
            <a:r>
              <a:rPr lang="en-US" i="1" u="none"/>
              <a:t>m</a:t>
            </a:r>
            <a:r>
              <a:rPr lang="en-US" u="none"/>
              <a:t>+</a:t>
            </a:r>
            <a:r>
              <a:rPr lang="en-US" i="1" u="none"/>
              <a:t>n</a:t>
            </a:r>
            <a:r>
              <a:rPr lang="en-US" u="none"/>
              <a:t>)</a:t>
            </a:r>
          </a:p>
          <a:p>
            <a:pPr>
              <a:buFontTx/>
              <a:buChar char="•"/>
            </a:pPr>
            <a:endParaRPr lang="en-US" u="none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2743200" y="54864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2362200" y="5181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in Dynamic Programming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Characterize structure of an optimal solution.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Define value of optimal solution recursively.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Compute optimal solution values either </a:t>
            </a:r>
            <a:r>
              <a:rPr lang="en-US" smtClean="0">
                <a:solidFill>
                  <a:srgbClr val="CC3300"/>
                </a:solidFill>
              </a:rPr>
              <a:t>top-down </a:t>
            </a:r>
            <a:r>
              <a:rPr lang="en-US" smtClean="0">
                <a:solidFill>
                  <a:schemeClr val="tx1"/>
                </a:solidFill>
              </a:rPr>
              <a:t>with caching</a:t>
            </a:r>
            <a:r>
              <a:rPr lang="en-US" smtClean="0"/>
              <a:t> or </a:t>
            </a:r>
            <a:r>
              <a:rPr lang="en-US" smtClean="0">
                <a:solidFill>
                  <a:srgbClr val="CC3300"/>
                </a:solidFill>
              </a:rPr>
              <a:t>bottom-up </a:t>
            </a:r>
            <a:r>
              <a:rPr lang="en-US" smtClean="0">
                <a:solidFill>
                  <a:schemeClr val="tx1"/>
                </a:solidFill>
              </a:rPr>
              <a:t>in a table</a:t>
            </a:r>
            <a:r>
              <a:rPr lang="en-US" smtClean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Construct an optimal solution from computed values.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mtClean="0"/>
              <a:t>We’ll study these with the help of examples.</a:t>
            </a:r>
          </a:p>
          <a:p>
            <a:pPr marL="609600" indent="-60960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Binary Search Trees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CC3300"/>
                </a:solidFill>
              </a:rPr>
              <a:t>Problem</a:t>
            </a:r>
          </a:p>
          <a:p>
            <a:pPr lvl="1"/>
            <a:r>
              <a:rPr lang="en-US" sz="2400" smtClean="0"/>
              <a:t>Given sequence </a:t>
            </a:r>
            <a:r>
              <a:rPr lang="en-US" sz="2400" i="1" smtClean="0"/>
              <a:t>K </a:t>
            </a:r>
            <a:r>
              <a:rPr lang="en-US" sz="2400" smtClean="0"/>
              <a:t>= </a:t>
            </a:r>
            <a:r>
              <a:rPr lang="en-US" sz="2400" i="1" smtClean="0"/>
              <a:t>k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i="1" smtClean="0"/>
              <a:t>&lt; k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i="1" smtClean="0"/>
              <a:t>&lt;</a:t>
            </a:r>
            <a:r>
              <a:rPr lang="en-US" sz="2400" smtClean="0"/>
              <a:t>··· </a:t>
            </a:r>
            <a:r>
              <a:rPr lang="en-US" sz="2400" i="1" smtClean="0"/>
              <a:t>&lt; k</a:t>
            </a:r>
            <a:r>
              <a:rPr lang="en-US" sz="2400" baseline="-25000" smtClean="0"/>
              <a:t>n</a:t>
            </a:r>
            <a:r>
              <a:rPr lang="en-US" sz="2400" smtClean="0"/>
              <a:t> of </a:t>
            </a:r>
            <a:r>
              <a:rPr lang="en-US" sz="2400" i="1" smtClean="0"/>
              <a:t>n </a:t>
            </a:r>
            <a:r>
              <a:rPr lang="en-US" sz="2400" smtClean="0"/>
              <a:t>sorted keys, </a:t>
            </a:r>
            <a:br>
              <a:rPr lang="en-US" sz="2400" smtClean="0"/>
            </a:br>
            <a:r>
              <a:rPr lang="en-US" sz="2400" smtClean="0"/>
              <a:t>with a search probability </a:t>
            </a:r>
            <a:r>
              <a:rPr lang="en-US" sz="2400" i="1" smtClean="0"/>
              <a:t>p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for each key </a:t>
            </a:r>
            <a:r>
              <a:rPr lang="en-US" sz="2400" i="1" smtClean="0"/>
              <a:t>k</a:t>
            </a:r>
            <a:r>
              <a:rPr lang="en-US" sz="2400" i="1" baseline="-25000" smtClean="0"/>
              <a:t>i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Want to build a binary search tree (BST) </a:t>
            </a:r>
            <a:br>
              <a:rPr lang="en-US" sz="2400" smtClean="0"/>
            </a:br>
            <a:r>
              <a:rPr lang="en-US" sz="2400" smtClean="0">
                <a:solidFill>
                  <a:schemeClr val="hlink"/>
                </a:solidFill>
              </a:rPr>
              <a:t>with minimum expected search cost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Actual cost = # of items examined.</a:t>
            </a:r>
          </a:p>
          <a:p>
            <a:pPr lvl="1"/>
            <a:r>
              <a:rPr lang="en-US" sz="2400" smtClean="0"/>
              <a:t>For key </a:t>
            </a:r>
            <a:r>
              <a:rPr lang="en-US" sz="2400" i="1" smtClean="0"/>
              <a:t>k</a:t>
            </a:r>
            <a:r>
              <a:rPr lang="en-US" sz="2400" i="1" baseline="-25000" smtClean="0"/>
              <a:t>i</a:t>
            </a:r>
            <a:r>
              <a:rPr lang="en-US" sz="2400" smtClean="0"/>
              <a:t>, cost = depth</a:t>
            </a:r>
            <a:r>
              <a:rPr lang="en-US" sz="2400" i="1" baseline="-25000" smtClean="0"/>
              <a:t>T</a:t>
            </a:r>
            <a:r>
              <a:rPr lang="en-US" sz="2400" smtClean="0"/>
              <a:t>(</a:t>
            </a:r>
            <a:r>
              <a:rPr lang="en-US" sz="2400" i="1" smtClean="0"/>
              <a:t>k</a:t>
            </a:r>
            <a:r>
              <a:rPr lang="en-US" sz="2400" i="1" baseline="-25000" smtClean="0"/>
              <a:t>i</a:t>
            </a:r>
            <a:r>
              <a:rPr lang="en-US" sz="2400" smtClean="0"/>
              <a:t>)+1, where depth</a:t>
            </a:r>
            <a:r>
              <a:rPr lang="en-US" sz="2400" i="1" baseline="-25000" smtClean="0"/>
              <a:t>T</a:t>
            </a:r>
            <a:r>
              <a:rPr lang="en-US" sz="2400" smtClean="0"/>
              <a:t>(</a:t>
            </a:r>
            <a:r>
              <a:rPr lang="en-US" sz="2400" i="1" smtClean="0"/>
              <a:t>k</a:t>
            </a:r>
            <a:r>
              <a:rPr lang="en-US" sz="2400" i="1" baseline="-25000" smtClean="0"/>
              <a:t>i</a:t>
            </a:r>
            <a:r>
              <a:rPr lang="en-US" sz="2400" smtClean="0"/>
              <a:t>)</a:t>
            </a:r>
            <a:r>
              <a:rPr lang="en-US" sz="2400" i="1" smtClean="0"/>
              <a:t> </a:t>
            </a:r>
            <a:r>
              <a:rPr lang="en-US" sz="2400" smtClean="0"/>
              <a:t>= depth of </a:t>
            </a:r>
            <a:r>
              <a:rPr lang="en-US" sz="2400" i="1" smtClean="0"/>
              <a:t>k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in BST </a:t>
            </a:r>
            <a:r>
              <a:rPr lang="en-US" sz="2400" i="1" smtClean="0"/>
              <a:t>T </a:t>
            </a:r>
            <a:r>
              <a:rPr lang="en-US" sz="2400" smtClean="0"/>
              <a:t>.</a:t>
            </a:r>
          </a:p>
          <a:p>
            <a:pPr lvl="1"/>
            <a:endParaRPr lang="en-US" sz="2400" smtClean="0"/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Search Cost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295400"/>
          <a:ext cx="41021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4101840" imgH="3022560" progId="Equation.3">
                  <p:embed/>
                </p:oleObj>
              </mc:Choice>
              <mc:Fallback>
                <p:oleObj name="Equation" r:id="rId4" imgW="4101840" imgH="3022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4102100" cy="302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5334000" y="3352800"/>
            <a:ext cx="32670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Sum of probabilities is 1.</a:t>
            </a: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 flipH="1" flipV="1">
            <a:off x="4800600" y="32004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4419600" y="3733800"/>
            <a:ext cx="1073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(15.16)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Longest Common Subsequence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C3300"/>
                </a:solidFill>
              </a:rPr>
              <a:t>Problem:</a:t>
            </a:r>
            <a:r>
              <a:rPr lang="en-US" b="1" i="1" dirty="0" smtClean="0"/>
              <a:t> </a:t>
            </a:r>
            <a:r>
              <a:rPr lang="en-US" dirty="0" smtClean="0"/>
              <a:t>Given 2 sequences, </a:t>
            </a:r>
            <a:r>
              <a:rPr lang="en-US" i="1" dirty="0" smtClean="0"/>
              <a:t>X </a:t>
            </a:r>
            <a:r>
              <a:rPr lang="en-US" dirty="0" smtClean="0"/>
              <a:t>= </a:t>
            </a:r>
            <a:r>
              <a:rPr lang="en-US" dirty="0" smtClean="0">
                <a:sym typeface="Symbol" pitchFamily="18" charset="2"/>
              </a:rPr>
              <a:t>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i="1" dirty="0" smtClean="0"/>
              <a:t>,...,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r>
              <a:rPr lang="en-US" dirty="0" smtClean="0">
                <a:sym typeface="Symbol" pitchFamily="18" charset="2"/>
              </a:rPr>
              <a:t>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i="1" dirty="0" smtClean="0"/>
              <a:t>Y </a:t>
            </a:r>
            <a:r>
              <a:rPr lang="en-US" dirty="0" smtClean="0"/>
              <a:t>= </a:t>
            </a:r>
            <a:r>
              <a:rPr lang="en-US" dirty="0" smtClean="0">
                <a:sym typeface="Symbol" pitchFamily="18" charset="2"/>
              </a:rPr>
              <a:t></a:t>
            </a:r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r>
              <a:rPr lang="en-US" i="1" dirty="0" smtClean="0"/>
              <a:t>,...,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>
                <a:sym typeface="Symbol" pitchFamily="18" charset="2"/>
              </a:rPr>
              <a:t></a:t>
            </a:r>
            <a:r>
              <a:rPr lang="en-US" dirty="0" smtClean="0"/>
              <a:t>, find a common subsequence whose length is maximum.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3300"/>
                </a:solidFill>
              </a:rPr>
              <a:t>springtime		</a:t>
            </a:r>
            <a:r>
              <a:rPr lang="en-US" dirty="0" err="1" smtClean="0">
                <a:solidFill>
                  <a:srgbClr val="CC3300"/>
                </a:solidFill>
              </a:rPr>
              <a:t>ncaa</a:t>
            </a:r>
            <a:r>
              <a:rPr lang="en-US" dirty="0" smtClean="0">
                <a:solidFill>
                  <a:srgbClr val="CC3300"/>
                </a:solidFill>
              </a:rPr>
              <a:t> tournament		basketball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3300"/>
                </a:solidFill>
              </a:rPr>
              <a:t>printing		north </a:t>
            </a:r>
            <a:r>
              <a:rPr lang="en-US" dirty="0" err="1" smtClean="0">
                <a:solidFill>
                  <a:srgbClr val="CC3300"/>
                </a:solidFill>
              </a:rPr>
              <a:t>carolina</a:t>
            </a:r>
            <a:r>
              <a:rPr lang="en-US" dirty="0" smtClean="0">
                <a:solidFill>
                  <a:srgbClr val="CC3300"/>
                </a:solidFill>
              </a:rPr>
              <a:t>		</a:t>
            </a:r>
            <a:r>
              <a:rPr lang="en-US" dirty="0" err="1" smtClean="0">
                <a:solidFill>
                  <a:srgbClr val="CC3300"/>
                </a:solidFill>
              </a:rPr>
              <a:t>krzyzewski</a:t>
            </a:r>
            <a:endParaRPr lang="en-US" dirty="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Subsequence </a:t>
            </a:r>
            <a:r>
              <a:rPr lang="en-US" sz="2800" dirty="0" smtClean="0">
                <a:solidFill>
                  <a:schemeClr val="hlink"/>
                </a:solidFill>
              </a:rPr>
              <a:t>need not be consecutive</a:t>
            </a:r>
            <a:r>
              <a:rPr lang="en-US" sz="2800" dirty="0" smtClean="0"/>
              <a:t>, but </a:t>
            </a:r>
            <a:r>
              <a:rPr lang="en-US" sz="2800" dirty="0" smtClean="0">
                <a:solidFill>
                  <a:schemeClr val="hlink"/>
                </a:solidFill>
              </a:rPr>
              <a:t>must be in order</a:t>
            </a:r>
            <a:r>
              <a:rPr lang="en-US" sz="2800" dirty="0" smtClean="0"/>
              <a:t>.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V="1">
            <a:off x="304800" y="3429000"/>
            <a:ext cx="152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457200" y="3429000"/>
            <a:ext cx="152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V="1">
            <a:off x="3048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H="1" flipV="1">
            <a:off x="3276600" y="34290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3505200" y="34290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4648200" y="3352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4800600" y="33528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44196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781800" y="3352800"/>
            <a:ext cx="838200" cy="762000"/>
            <a:chOff x="6781800" y="3352800"/>
            <a:chExt cx="838200" cy="762000"/>
          </a:xfrm>
        </p:grpSpPr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 flipH="1">
              <a:off x="6781800" y="3352800"/>
              <a:ext cx="4572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>
              <a:off x="7467600" y="3429000"/>
              <a:ext cx="1524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609600" y="34290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V="1">
            <a:off x="762000" y="3429000"/>
            <a:ext cx="152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V="1">
            <a:off x="9906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V="1">
            <a:off x="10668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Consider 5 keys with these search probabilities:</a:t>
            </a:r>
            <a:r>
              <a:rPr lang="en-US" sz="2800" i="1" smtClean="0"/>
              <a:t/>
            </a:r>
            <a:br>
              <a:rPr lang="en-US" sz="2800" i="1" smtClean="0"/>
            </a:br>
            <a:r>
              <a:rPr lang="en-US" sz="2800" i="1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 = 0.25,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 = 0.2, </a:t>
            </a:r>
            <a:r>
              <a:rPr lang="en-US" sz="2800" i="1" smtClean="0"/>
              <a:t>p</a:t>
            </a:r>
            <a:r>
              <a:rPr lang="en-US" sz="2800" baseline="-25000" smtClean="0"/>
              <a:t>3</a:t>
            </a:r>
            <a:r>
              <a:rPr lang="en-US" sz="2800" smtClean="0"/>
              <a:t> = 0.05, </a:t>
            </a:r>
            <a:r>
              <a:rPr lang="en-US" sz="2800" i="1" smtClean="0"/>
              <a:t>p</a:t>
            </a:r>
            <a:r>
              <a:rPr lang="en-US" sz="2800" baseline="-25000" smtClean="0"/>
              <a:t>4</a:t>
            </a:r>
            <a:r>
              <a:rPr lang="en-US" sz="2800" smtClean="0"/>
              <a:t> = 0.2, </a:t>
            </a:r>
            <a:r>
              <a:rPr lang="en-US" sz="2800" i="1" smtClean="0"/>
              <a:t>p</a:t>
            </a:r>
            <a:r>
              <a:rPr lang="en-US" sz="2800" baseline="-25000" smtClean="0"/>
              <a:t>5</a:t>
            </a:r>
            <a:r>
              <a:rPr lang="en-US" sz="2800" smtClean="0"/>
              <a:t> = 0.3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H="1">
            <a:off x="533400" y="2590800"/>
            <a:ext cx="609600" cy="762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1295400" y="2590800"/>
            <a:ext cx="457200" cy="762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1050925" y="2174875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i="1" u="none">
                <a:solidFill>
                  <a:schemeClr val="hlink"/>
                </a:solidFill>
              </a:rPr>
              <a:t>k</a:t>
            </a:r>
            <a:r>
              <a:rPr lang="en-US" b="1" u="none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04800" y="3276600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 u="none">
                <a:solidFill>
                  <a:schemeClr val="hlink"/>
                </a:solidFill>
              </a:rPr>
              <a:t>k</a:t>
            </a:r>
            <a:r>
              <a:rPr lang="en-US" b="1" u="none" baseline="-25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1524000" y="3276600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 u="none">
                <a:solidFill>
                  <a:schemeClr val="hlink"/>
                </a:solidFill>
              </a:rPr>
              <a:t>k</a:t>
            </a:r>
            <a:r>
              <a:rPr lang="en-US" b="1" u="none" baseline="-25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>
            <a:off x="1066800" y="3733800"/>
            <a:ext cx="609600" cy="762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1828800" y="3733800"/>
            <a:ext cx="457200" cy="762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762000" y="4419600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 u="none">
                <a:solidFill>
                  <a:schemeClr val="hlink"/>
                </a:solidFill>
              </a:rPr>
              <a:t>k</a:t>
            </a:r>
            <a:r>
              <a:rPr lang="en-US" b="1" u="none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2133600" y="4419600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 u="none">
                <a:solidFill>
                  <a:schemeClr val="hlink"/>
                </a:solidFill>
              </a:rPr>
              <a:t>k</a:t>
            </a:r>
            <a:r>
              <a:rPr lang="en-US" b="1" u="none" baseline="-25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200400" y="2286000"/>
            <a:ext cx="45720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i="1" u="none"/>
              <a:t>i </a:t>
            </a:r>
            <a:r>
              <a:rPr lang="en-US" sz="2000" u="none"/>
              <a:t>depth</a:t>
            </a:r>
            <a:r>
              <a:rPr lang="en-US" sz="2000" i="1" u="none" baseline="-25000"/>
              <a:t>T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i="1" u="none" baseline="-25000"/>
              <a:t>i</a:t>
            </a:r>
            <a:r>
              <a:rPr lang="en-US" sz="2000" u="none"/>
              <a:t>)</a:t>
            </a:r>
            <a:r>
              <a:rPr lang="en-US" sz="2000" i="1" u="none"/>
              <a:t> </a:t>
            </a:r>
            <a:r>
              <a:rPr lang="en-US" sz="2000" u="none"/>
              <a:t>depth</a:t>
            </a:r>
            <a:r>
              <a:rPr lang="en-US" sz="2000" i="1" u="none" baseline="-25000"/>
              <a:t>T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i="1" u="none" baseline="-25000"/>
              <a:t>i</a:t>
            </a:r>
            <a:r>
              <a:rPr lang="en-US" sz="2000" u="none"/>
              <a:t>)·</a:t>
            </a:r>
            <a:r>
              <a:rPr lang="en-US" sz="2000" i="1" u="none"/>
              <a:t>p</a:t>
            </a:r>
            <a:r>
              <a:rPr lang="en-US" sz="2000" i="1" u="none" baseline="-25000"/>
              <a:t>i</a:t>
            </a:r>
          </a:p>
          <a:p>
            <a:r>
              <a:rPr lang="en-US" sz="2000" u="none"/>
              <a:t>1       1                     0.25</a:t>
            </a:r>
          </a:p>
          <a:p>
            <a:r>
              <a:rPr lang="en-US" sz="2000" u="none"/>
              <a:t>2       0                     0</a:t>
            </a:r>
          </a:p>
          <a:p>
            <a:r>
              <a:rPr lang="en-US" sz="2000" u="none"/>
              <a:t>3       2                     0.1</a:t>
            </a:r>
          </a:p>
          <a:p>
            <a:r>
              <a:rPr lang="en-US" sz="2000" u="none"/>
              <a:t>4       1                     0.2</a:t>
            </a:r>
          </a:p>
          <a:p>
            <a:r>
              <a:rPr lang="en-US" sz="2000" u="none"/>
              <a:t>5       2                     0.6</a:t>
            </a:r>
          </a:p>
          <a:p>
            <a:r>
              <a:rPr lang="en-US" sz="2000" u="none"/>
              <a:t>                               1.15</a:t>
            </a:r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200400" y="2667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4724400" y="4191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3048000" y="4876800"/>
            <a:ext cx="4203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Therefore, E[search cost] = 2</a:t>
            </a:r>
            <a:r>
              <a:rPr lang="en-US" i="1" u="none">
                <a:solidFill>
                  <a:srgbClr val="CC3300"/>
                </a:solidFill>
              </a:rPr>
              <a:t>.</a:t>
            </a:r>
            <a:r>
              <a:rPr lang="en-US" u="none">
                <a:solidFill>
                  <a:srgbClr val="CC3300"/>
                </a:solidFill>
              </a:rPr>
              <a:t>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 = 0.25,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 = 0.2, </a:t>
            </a:r>
            <a:r>
              <a:rPr lang="en-US" sz="2800" i="1" smtClean="0"/>
              <a:t>p</a:t>
            </a:r>
            <a:r>
              <a:rPr lang="en-US" sz="2800" baseline="-25000" smtClean="0"/>
              <a:t>3</a:t>
            </a:r>
            <a:r>
              <a:rPr lang="en-US" sz="2800" smtClean="0"/>
              <a:t> = 0.05, </a:t>
            </a:r>
            <a:r>
              <a:rPr lang="en-US" sz="2800" i="1" smtClean="0"/>
              <a:t>p</a:t>
            </a:r>
            <a:r>
              <a:rPr lang="en-US" sz="2800" baseline="-25000" smtClean="0"/>
              <a:t>4</a:t>
            </a:r>
            <a:r>
              <a:rPr lang="en-US" sz="2800" smtClean="0"/>
              <a:t> = 0.2, </a:t>
            </a:r>
            <a:r>
              <a:rPr lang="en-US" sz="2800" i="1" smtClean="0"/>
              <a:t>p</a:t>
            </a:r>
            <a:r>
              <a:rPr lang="en-US" sz="2800" baseline="-25000" smtClean="0"/>
              <a:t>5</a:t>
            </a:r>
            <a:r>
              <a:rPr lang="en-US" sz="2800" smtClean="0"/>
              <a:t> = 0.3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3200400" y="2244725"/>
            <a:ext cx="45720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i="1" u="none"/>
              <a:t>i </a:t>
            </a:r>
            <a:r>
              <a:rPr lang="en-US" sz="2000" u="none"/>
              <a:t>depth</a:t>
            </a:r>
            <a:r>
              <a:rPr lang="en-US" sz="2000" i="1" u="none" baseline="-25000"/>
              <a:t>T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i="1" u="none" baseline="-25000"/>
              <a:t>i</a:t>
            </a:r>
            <a:r>
              <a:rPr lang="en-US" sz="2000" u="none"/>
              <a:t>)</a:t>
            </a:r>
            <a:r>
              <a:rPr lang="en-US" sz="2000" i="1" u="none"/>
              <a:t> </a:t>
            </a:r>
            <a:r>
              <a:rPr lang="en-US" sz="2000" u="none"/>
              <a:t>depth</a:t>
            </a:r>
            <a:r>
              <a:rPr lang="en-US" sz="2000" i="1" u="none" baseline="-25000"/>
              <a:t>T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i="1" u="none" baseline="-25000"/>
              <a:t>i</a:t>
            </a:r>
            <a:r>
              <a:rPr lang="en-US" sz="2000" u="none"/>
              <a:t>)·</a:t>
            </a:r>
            <a:r>
              <a:rPr lang="en-US" sz="2000" i="1" u="none"/>
              <a:t>p</a:t>
            </a:r>
            <a:r>
              <a:rPr lang="en-US" sz="2000" i="1" u="none" baseline="-25000"/>
              <a:t>i</a:t>
            </a:r>
          </a:p>
          <a:p>
            <a:r>
              <a:rPr lang="en-US" sz="2000" u="none"/>
              <a:t>1       1                     0.25</a:t>
            </a:r>
          </a:p>
          <a:p>
            <a:r>
              <a:rPr lang="en-US" sz="2000" u="none"/>
              <a:t>2       0                     0</a:t>
            </a:r>
          </a:p>
          <a:p>
            <a:r>
              <a:rPr lang="en-US" sz="2000" u="none"/>
              <a:t>3       3                     0.15</a:t>
            </a:r>
          </a:p>
          <a:p>
            <a:r>
              <a:rPr lang="en-US" sz="2000" u="none"/>
              <a:t>4       2                     0.4</a:t>
            </a:r>
          </a:p>
          <a:p>
            <a:r>
              <a:rPr lang="en-US" sz="2000" u="none"/>
              <a:t>5       1                     0.3</a:t>
            </a:r>
          </a:p>
          <a:p>
            <a:r>
              <a:rPr lang="en-US" sz="2000" u="none"/>
              <a:t>                               1.10</a:t>
            </a:r>
          </a:p>
        </p:txBody>
      </p:sp>
      <p:sp>
        <p:nvSpPr>
          <p:cNvPr id="24582" name="Rectangle 16"/>
          <p:cNvSpPr>
            <a:spLocks noChangeArrowheads="1"/>
          </p:cNvSpPr>
          <p:nvPr/>
        </p:nvSpPr>
        <p:spPr bwMode="auto">
          <a:xfrm>
            <a:off x="3048000" y="4835525"/>
            <a:ext cx="4203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Therefore, E[search cost] = 2</a:t>
            </a:r>
            <a:r>
              <a:rPr lang="en-US" i="1" u="none">
                <a:solidFill>
                  <a:srgbClr val="CC3300"/>
                </a:solidFill>
              </a:rPr>
              <a:t>.</a:t>
            </a:r>
            <a:r>
              <a:rPr lang="en-US" u="none">
                <a:solidFill>
                  <a:srgbClr val="CC3300"/>
                </a:solidFill>
              </a:rPr>
              <a:t>10.</a:t>
            </a:r>
          </a:p>
        </p:txBody>
      </p:sp>
      <p:sp>
        <p:nvSpPr>
          <p:cNvPr id="24583" name="Line 14"/>
          <p:cNvSpPr>
            <a:spLocks noChangeShapeType="1"/>
          </p:cNvSpPr>
          <p:nvPr/>
        </p:nvSpPr>
        <p:spPr bwMode="auto">
          <a:xfrm>
            <a:off x="3200400" y="26257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4724400" y="414972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5" name="Group 20"/>
          <p:cNvGrpSpPr>
            <a:grpSpLocks/>
          </p:cNvGrpSpPr>
          <p:nvPr/>
        </p:nvGrpSpPr>
        <p:grpSpPr bwMode="auto">
          <a:xfrm>
            <a:off x="0" y="2133600"/>
            <a:ext cx="1995488" cy="3844925"/>
            <a:chOff x="0" y="1344"/>
            <a:chExt cx="1257" cy="2422"/>
          </a:xfrm>
        </p:grpSpPr>
        <p:sp>
          <p:nvSpPr>
            <p:cNvPr id="24587" name="Line 4"/>
            <p:cNvSpPr>
              <a:spLocks noChangeShapeType="1"/>
            </p:cNvSpPr>
            <p:nvPr/>
          </p:nvSpPr>
          <p:spPr bwMode="auto">
            <a:xfrm flipH="1">
              <a:off x="336" y="1606"/>
              <a:ext cx="384" cy="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816" y="1606"/>
              <a:ext cx="288" cy="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662" y="1344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 i="1" u="none">
                  <a:solidFill>
                    <a:schemeClr val="hlink"/>
                  </a:solidFill>
                </a:rPr>
                <a:t>k</a:t>
              </a:r>
              <a:r>
                <a:rPr lang="en-US" b="1" u="none" baseline="-250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24590" name="Text Box 7"/>
            <p:cNvSpPr txBox="1">
              <a:spLocks noChangeArrowheads="1"/>
            </p:cNvSpPr>
            <p:nvPr/>
          </p:nvSpPr>
          <p:spPr bwMode="auto">
            <a:xfrm>
              <a:off x="192" y="2038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1" i="1" u="none">
                  <a:solidFill>
                    <a:schemeClr val="hlink"/>
                  </a:solidFill>
                </a:rPr>
                <a:t>k</a:t>
              </a:r>
              <a:r>
                <a:rPr lang="en-US" b="1" u="none" baseline="-25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960" y="2038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1" i="1" u="none">
                  <a:solidFill>
                    <a:schemeClr val="hlink"/>
                  </a:solidFill>
                </a:rPr>
                <a:t>k</a:t>
              </a:r>
              <a:r>
                <a:rPr lang="en-US" b="1" u="none" baseline="-25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 flipH="1">
              <a:off x="672" y="2326"/>
              <a:ext cx="384" cy="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11"/>
            <p:cNvSpPr txBox="1">
              <a:spLocks noChangeArrowheads="1"/>
            </p:cNvSpPr>
            <p:nvPr/>
          </p:nvSpPr>
          <p:spPr bwMode="auto">
            <a:xfrm>
              <a:off x="480" y="2758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1" i="1" u="none">
                  <a:solidFill>
                    <a:schemeClr val="hlink"/>
                  </a:solidFill>
                </a:rPr>
                <a:t>k</a:t>
              </a:r>
              <a:r>
                <a:rPr lang="en-US" b="1" u="none" baseline="-25000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24594" name="Text Box 12"/>
            <p:cNvSpPr txBox="1">
              <a:spLocks noChangeArrowheads="1"/>
            </p:cNvSpPr>
            <p:nvPr/>
          </p:nvSpPr>
          <p:spPr bwMode="auto">
            <a:xfrm>
              <a:off x="0" y="3478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1" i="1" u="none">
                  <a:solidFill>
                    <a:schemeClr val="hlink"/>
                  </a:solidFill>
                </a:rPr>
                <a:t>k</a:t>
              </a:r>
              <a:r>
                <a:rPr lang="en-US" b="1" u="none" baseline="-2500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24595" name="Line 17"/>
            <p:cNvSpPr>
              <a:spLocks noChangeShapeType="1"/>
            </p:cNvSpPr>
            <p:nvPr/>
          </p:nvSpPr>
          <p:spPr bwMode="auto">
            <a:xfrm flipH="1">
              <a:off x="144" y="3046"/>
              <a:ext cx="384" cy="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1508125" y="5638800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chemeClr val="hlink"/>
                </a:solidFill>
              </a:rPr>
              <a:t>This tree turns out to be optimal for this set of keys.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</a:rPr>
              <a:t>Observations:</a:t>
            </a:r>
          </a:p>
          <a:p>
            <a:pPr lvl="1"/>
            <a:r>
              <a:rPr lang="en-US" smtClean="0"/>
              <a:t>Optimal BST </a:t>
            </a:r>
            <a:r>
              <a:rPr lang="en-US" smtClean="0">
                <a:solidFill>
                  <a:schemeClr val="hlink"/>
                </a:solidFill>
              </a:rPr>
              <a:t>may not</a:t>
            </a:r>
            <a:r>
              <a:rPr lang="en-US" smtClean="0"/>
              <a:t> have smallest height.</a:t>
            </a:r>
          </a:p>
          <a:p>
            <a:pPr lvl="1"/>
            <a:r>
              <a:rPr lang="en-US" smtClean="0"/>
              <a:t>Optimal BST </a:t>
            </a:r>
            <a:r>
              <a:rPr lang="en-US" smtClean="0">
                <a:solidFill>
                  <a:schemeClr val="hlink"/>
                </a:solidFill>
              </a:rPr>
              <a:t>may not</a:t>
            </a:r>
            <a:r>
              <a:rPr lang="en-US" smtClean="0"/>
              <a:t> have highest-probability key at root.</a:t>
            </a:r>
          </a:p>
          <a:p>
            <a:r>
              <a:rPr lang="en-US" smtClean="0"/>
              <a:t>Build by exhaustive checking?</a:t>
            </a:r>
          </a:p>
          <a:p>
            <a:pPr lvl="1"/>
            <a:r>
              <a:rPr lang="en-US" smtClean="0"/>
              <a:t>Construct each </a:t>
            </a:r>
            <a:r>
              <a:rPr lang="en-US" i="1" smtClean="0"/>
              <a:t>n</a:t>
            </a:r>
            <a:r>
              <a:rPr lang="en-US" smtClean="0"/>
              <a:t>-node BST.</a:t>
            </a:r>
          </a:p>
          <a:p>
            <a:pPr lvl="1"/>
            <a:r>
              <a:rPr lang="en-US" smtClean="0"/>
              <a:t>For each, </a:t>
            </a:r>
            <a:br>
              <a:rPr lang="en-US" smtClean="0"/>
            </a:br>
            <a:r>
              <a:rPr lang="en-US" smtClean="0"/>
              <a:t>     assign keys and compute expected search cost.</a:t>
            </a:r>
          </a:p>
          <a:p>
            <a:pPr lvl="1"/>
            <a:r>
              <a:rPr lang="en-US" smtClean="0"/>
              <a:t>But there are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(4</a:t>
            </a:r>
            <a:r>
              <a:rPr lang="en-US" i="1" baseline="30000" smtClean="0"/>
              <a:t>n</a:t>
            </a:r>
            <a:r>
              <a:rPr lang="en-US" i="1" smtClean="0"/>
              <a:t>/n</a:t>
            </a:r>
            <a:r>
              <a:rPr lang="en-US" sz="2400" baseline="30000" smtClean="0"/>
              <a:t>3</a:t>
            </a:r>
            <a:r>
              <a:rPr lang="en-US" sz="2400" i="1" baseline="30000" smtClean="0"/>
              <a:t>/</a:t>
            </a:r>
            <a:r>
              <a:rPr lang="en-US" sz="2400" baseline="30000" smtClean="0"/>
              <a:t>2</a:t>
            </a:r>
            <a:r>
              <a:rPr lang="en-US" smtClean="0"/>
              <a:t>)</a:t>
            </a:r>
            <a:r>
              <a:rPr lang="en-US" i="1" smtClean="0"/>
              <a:t> </a:t>
            </a:r>
            <a:r>
              <a:rPr lang="en-US" smtClean="0"/>
              <a:t>different BSTs with </a:t>
            </a:r>
            <a:r>
              <a:rPr lang="en-US" i="1" smtClean="0"/>
              <a:t>n </a:t>
            </a:r>
            <a:r>
              <a:rPr lang="en-US" smtClean="0"/>
              <a:t>nodes.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Any subtree of a BST contains keys in a contiguous range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i="1" smtClean="0"/>
              <a:t>, ..., k</a:t>
            </a:r>
            <a:r>
              <a:rPr lang="en-US" sz="2800" i="1" baseline="-25000" smtClean="0"/>
              <a:t>j</a:t>
            </a:r>
            <a:r>
              <a:rPr lang="en-US" sz="2800" i="1" smtClean="0"/>
              <a:t> </a:t>
            </a:r>
            <a:r>
              <a:rPr lang="en-US" sz="2800" smtClean="0"/>
              <a:t>for some 1 ≤ </a:t>
            </a:r>
            <a:r>
              <a:rPr lang="en-US" sz="2800" i="1" smtClean="0"/>
              <a:t>i </a:t>
            </a:r>
            <a:r>
              <a:rPr lang="en-US" sz="2800" smtClean="0"/>
              <a:t>≤ </a:t>
            </a:r>
            <a:r>
              <a:rPr lang="en-US" sz="2800" i="1" smtClean="0"/>
              <a:t>j </a:t>
            </a:r>
            <a:r>
              <a:rPr lang="en-US" sz="2800" smtClean="0"/>
              <a:t>≤ </a:t>
            </a:r>
            <a:r>
              <a:rPr lang="en-US" sz="2800" i="1" smtClean="0"/>
              <a:t>n</a:t>
            </a:r>
            <a:r>
              <a:rPr lang="en-US" sz="2800" smtClean="0"/>
              <a:t>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If </a:t>
            </a:r>
            <a:r>
              <a:rPr lang="en-US" sz="2800" i="1" smtClean="0"/>
              <a:t>T </a:t>
            </a:r>
            <a:r>
              <a:rPr lang="en-US" sz="2800" smtClean="0"/>
              <a:t>is an optimal BST and </a:t>
            </a:r>
            <a:br>
              <a:rPr lang="en-US" sz="2800" smtClean="0"/>
            </a:br>
            <a:r>
              <a:rPr lang="en-US" sz="2800" smtClean="0"/>
              <a:t>     </a:t>
            </a:r>
            <a:r>
              <a:rPr lang="en-US" sz="2800" i="1" smtClean="0"/>
              <a:t>T </a:t>
            </a:r>
            <a:r>
              <a:rPr lang="en-US" sz="2800" smtClean="0"/>
              <a:t>contains subtree </a:t>
            </a:r>
            <a:r>
              <a:rPr lang="en-US" sz="2800" i="1" smtClean="0">
                <a:solidFill>
                  <a:schemeClr val="tx1"/>
                </a:solidFill>
              </a:rPr>
              <a:t>T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smtClean="0"/>
              <a:t>with keys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i="1" smtClean="0"/>
              <a:t>, ... ,k</a:t>
            </a:r>
            <a:r>
              <a:rPr lang="en-US" sz="2800" i="1" baseline="-25000" smtClean="0"/>
              <a:t>j</a:t>
            </a:r>
            <a:r>
              <a:rPr lang="en-US" sz="2800" i="1" smtClean="0"/>
              <a:t> </a:t>
            </a:r>
            <a:r>
              <a:rPr lang="en-US" sz="2800" smtClean="0"/>
              <a:t>, </a:t>
            </a:r>
            <a:br>
              <a:rPr lang="en-US" sz="2800" smtClean="0"/>
            </a:br>
            <a:r>
              <a:rPr lang="en-US" sz="2800" smtClean="0"/>
              <a:t>        then </a:t>
            </a:r>
            <a:r>
              <a:rPr lang="en-US" sz="2800" i="1" smtClean="0"/>
              <a:t>T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sz="2800" i="1" smtClean="0"/>
              <a:t> </a:t>
            </a:r>
            <a:r>
              <a:rPr lang="en-US" sz="2800" smtClean="0"/>
              <a:t>must be an optimal BST for keys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i="1" smtClean="0"/>
              <a:t>, ..., k</a:t>
            </a:r>
            <a:r>
              <a:rPr lang="en-US" sz="2800" i="1" baseline="-25000" smtClean="0"/>
              <a:t>j</a:t>
            </a:r>
            <a:r>
              <a:rPr lang="en-US" sz="28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solidFill>
                  <a:srgbClr val="CC3300"/>
                </a:solidFill>
              </a:rPr>
              <a:t>Proof:</a:t>
            </a:r>
            <a:r>
              <a:rPr lang="en-US" sz="2800" b="1" i="1" smtClean="0"/>
              <a:t> </a:t>
            </a:r>
            <a:r>
              <a:rPr lang="en-US" sz="2800" smtClean="0"/>
              <a:t>Cut and paste.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1143000" y="2286000"/>
            <a:ext cx="1905000" cy="1600200"/>
          </a:xfrm>
          <a:prstGeom prst="flowChartExtra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1524000" y="2895600"/>
            <a:ext cx="1143000" cy="990600"/>
          </a:xfrm>
          <a:prstGeom prst="flowChartExtra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05000" y="2438400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i="1" u="none"/>
              <a:t>T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1905000" y="3276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i="1" u="none">
                <a:solidFill>
                  <a:schemeClr val="bg1"/>
                </a:solidFill>
              </a:rPr>
              <a:t>T</a:t>
            </a:r>
            <a:r>
              <a:rPr lang="en-US" u="none">
                <a:solidFill>
                  <a:schemeClr val="bg1"/>
                </a:solidFill>
                <a:sym typeface="Symbol" pitchFamily="18" charset="2"/>
              </a:rPr>
              <a:t>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One of the keys in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smtClean="0"/>
              <a:t>, </a:t>
            </a:r>
            <a:r>
              <a:rPr lang="en-US" sz="2800" i="1" smtClean="0"/>
              <a:t>…</a:t>
            </a:r>
            <a:r>
              <a:rPr lang="en-US" sz="2800" smtClean="0"/>
              <a:t>,</a:t>
            </a:r>
            <a:r>
              <a:rPr lang="en-US" sz="2800" i="1" smtClean="0"/>
              <a:t>k</a:t>
            </a:r>
            <a:r>
              <a:rPr lang="en-US" sz="2800" i="1" baseline="-25000" smtClean="0"/>
              <a:t>j</a:t>
            </a:r>
            <a:r>
              <a:rPr lang="en-US" sz="2800" i="1" smtClean="0"/>
              <a:t>, </a:t>
            </a:r>
            <a:r>
              <a:rPr lang="en-US" sz="2800" smtClean="0"/>
              <a:t> say </a:t>
            </a:r>
            <a:r>
              <a:rPr lang="en-US" sz="2800" i="1" smtClean="0">
                <a:solidFill>
                  <a:srgbClr val="CC3300"/>
                </a:solidFill>
              </a:rPr>
              <a:t>k</a:t>
            </a:r>
            <a:r>
              <a:rPr lang="en-US" sz="2800" i="1" baseline="-25000" smtClean="0">
                <a:solidFill>
                  <a:srgbClr val="CC3300"/>
                </a:solidFill>
              </a:rPr>
              <a:t>r</a:t>
            </a:r>
            <a:r>
              <a:rPr lang="en-US" sz="2800" smtClean="0">
                <a:solidFill>
                  <a:srgbClr val="CC3300"/>
                </a:solidFill>
              </a:rPr>
              <a:t>, </a:t>
            </a:r>
            <a:r>
              <a:rPr lang="en-US" sz="2800" smtClean="0">
                <a:solidFill>
                  <a:schemeClr val="tx1"/>
                </a:solidFill>
              </a:rPr>
              <a:t>where </a:t>
            </a:r>
            <a:r>
              <a:rPr lang="en-US" sz="2800" i="1" smtClean="0">
                <a:solidFill>
                  <a:schemeClr val="tx1"/>
                </a:solidFill>
              </a:rPr>
              <a:t>i </a:t>
            </a:r>
            <a:r>
              <a:rPr lang="en-US" sz="2800" smtClean="0">
                <a:solidFill>
                  <a:schemeClr val="tx1"/>
                </a:solidFill>
              </a:rPr>
              <a:t>≤ </a:t>
            </a:r>
            <a:r>
              <a:rPr lang="en-US" sz="2800" i="1" smtClean="0">
                <a:solidFill>
                  <a:schemeClr val="tx1"/>
                </a:solidFill>
              </a:rPr>
              <a:t>r </a:t>
            </a:r>
            <a:r>
              <a:rPr lang="en-US" sz="2800" smtClean="0">
                <a:solidFill>
                  <a:schemeClr val="tx1"/>
                </a:solidFill>
              </a:rPr>
              <a:t>≤ </a:t>
            </a:r>
            <a:r>
              <a:rPr lang="en-US" sz="2800" i="1" smtClean="0">
                <a:solidFill>
                  <a:schemeClr val="tx1"/>
                </a:solidFill>
              </a:rPr>
              <a:t>j</a:t>
            </a:r>
            <a:r>
              <a:rPr lang="en-US" sz="2800" smtClean="0">
                <a:solidFill>
                  <a:schemeClr val="tx1"/>
                </a:solidFill>
              </a:rPr>
              <a:t>,</a:t>
            </a:r>
            <a:r>
              <a:rPr lang="en-US" sz="2800" smtClean="0">
                <a:solidFill>
                  <a:srgbClr val="CC3300"/>
                </a:solidFill>
              </a:rPr>
              <a:t> </a:t>
            </a:r>
            <a:br>
              <a:rPr lang="en-US" sz="2800" smtClean="0">
                <a:solidFill>
                  <a:srgbClr val="CC3300"/>
                </a:solidFill>
              </a:rPr>
            </a:br>
            <a:r>
              <a:rPr lang="en-US" sz="2800" smtClean="0">
                <a:solidFill>
                  <a:srgbClr val="CC3300"/>
                </a:solidFill>
              </a:rPr>
              <a:t>must be the root </a:t>
            </a:r>
            <a:r>
              <a:rPr lang="en-US" sz="2800" smtClean="0">
                <a:solidFill>
                  <a:schemeClr val="tx1"/>
                </a:solidFill>
              </a:rPr>
              <a:t>of an optimal subtree for these keys</a:t>
            </a:r>
            <a:r>
              <a:rPr lang="en-US" sz="2800" smtClean="0"/>
              <a:t>.</a:t>
            </a:r>
          </a:p>
          <a:p>
            <a:r>
              <a:rPr lang="en-US" sz="2800" smtClean="0"/>
              <a:t>Left subtree of 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2800" i="1" smtClean="0"/>
              <a:t> </a:t>
            </a:r>
            <a:r>
              <a:rPr lang="en-US" sz="2800" smtClean="0"/>
              <a:t>contains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smtClean="0"/>
              <a:t>,</a:t>
            </a:r>
            <a:r>
              <a:rPr lang="en-US" sz="2800" i="1" smtClean="0"/>
              <a:t>...</a:t>
            </a:r>
            <a:r>
              <a:rPr lang="en-US" sz="2800" smtClean="0"/>
              <a:t>,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2800" baseline="-25000" smtClean="0">
                <a:sym typeface="Symbol" pitchFamily="18" charset="2"/>
              </a:rPr>
              <a:t></a:t>
            </a:r>
            <a:r>
              <a:rPr lang="en-US" sz="2800" baseline="-25000" smtClean="0"/>
              <a:t>1</a:t>
            </a:r>
            <a:r>
              <a:rPr lang="en-US" sz="2800" smtClean="0"/>
              <a:t>.</a:t>
            </a:r>
          </a:p>
          <a:p>
            <a:r>
              <a:rPr lang="en-US" sz="2800" smtClean="0"/>
              <a:t>Right subtree of 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2800" i="1" smtClean="0"/>
              <a:t> </a:t>
            </a:r>
            <a:r>
              <a:rPr lang="en-US" sz="2800" smtClean="0"/>
              <a:t>contains 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2800" smtClean="0"/>
              <a:t>+1,</a:t>
            </a:r>
            <a:r>
              <a:rPr lang="en-US" sz="2800" i="1" smtClean="0"/>
              <a:t> ...</a:t>
            </a:r>
            <a:r>
              <a:rPr lang="en-US" sz="2800" smtClean="0"/>
              <a:t>,</a:t>
            </a:r>
            <a:r>
              <a:rPr lang="en-US" sz="2800" i="1" smtClean="0"/>
              <a:t>k</a:t>
            </a:r>
            <a:r>
              <a:rPr lang="en-US" sz="2800" i="1" baseline="-25000" smtClean="0"/>
              <a:t>j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>
                <a:solidFill>
                  <a:srgbClr val="CC3300"/>
                </a:solidFill>
              </a:rPr>
              <a:t>To find an optimal BST:</a:t>
            </a:r>
          </a:p>
          <a:p>
            <a:pPr lvl="1"/>
            <a:r>
              <a:rPr lang="en-US" smtClean="0"/>
              <a:t>Examine all candidate roots </a:t>
            </a:r>
            <a:r>
              <a:rPr lang="en-US" i="1" smtClean="0"/>
              <a:t>k</a:t>
            </a:r>
            <a:r>
              <a:rPr lang="en-US" i="1" baseline="-25000" smtClean="0"/>
              <a:t>r</a:t>
            </a:r>
            <a:r>
              <a:rPr lang="en-US" i="1" smtClean="0"/>
              <a:t> </a:t>
            </a:r>
            <a:r>
              <a:rPr lang="en-US" smtClean="0"/>
              <a:t>, for </a:t>
            </a:r>
            <a:r>
              <a:rPr lang="en-US" i="1" smtClean="0"/>
              <a:t>i </a:t>
            </a:r>
            <a:r>
              <a:rPr lang="en-US" smtClean="0"/>
              <a:t>≤ </a:t>
            </a:r>
            <a:r>
              <a:rPr lang="en-US" i="1" smtClean="0"/>
              <a:t>r </a:t>
            </a:r>
            <a:r>
              <a:rPr lang="en-US" smtClean="0"/>
              <a:t>≤ </a:t>
            </a:r>
            <a:r>
              <a:rPr lang="en-US" i="1" smtClean="0"/>
              <a:t>j</a:t>
            </a:r>
            <a:endParaRPr lang="en-US" smtClean="0"/>
          </a:p>
          <a:p>
            <a:pPr lvl="1"/>
            <a:r>
              <a:rPr lang="en-US" smtClean="0"/>
              <a:t>Determine all optimal BSTs containing </a:t>
            </a:r>
            <a:r>
              <a:rPr lang="en-US" i="1" smtClean="0"/>
              <a:t>k</a:t>
            </a:r>
            <a:r>
              <a:rPr lang="en-US" i="1" baseline="-25000" smtClean="0"/>
              <a:t>i</a:t>
            </a:r>
            <a:r>
              <a:rPr lang="en-US" smtClean="0"/>
              <a:t>,</a:t>
            </a:r>
            <a:r>
              <a:rPr lang="en-US" i="1" smtClean="0"/>
              <a:t>...</a:t>
            </a:r>
            <a:r>
              <a:rPr lang="en-US" smtClean="0"/>
              <a:t>,</a:t>
            </a:r>
            <a:r>
              <a:rPr lang="en-US" i="1" smtClean="0"/>
              <a:t>k</a:t>
            </a:r>
            <a:r>
              <a:rPr lang="en-US" i="1" baseline="-25000" smtClean="0"/>
              <a:t>r</a:t>
            </a:r>
            <a:r>
              <a:rPr lang="en-US" i="1" baseline="-25000" smtClean="0">
                <a:sym typeface="Symbol" pitchFamily="18" charset="2"/>
              </a:rPr>
              <a:t></a:t>
            </a:r>
            <a:r>
              <a:rPr lang="en-US" baseline="-25000" smtClean="0"/>
              <a:t>1</a:t>
            </a:r>
            <a:r>
              <a:rPr lang="en-US" smtClean="0"/>
              <a:t> and containing </a:t>
            </a:r>
            <a:r>
              <a:rPr lang="en-US" i="1" smtClean="0"/>
              <a:t>k</a:t>
            </a:r>
            <a:r>
              <a:rPr lang="en-US" i="1" baseline="-25000" smtClean="0"/>
              <a:t>r+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i="1" smtClean="0"/>
              <a:t>...</a:t>
            </a:r>
            <a:r>
              <a:rPr lang="en-US" smtClean="0"/>
              <a:t>,</a:t>
            </a:r>
            <a:r>
              <a:rPr lang="en-US" i="1" smtClean="0"/>
              <a:t>k</a:t>
            </a:r>
            <a:r>
              <a:rPr lang="en-US" i="1" baseline="-25000" smtClean="0"/>
              <a:t>j</a:t>
            </a:r>
          </a:p>
          <a:p>
            <a:pPr lvl="1"/>
            <a:endParaRPr lang="en-US" sz="2400" smtClean="0"/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6172200" y="2971800"/>
            <a:ext cx="914400" cy="990600"/>
          </a:xfrm>
          <a:prstGeom prst="flowChartExtra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7543800" y="2971800"/>
            <a:ext cx="914400" cy="990600"/>
          </a:xfrm>
          <a:prstGeom prst="flowChartExtra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7162800" y="23622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6" name="AutoShape 7"/>
          <p:cNvCxnSpPr>
            <a:cxnSpLocks noChangeShapeType="1"/>
            <a:stCxn id="27655" idx="3"/>
            <a:endCxn id="27653" idx="0"/>
          </p:cNvCxnSpPr>
          <p:nvPr/>
        </p:nvCxnSpPr>
        <p:spPr bwMode="auto">
          <a:xfrm flipH="1">
            <a:off x="6629400" y="2687638"/>
            <a:ext cx="588963" cy="2841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7657" name="AutoShape 10"/>
          <p:cNvCxnSpPr>
            <a:cxnSpLocks noChangeShapeType="1"/>
            <a:stCxn id="27655" idx="5"/>
            <a:endCxn id="27654" idx="0"/>
          </p:cNvCxnSpPr>
          <p:nvPr/>
        </p:nvCxnSpPr>
        <p:spPr bwMode="auto">
          <a:xfrm>
            <a:off x="7488238" y="2687638"/>
            <a:ext cx="512762" cy="2841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7162800" y="2362200"/>
            <a:ext cx="34448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 u="none"/>
              <a:t>k</a:t>
            </a:r>
            <a:r>
              <a:rPr lang="en-US" sz="1800" i="1" u="none" baseline="-25000"/>
              <a:t>r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5943600" y="3886200"/>
            <a:ext cx="3286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 u="none"/>
              <a:t>k</a:t>
            </a:r>
            <a:r>
              <a:rPr lang="en-US" sz="1800" i="1" u="none" baseline="-25000"/>
              <a:t>i</a:t>
            </a: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6858000" y="3886200"/>
            <a:ext cx="47148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 u="none"/>
              <a:t>k</a:t>
            </a:r>
            <a:r>
              <a:rPr lang="en-US" sz="1800" i="1" u="none" baseline="-25000"/>
              <a:t>r-</a:t>
            </a:r>
            <a:r>
              <a:rPr lang="en-US" sz="1800" u="none" baseline="-25000"/>
              <a:t>1</a:t>
            </a:r>
            <a:endParaRPr lang="en-US" sz="1800" i="1" u="none" baseline="-25000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7467600" y="3886200"/>
            <a:ext cx="506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 u="none"/>
              <a:t>k</a:t>
            </a:r>
            <a:r>
              <a:rPr lang="en-US" sz="1800" i="1" u="none" baseline="-25000"/>
              <a:t>r</a:t>
            </a:r>
            <a:r>
              <a:rPr lang="en-US" sz="1800" u="none" baseline="-25000"/>
              <a:t>+1</a:t>
            </a:r>
            <a:endParaRPr lang="en-US" sz="1800" i="1" u="none" baseline="-25000"/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8305800" y="3886200"/>
            <a:ext cx="3286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 u="none"/>
              <a:t>k</a:t>
            </a:r>
            <a:r>
              <a:rPr lang="en-US" sz="1800" i="1" u="none" baseline="-2500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Solution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Find optimal BST for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smtClean="0"/>
              <a:t>,</a:t>
            </a:r>
            <a:r>
              <a:rPr lang="en-US" sz="2800" i="1" smtClean="0"/>
              <a:t>...</a:t>
            </a:r>
            <a:r>
              <a:rPr lang="en-US" sz="2800" smtClean="0"/>
              <a:t>,</a:t>
            </a:r>
            <a:r>
              <a:rPr lang="en-US" sz="2800" i="1" smtClean="0"/>
              <a:t>k</a:t>
            </a:r>
            <a:r>
              <a:rPr lang="en-US" sz="2800" i="1" baseline="-25000" smtClean="0"/>
              <a:t>j</a:t>
            </a:r>
            <a:r>
              <a:rPr lang="en-US" sz="2800" smtClean="0"/>
              <a:t>, where </a:t>
            </a:r>
            <a:r>
              <a:rPr lang="en-US" sz="2800" i="1" smtClean="0"/>
              <a:t>i </a:t>
            </a:r>
            <a:r>
              <a:rPr lang="en-US" sz="2800" smtClean="0"/>
              <a:t>≥ 1,</a:t>
            </a:r>
            <a:r>
              <a:rPr lang="en-US" sz="2800" i="1" smtClean="0"/>
              <a:t> j </a:t>
            </a:r>
            <a:r>
              <a:rPr lang="en-US" sz="2800" smtClean="0"/>
              <a:t>≤ </a:t>
            </a:r>
            <a:r>
              <a:rPr lang="en-US" sz="2800" i="1" smtClean="0"/>
              <a:t>n</a:t>
            </a:r>
            <a:r>
              <a:rPr lang="en-US" sz="2800" smtClean="0"/>
              <a:t>,</a:t>
            </a:r>
            <a:r>
              <a:rPr lang="en-US" sz="2800" i="1" smtClean="0"/>
              <a:t> j </a:t>
            </a:r>
            <a:r>
              <a:rPr lang="en-US" sz="2800" smtClean="0"/>
              <a:t>≥ </a:t>
            </a:r>
            <a:r>
              <a:rPr lang="en-US" sz="2800" i="1" smtClean="0"/>
              <a:t>i</a:t>
            </a:r>
            <a:r>
              <a:rPr lang="en-US" sz="2800" i="1" smtClean="0">
                <a:sym typeface="Symbol" pitchFamily="18" charset="2"/>
              </a:rPr>
              <a:t></a:t>
            </a:r>
            <a:r>
              <a:rPr lang="en-US" sz="2800" smtClean="0"/>
              <a:t>1. When </a:t>
            </a:r>
            <a:r>
              <a:rPr lang="en-US" sz="2800" i="1" smtClean="0"/>
              <a:t>j </a:t>
            </a:r>
            <a:r>
              <a:rPr lang="en-US" sz="2800" smtClean="0"/>
              <a:t>= </a:t>
            </a:r>
            <a:r>
              <a:rPr lang="en-US" sz="2800" i="1" smtClean="0"/>
              <a:t>i</a:t>
            </a:r>
            <a:r>
              <a:rPr lang="en-US" sz="2800" i="1" smtClean="0">
                <a:sym typeface="Symbol" pitchFamily="18" charset="2"/>
              </a:rPr>
              <a:t></a:t>
            </a:r>
            <a:r>
              <a:rPr lang="en-US" sz="2800" smtClean="0"/>
              <a:t>1, the tree is empty.</a:t>
            </a:r>
          </a:p>
          <a:p>
            <a:r>
              <a:rPr lang="en-US" sz="2800" smtClean="0"/>
              <a:t>Define </a:t>
            </a:r>
            <a:r>
              <a:rPr lang="en-US" sz="2800" i="1" smtClean="0">
                <a:solidFill>
                  <a:srgbClr val="CC3300"/>
                </a:solidFill>
              </a:rPr>
              <a:t>e</a:t>
            </a:r>
            <a:r>
              <a:rPr lang="en-US" sz="2800" smtClean="0">
                <a:solidFill>
                  <a:srgbClr val="CC3300"/>
                </a:solidFill>
              </a:rPr>
              <a:t>[</a:t>
            </a:r>
            <a:r>
              <a:rPr lang="en-US" sz="2800" i="1" smtClean="0">
                <a:solidFill>
                  <a:srgbClr val="CC3300"/>
                </a:solidFill>
              </a:rPr>
              <a:t>i</a:t>
            </a:r>
            <a:r>
              <a:rPr lang="en-US" sz="2800" smtClean="0">
                <a:solidFill>
                  <a:srgbClr val="CC3300"/>
                </a:solidFill>
              </a:rPr>
              <a:t>,</a:t>
            </a:r>
            <a:r>
              <a:rPr lang="en-US" sz="2800" i="1" smtClean="0">
                <a:solidFill>
                  <a:srgbClr val="CC3300"/>
                </a:solidFill>
              </a:rPr>
              <a:t> j </a:t>
            </a:r>
            <a:r>
              <a:rPr lang="en-US" sz="2800" smtClean="0">
                <a:solidFill>
                  <a:srgbClr val="CC3300"/>
                </a:solidFill>
              </a:rPr>
              <a:t>] = </a:t>
            </a:r>
            <a:r>
              <a:rPr lang="en-US" sz="2400" smtClean="0">
                <a:solidFill>
                  <a:srgbClr val="CC3300"/>
                </a:solidFill>
              </a:rPr>
              <a:t>expected search cost of optimal BST for </a:t>
            </a:r>
            <a:r>
              <a:rPr lang="en-US" sz="2400" i="1" smtClean="0">
                <a:solidFill>
                  <a:srgbClr val="CC3300"/>
                </a:solidFill>
              </a:rPr>
              <a:t>k</a:t>
            </a:r>
            <a:r>
              <a:rPr lang="en-US" sz="2400" i="1" baseline="-25000" smtClean="0">
                <a:solidFill>
                  <a:srgbClr val="CC3300"/>
                </a:solidFill>
              </a:rPr>
              <a:t>i</a:t>
            </a:r>
            <a:r>
              <a:rPr lang="en-US" sz="2400" smtClean="0">
                <a:solidFill>
                  <a:srgbClr val="CC3300"/>
                </a:solidFill>
              </a:rPr>
              <a:t>,</a:t>
            </a:r>
            <a:r>
              <a:rPr lang="en-US" sz="2400" i="1" smtClean="0">
                <a:solidFill>
                  <a:srgbClr val="CC3300"/>
                </a:solidFill>
              </a:rPr>
              <a:t>...</a:t>
            </a:r>
            <a:r>
              <a:rPr lang="en-US" sz="2400" smtClean="0">
                <a:solidFill>
                  <a:srgbClr val="CC3300"/>
                </a:solidFill>
              </a:rPr>
              <a:t>,</a:t>
            </a:r>
            <a:r>
              <a:rPr lang="en-US" sz="2400" i="1" smtClean="0">
                <a:solidFill>
                  <a:srgbClr val="CC3300"/>
                </a:solidFill>
              </a:rPr>
              <a:t>k</a:t>
            </a:r>
            <a:r>
              <a:rPr lang="en-US" sz="2400" i="1" baseline="-25000" smtClean="0">
                <a:solidFill>
                  <a:srgbClr val="CC3300"/>
                </a:solidFill>
              </a:rPr>
              <a:t>j</a:t>
            </a:r>
            <a:r>
              <a:rPr lang="en-US" sz="2400" smtClean="0">
                <a:solidFill>
                  <a:srgbClr val="CC3300"/>
                </a:solidFill>
              </a:rPr>
              <a:t>.</a:t>
            </a:r>
            <a:r>
              <a:rPr lang="en-US" sz="2400" smtClean="0"/>
              <a:t> </a:t>
            </a:r>
            <a:br>
              <a:rPr lang="en-US" sz="2400" smtClean="0"/>
            </a:br>
            <a:endParaRPr lang="en-US" sz="2400" smtClean="0"/>
          </a:p>
          <a:p>
            <a:r>
              <a:rPr lang="en-US" sz="2800" smtClean="0"/>
              <a:t>If </a:t>
            </a:r>
            <a:r>
              <a:rPr lang="en-US" sz="2800" i="1" smtClean="0"/>
              <a:t>j </a:t>
            </a:r>
            <a:r>
              <a:rPr lang="en-US" sz="2800" smtClean="0"/>
              <a:t>= </a:t>
            </a:r>
            <a:r>
              <a:rPr lang="en-US" sz="2800" i="1" smtClean="0"/>
              <a:t>i</a:t>
            </a:r>
            <a:r>
              <a:rPr lang="en-US" sz="2800" i="1" smtClean="0">
                <a:sym typeface="Symbol" pitchFamily="18" charset="2"/>
              </a:rPr>
              <a:t></a:t>
            </a:r>
            <a:r>
              <a:rPr lang="en-US" sz="2800" smtClean="0"/>
              <a:t>1, then </a:t>
            </a:r>
            <a:r>
              <a:rPr lang="en-US" sz="2800" i="1" smtClean="0"/>
              <a:t>e</a:t>
            </a:r>
            <a:r>
              <a:rPr lang="en-US" sz="2800" smtClean="0"/>
              <a:t>[</a:t>
            </a:r>
            <a:r>
              <a:rPr lang="en-US" sz="2800" i="1" smtClean="0"/>
              <a:t>i</a:t>
            </a:r>
            <a:r>
              <a:rPr lang="en-US" sz="2800" smtClean="0"/>
              <a:t>,</a:t>
            </a:r>
            <a:r>
              <a:rPr lang="en-US" sz="2800" i="1" smtClean="0"/>
              <a:t> j </a:t>
            </a:r>
            <a:r>
              <a:rPr lang="en-US" sz="2800" smtClean="0"/>
              <a:t>] = 0.</a:t>
            </a:r>
          </a:p>
          <a:p>
            <a:r>
              <a:rPr lang="en-US" sz="2800" smtClean="0"/>
              <a:t>If </a:t>
            </a:r>
            <a:r>
              <a:rPr lang="en-US" sz="2800" i="1" smtClean="0"/>
              <a:t>j </a:t>
            </a:r>
            <a:r>
              <a:rPr lang="en-US" sz="2800" smtClean="0"/>
              <a:t>≥ </a:t>
            </a:r>
            <a:r>
              <a:rPr lang="en-US" sz="2800" i="1" smtClean="0"/>
              <a:t>i</a:t>
            </a:r>
            <a:r>
              <a:rPr lang="en-US" sz="2800" smtClean="0"/>
              <a:t>,</a:t>
            </a:r>
          </a:p>
          <a:p>
            <a:pPr lvl="1"/>
            <a:r>
              <a:rPr lang="en-US" smtClean="0"/>
              <a:t>Select a root </a:t>
            </a:r>
            <a:r>
              <a:rPr lang="en-US" i="1" smtClean="0"/>
              <a:t>k</a:t>
            </a:r>
            <a:r>
              <a:rPr lang="en-US" i="1" baseline="-25000" smtClean="0">
                <a:solidFill>
                  <a:srgbClr val="010000"/>
                </a:solidFill>
              </a:rPr>
              <a:t>r</a:t>
            </a:r>
            <a:r>
              <a:rPr lang="en-US" smtClean="0"/>
              <a:t>, for some </a:t>
            </a:r>
            <a:r>
              <a:rPr lang="en-US" i="1" smtClean="0"/>
              <a:t>i </a:t>
            </a:r>
            <a:r>
              <a:rPr lang="en-US" smtClean="0"/>
              <a:t>≤ </a:t>
            </a:r>
            <a:r>
              <a:rPr lang="en-US" i="1" smtClean="0"/>
              <a:t>r </a:t>
            </a:r>
            <a:r>
              <a:rPr lang="en-US" smtClean="0"/>
              <a:t>≤ </a:t>
            </a:r>
            <a:r>
              <a:rPr lang="en-US" i="1" smtClean="0"/>
              <a:t>j 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Recursively make an optimal BSTs </a:t>
            </a:r>
          </a:p>
          <a:p>
            <a:pPr lvl="2"/>
            <a:r>
              <a:rPr lang="en-US" sz="2800" smtClean="0"/>
              <a:t>for </a:t>
            </a:r>
            <a:r>
              <a:rPr lang="en-US" sz="2800" i="1" smtClean="0"/>
              <a:t>k</a:t>
            </a:r>
            <a:r>
              <a:rPr lang="en-US" sz="2800" i="1" baseline="-25000" smtClean="0">
                <a:solidFill>
                  <a:srgbClr val="010000"/>
                </a:solidFill>
              </a:rPr>
              <a:t>i</a:t>
            </a:r>
            <a:r>
              <a:rPr lang="en-US" sz="2800" smtClean="0"/>
              <a:t>,</a:t>
            </a:r>
            <a:r>
              <a:rPr lang="en-US" sz="2800" i="1" smtClean="0"/>
              <a:t>..</a:t>
            </a:r>
            <a:r>
              <a:rPr lang="en-US" sz="2800" smtClean="0"/>
              <a:t>,</a:t>
            </a:r>
            <a:r>
              <a:rPr lang="en-US" sz="2800" i="1" smtClean="0"/>
              <a:t>k</a:t>
            </a:r>
            <a:r>
              <a:rPr lang="en-US" sz="2800" i="1" baseline="-25000" smtClean="0">
                <a:solidFill>
                  <a:srgbClr val="010000"/>
                </a:solidFill>
              </a:rPr>
              <a:t>r</a:t>
            </a:r>
            <a:r>
              <a:rPr lang="en-US" sz="2800" i="1" baseline="-25000" smtClean="0">
                <a:solidFill>
                  <a:srgbClr val="010000"/>
                </a:solidFill>
                <a:sym typeface="Symbol" pitchFamily="18" charset="2"/>
              </a:rPr>
              <a:t></a:t>
            </a:r>
            <a:r>
              <a:rPr lang="en-US" sz="2800" baseline="-25000" smtClean="0">
                <a:solidFill>
                  <a:srgbClr val="010000"/>
                </a:solidFill>
              </a:rPr>
              <a:t>1</a:t>
            </a:r>
            <a:r>
              <a:rPr lang="en-US" sz="2800" smtClean="0"/>
              <a:t> as the left subtree, and</a:t>
            </a:r>
          </a:p>
          <a:p>
            <a:pPr lvl="2"/>
            <a:r>
              <a:rPr lang="en-US" sz="2800" smtClean="0"/>
              <a:t>for </a:t>
            </a:r>
            <a:r>
              <a:rPr lang="en-US" sz="2800" i="1" smtClean="0"/>
              <a:t>k</a:t>
            </a:r>
            <a:r>
              <a:rPr lang="en-US" i="1" baseline="-25000" smtClean="0">
                <a:solidFill>
                  <a:srgbClr val="010000"/>
                </a:solidFill>
              </a:rPr>
              <a:t>r+</a:t>
            </a:r>
            <a:r>
              <a:rPr lang="en-US" baseline="-25000" smtClean="0">
                <a:solidFill>
                  <a:srgbClr val="010000"/>
                </a:solidFill>
              </a:rPr>
              <a:t>1</a:t>
            </a:r>
            <a:r>
              <a:rPr lang="en-US" sz="2800" smtClean="0"/>
              <a:t>,</a:t>
            </a:r>
            <a:r>
              <a:rPr lang="en-US" sz="2800" i="1" smtClean="0"/>
              <a:t>..</a:t>
            </a:r>
            <a:r>
              <a:rPr lang="en-US" sz="2800" smtClean="0"/>
              <a:t>,</a:t>
            </a:r>
            <a:r>
              <a:rPr lang="en-US" sz="2800" i="1" smtClean="0"/>
              <a:t>k</a:t>
            </a:r>
            <a:r>
              <a:rPr lang="en-US" sz="2800" i="1" baseline="-25000" smtClean="0">
                <a:solidFill>
                  <a:srgbClr val="010000"/>
                </a:solidFill>
              </a:rPr>
              <a:t>j</a:t>
            </a:r>
            <a:r>
              <a:rPr lang="en-US" sz="2800" i="1" smtClean="0"/>
              <a:t> </a:t>
            </a:r>
            <a:r>
              <a:rPr lang="en-US" sz="2800" smtClean="0"/>
              <a:t>as the right subtree.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Solution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r>
              <a:rPr lang="en-US" sz="2800" smtClean="0"/>
              <a:t>When the OPT subtree becomes a subtree of a node:</a:t>
            </a:r>
          </a:p>
          <a:p>
            <a:pPr lvl="1"/>
            <a:r>
              <a:rPr lang="en-US" sz="2400" smtClean="0"/>
              <a:t>Depth of every node in OPT subtree goes up by 1.</a:t>
            </a:r>
          </a:p>
          <a:p>
            <a:pPr lvl="1"/>
            <a:r>
              <a:rPr lang="en-US" sz="2400" smtClean="0"/>
              <a:t>Expected search cost increases by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800" smtClean="0"/>
              <a:t>If 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2800" i="1" smtClean="0"/>
              <a:t> </a:t>
            </a:r>
            <a:r>
              <a:rPr lang="en-US" sz="2800" smtClean="0"/>
              <a:t>is the root of an optimal BST for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i="1" smtClean="0"/>
              <a:t>,..,k</a:t>
            </a:r>
            <a:r>
              <a:rPr lang="en-US" sz="2800" i="1" baseline="-25000" smtClean="0"/>
              <a:t>j</a:t>
            </a:r>
            <a:r>
              <a:rPr lang="en-US" sz="2800" i="1" smtClean="0"/>
              <a:t> </a:t>
            </a:r>
            <a:r>
              <a:rPr lang="en-US" sz="2800" smtClean="0"/>
              <a:t>:</a:t>
            </a:r>
          </a:p>
          <a:p>
            <a:pPr lvl="1"/>
            <a:r>
              <a:rPr lang="en-US" sz="2400" i="1" smtClean="0">
                <a:solidFill>
                  <a:srgbClr val="CC3300"/>
                </a:solidFill>
              </a:rPr>
              <a:t>e</a:t>
            </a:r>
            <a:r>
              <a:rPr lang="en-US" sz="2400" smtClean="0">
                <a:solidFill>
                  <a:srgbClr val="CC3300"/>
                </a:solidFill>
              </a:rPr>
              <a:t>[</a:t>
            </a:r>
            <a:r>
              <a:rPr lang="en-US" sz="2400" i="1" smtClean="0">
                <a:solidFill>
                  <a:srgbClr val="CC3300"/>
                </a:solidFill>
              </a:rPr>
              <a:t>i, j </a:t>
            </a:r>
            <a:r>
              <a:rPr lang="en-US" sz="2400" smtClean="0">
                <a:solidFill>
                  <a:srgbClr val="CC3300"/>
                </a:solidFill>
              </a:rPr>
              <a:t>] = </a:t>
            </a:r>
            <a:r>
              <a:rPr lang="en-US" sz="2400" i="1" smtClean="0">
                <a:solidFill>
                  <a:srgbClr val="CC3300"/>
                </a:solidFill>
              </a:rPr>
              <a:t>p</a:t>
            </a:r>
            <a:r>
              <a:rPr lang="en-US" sz="2400" i="1" baseline="-25000" smtClean="0">
                <a:solidFill>
                  <a:srgbClr val="CC3300"/>
                </a:solidFill>
              </a:rPr>
              <a:t>r</a:t>
            </a:r>
            <a:r>
              <a:rPr lang="en-US" sz="2400" i="1" smtClean="0">
                <a:solidFill>
                  <a:srgbClr val="CC3300"/>
                </a:solidFill>
              </a:rPr>
              <a:t> </a:t>
            </a:r>
            <a:r>
              <a:rPr lang="en-US" sz="2400" smtClean="0">
                <a:solidFill>
                  <a:srgbClr val="CC3300"/>
                </a:solidFill>
              </a:rPr>
              <a:t>+ (</a:t>
            </a:r>
            <a:r>
              <a:rPr lang="en-US" sz="2400" i="1" smtClean="0">
                <a:solidFill>
                  <a:srgbClr val="CC3300"/>
                </a:solidFill>
              </a:rPr>
              <a:t>e</a:t>
            </a:r>
            <a:r>
              <a:rPr lang="en-US" sz="2400" smtClean="0">
                <a:solidFill>
                  <a:srgbClr val="CC3300"/>
                </a:solidFill>
              </a:rPr>
              <a:t>[</a:t>
            </a:r>
            <a:r>
              <a:rPr lang="en-US" sz="2400" i="1" smtClean="0">
                <a:solidFill>
                  <a:srgbClr val="CC3300"/>
                </a:solidFill>
              </a:rPr>
              <a:t>i, r</a:t>
            </a:r>
            <a:r>
              <a:rPr lang="en-US" sz="2400" i="1" smtClean="0">
                <a:solidFill>
                  <a:srgbClr val="CC3300"/>
                </a:solidFill>
                <a:sym typeface="Symbol" pitchFamily="18" charset="2"/>
              </a:rPr>
              <a:t></a:t>
            </a:r>
            <a:r>
              <a:rPr lang="en-US" sz="2400" smtClean="0">
                <a:solidFill>
                  <a:srgbClr val="CC3300"/>
                </a:solidFill>
              </a:rPr>
              <a:t>1] + </a:t>
            </a:r>
            <a:r>
              <a:rPr lang="en-US" sz="2400" i="1" smtClean="0">
                <a:solidFill>
                  <a:srgbClr val="CC3300"/>
                </a:solidFill>
              </a:rPr>
              <a:t>w</a:t>
            </a:r>
            <a:r>
              <a:rPr lang="en-US" sz="2400" smtClean="0">
                <a:solidFill>
                  <a:srgbClr val="CC3300"/>
                </a:solidFill>
              </a:rPr>
              <a:t>(</a:t>
            </a:r>
            <a:r>
              <a:rPr lang="en-US" sz="2400" i="1" smtClean="0">
                <a:solidFill>
                  <a:srgbClr val="CC3300"/>
                </a:solidFill>
              </a:rPr>
              <a:t>i, r</a:t>
            </a:r>
            <a:r>
              <a:rPr lang="en-US" sz="2400" i="1" smtClean="0">
                <a:solidFill>
                  <a:srgbClr val="CC3300"/>
                </a:solidFill>
                <a:sym typeface="Symbol" pitchFamily="18" charset="2"/>
              </a:rPr>
              <a:t></a:t>
            </a:r>
            <a:r>
              <a:rPr lang="en-US" sz="2400" smtClean="0">
                <a:solidFill>
                  <a:srgbClr val="CC3300"/>
                </a:solidFill>
              </a:rPr>
              <a:t>1))+(</a:t>
            </a:r>
            <a:r>
              <a:rPr lang="en-US" sz="2400" i="1" smtClean="0">
                <a:solidFill>
                  <a:srgbClr val="CC3300"/>
                </a:solidFill>
              </a:rPr>
              <a:t>e</a:t>
            </a:r>
            <a:r>
              <a:rPr lang="en-US" sz="2400" smtClean="0">
                <a:solidFill>
                  <a:srgbClr val="CC3300"/>
                </a:solidFill>
              </a:rPr>
              <a:t>[</a:t>
            </a:r>
            <a:r>
              <a:rPr lang="en-US" sz="2400" i="1" smtClean="0">
                <a:solidFill>
                  <a:srgbClr val="CC3300"/>
                </a:solidFill>
              </a:rPr>
              <a:t>r</a:t>
            </a:r>
            <a:r>
              <a:rPr lang="en-US" sz="2400" smtClean="0">
                <a:solidFill>
                  <a:srgbClr val="CC3300"/>
                </a:solidFill>
              </a:rPr>
              <a:t>+1</a:t>
            </a:r>
            <a:r>
              <a:rPr lang="en-US" sz="2400" i="1" smtClean="0">
                <a:solidFill>
                  <a:srgbClr val="CC3300"/>
                </a:solidFill>
              </a:rPr>
              <a:t>, j</a:t>
            </a:r>
            <a:r>
              <a:rPr lang="en-US" sz="2400" smtClean="0">
                <a:solidFill>
                  <a:srgbClr val="CC3300"/>
                </a:solidFill>
              </a:rPr>
              <a:t>] + </a:t>
            </a:r>
            <a:r>
              <a:rPr lang="en-US" sz="2400" i="1" smtClean="0">
                <a:solidFill>
                  <a:srgbClr val="CC3300"/>
                </a:solidFill>
              </a:rPr>
              <a:t>w</a:t>
            </a:r>
            <a:r>
              <a:rPr lang="en-US" sz="2400" smtClean="0">
                <a:solidFill>
                  <a:srgbClr val="CC3300"/>
                </a:solidFill>
              </a:rPr>
              <a:t>(</a:t>
            </a:r>
            <a:r>
              <a:rPr lang="en-US" sz="2400" i="1" smtClean="0">
                <a:solidFill>
                  <a:srgbClr val="CC3300"/>
                </a:solidFill>
              </a:rPr>
              <a:t>r</a:t>
            </a:r>
            <a:r>
              <a:rPr lang="en-US" sz="2400" smtClean="0">
                <a:solidFill>
                  <a:srgbClr val="CC3300"/>
                </a:solidFill>
              </a:rPr>
              <a:t>+1</a:t>
            </a:r>
            <a:r>
              <a:rPr lang="en-US" sz="2400" i="1" smtClean="0">
                <a:solidFill>
                  <a:srgbClr val="CC3300"/>
                </a:solidFill>
              </a:rPr>
              <a:t>, j</a:t>
            </a:r>
            <a:r>
              <a:rPr lang="en-US" sz="2400" smtClean="0">
                <a:solidFill>
                  <a:srgbClr val="CC3300"/>
                </a:solidFill>
              </a:rPr>
              <a:t>))</a:t>
            </a:r>
            <a:endParaRPr lang="en-US" sz="2400" i="1" smtClean="0">
              <a:solidFill>
                <a:srgbClr val="CC3300"/>
              </a:solidFill>
            </a:endParaRPr>
          </a:p>
          <a:p>
            <a:pPr lvl="1">
              <a:buFontTx/>
              <a:buNone/>
            </a:pPr>
            <a:r>
              <a:rPr lang="en-US" sz="2400" smtClean="0">
                <a:solidFill>
                  <a:srgbClr val="CC3300"/>
                </a:solidFill>
              </a:rPr>
              <a:t>              </a:t>
            </a:r>
            <a:r>
              <a:rPr lang="en-US" sz="2400" smtClean="0"/>
              <a:t>= </a:t>
            </a:r>
            <a:r>
              <a:rPr lang="en-US" sz="2400" i="1" smtClean="0"/>
              <a:t>e</a:t>
            </a:r>
            <a:r>
              <a:rPr lang="en-US" sz="2400" smtClean="0"/>
              <a:t>[</a:t>
            </a:r>
            <a:r>
              <a:rPr lang="en-US" sz="2400" i="1" smtClean="0"/>
              <a:t>i, r</a:t>
            </a:r>
            <a:r>
              <a:rPr lang="en-US" sz="2400" i="1" smtClean="0">
                <a:sym typeface="Symbol" pitchFamily="18" charset="2"/>
              </a:rPr>
              <a:t></a:t>
            </a:r>
            <a:r>
              <a:rPr lang="en-US" sz="2400" smtClean="0"/>
              <a:t>1] + </a:t>
            </a:r>
            <a:r>
              <a:rPr lang="en-US" sz="2400" i="1" smtClean="0"/>
              <a:t>e</a:t>
            </a:r>
            <a:r>
              <a:rPr lang="en-US" sz="2400" smtClean="0"/>
              <a:t>[</a:t>
            </a:r>
            <a:r>
              <a:rPr lang="en-US" sz="2400" i="1" smtClean="0"/>
              <a:t>r</a:t>
            </a:r>
            <a:r>
              <a:rPr lang="en-US" sz="2400" smtClean="0"/>
              <a:t>+1</a:t>
            </a:r>
            <a:r>
              <a:rPr lang="en-US" sz="2400" i="1" smtClean="0"/>
              <a:t>, j</a:t>
            </a:r>
            <a:r>
              <a:rPr lang="en-US" sz="2400" smtClean="0"/>
              <a:t>] + </a:t>
            </a:r>
            <a:r>
              <a:rPr lang="en-US" sz="2400" i="1" smtClean="0"/>
              <a:t>w</a:t>
            </a:r>
            <a:r>
              <a:rPr lang="en-US" sz="2400" smtClean="0"/>
              <a:t>(</a:t>
            </a:r>
            <a:r>
              <a:rPr lang="en-US" sz="2400" i="1" smtClean="0"/>
              <a:t>i, j</a:t>
            </a:r>
            <a:r>
              <a:rPr lang="en-US" sz="2400" smtClean="0"/>
              <a:t>).</a:t>
            </a:r>
          </a:p>
          <a:p>
            <a:r>
              <a:rPr lang="en-US" sz="2800" smtClean="0"/>
              <a:t>But, we don’t know 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2800" smtClean="0"/>
              <a:t>. Hence,</a:t>
            </a:r>
          </a:p>
          <a:p>
            <a:pPr lvl="1">
              <a:buFontTx/>
              <a:buNone/>
            </a:pPr>
            <a:endParaRPr lang="en-US" sz="2400" smtClean="0"/>
          </a:p>
          <a:p>
            <a:pPr lvl="1">
              <a:buFontTx/>
              <a:buNone/>
            </a:pPr>
            <a:endParaRPr lang="en-US" sz="2400" smtClean="0">
              <a:solidFill>
                <a:srgbClr val="CC3300"/>
              </a:solidFill>
            </a:endParaRPr>
          </a:p>
          <a:p>
            <a:endParaRPr lang="en-US" sz="2400" smtClean="0"/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2200" y="2438400"/>
          <a:ext cx="1752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1752480" imgH="812520" progId="Equation.3">
                  <p:embed/>
                </p:oleObj>
              </mc:Choice>
              <mc:Fallback>
                <p:oleObj name="Equation" r:id="rId4" imgW="175248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1752600" cy="812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4572000" y="2667000"/>
            <a:ext cx="1741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from (15.16)</a:t>
            </a: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5486400" y="4267200"/>
            <a:ext cx="37179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u="none"/>
              <a:t>(because</a:t>
            </a:r>
            <a:r>
              <a:rPr lang="en-US" sz="1600" i="1" u="none"/>
              <a:t> w</a:t>
            </a:r>
            <a:r>
              <a:rPr lang="en-US" sz="1600" u="none"/>
              <a:t>(</a:t>
            </a:r>
            <a:r>
              <a:rPr lang="en-US" sz="1600" i="1" u="none"/>
              <a:t>i, j</a:t>
            </a:r>
            <a:r>
              <a:rPr lang="en-US" sz="1600" u="none"/>
              <a:t>)=</a:t>
            </a:r>
            <a:r>
              <a:rPr lang="en-US" sz="1600" i="1" u="none"/>
              <a:t>w</a:t>
            </a:r>
            <a:r>
              <a:rPr lang="en-US" sz="1600" u="none"/>
              <a:t>(</a:t>
            </a:r>
            <a:r>
              <a:rPr lang="en-US" sz="1600" i="1" u="none"/>
              <a:t>i,r</a:t>
            </a:r>
            <a:r>
              <a:rPr lang="en-US" sz="1800" i="1" u="none">
                <a:solidFill>
                  <a:srgbClr val="010000"/>
                </a:solidFill>
                <a:sym typeface="Symbol" pitchFamily="18" charset="2"/>
              </a:rPr>
              <a:t></a:t>
            </a:r>
            <a:r>
              <a:rPr lang="en-US" sz="1600" u="none"/>
              <a:t>1)</a:t>
            </a:r>
            <a:r>
              <a:rPr lang="en-US" sz="1600" i="1" u="none"/>
              <a:t> </a:t>
            </a:r>
            <a:r>
              <a:rPr lang="en-US" sz="1600" u="none"/>
              <a:t>+ </a:t>
            </a:r>
            <a:r>
              <a:rPr lang="en-US" sz="1600" i="1" u="none"/>
              <a:t>p</a:t>
            </a:r>
            <a:r>
              <a:rPr lang="en-US" sz="1600" i="1" u="none" baseline="-25000"/>
              <a:t>r</a:t>
            </a:r>
            <a:r>
              <a:rPr lang="en-US" sz="1600" i="1" u="none"/>
              <a:t> </a:t>
            </a:r>
            <a:r>
              <a:rPr lang="en-US" sz="1600" u="none"/>
              <a:t>+ </a:t>
            </a:r>
            <a:r>
              <a:rPr lang="en-US" sz="1600" i="1" u="none"/>
              <a:t>w</a:t>
            </a:r>
            <a:r>
              <a:rPr lang="en-US" sz="1600" u="none"/>
              <a:t>(</a:t>
            </a:r>
            <a:r>
              <a:rPr lang="en-US" sz="1600" i="1" u="none"/>
              <a:t>r </a:t>
            </a:r>
            <a:r>
              <a:rPr lang="en-US" sz="1600" u="none"/>
              <a:t>+ 1</a:t>
            </a:r>
            <a:r>
              <a:rPr lang="en-US" sz="1600" i="1" u="none"/>
              <a:t>, j</a:t>
            </a:r>
            <a:r>
              <a:rPr lang="en-US" sz="1600" u="none"/>
              <a:t>))</a:t>
            </a:r>
          </a:p>
        </p:txBody>
      </p:sp>
      <p:graphicFrame>
        <p:nvGraphicFramePr>
          <p:cNvPr id="5123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90663" y="5334000"/>
          <a:ext cx="5856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6" imgW="3416040" imgH="533160" progId="Equation.3">
                  <p:embed/>
                </p:oleObj>
              </mc:Choice>
              <mc:Fallback>
                <p:oleObj name="Equation" r:id="rId6" imgW="34160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5334000"/>
                        <a:ext cx="5856287" cy="914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726960" y="1840680"/>
              <a:ext cx="1728360" cy="1469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17960" y="1833480"/>
                <a:ext cx="1745640" cy="148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an Optimal 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For each subproblem (</a:t>
            </a:r>
            <a:r>
              <a:rPr lang="en-US" sz="2800" i="1" smtClean="0"/>
              <a:t>i,j</a:t>
            </a:r>
            <a:r>
              <a:rPr lang="en-US" sz="2800" smtClean="0"/>
              <a:t>), store:</a:t>
            </a:r>
          </a:p>
          <a:p>
            <a:r>
              <a:rPr lang="en-US" sz="2800" smtClean="0"/>
              <a:t>expected search cost in a table </a:t>
            </a:r>
            <a:r>
              <a:rPr lang="en-US" sz="2800" i="1" smtClean="0">
                <a:solidFill>
                  <a:srgbClr val="CC3300"/>
                </a:solidFill>
              </a:rPr>
              <a:t>e</a:t>
            </a:r>
            <a:r>
              <a:rPr lang="en-US" sz="2800" smtClean="0">
                <a:solidFill>
                  <a:srgbClr val="CC3300"/>
                </a:solidFill>
              </a:rPr>
              <a:t>[1 </a:t>
            </a:r>
            <a:r>
              <a:rPr lang="en-US" sz="2800" i="1" smtClean="0">
                <a:solidFill>
                  <a:srgbClr val="CC3300"/>
                </a:solidFill>
              </a:rPr>
              <a:t>..n</a:t>
            </a:r>
            <a:r>
              <a:rPr lang="en-US" sz="2800" smtClean="0">
                <a:solidFill>
                  <a:srgbClr val="CC3300"/>
                </a:solidFill>
              </a:rPr>
              <a:t>+1 </a:t>
            </a:r>
            <a:r>
              <a:rPr lang="en-US" sz="2800" i="1" smtClean="0">
                <a:solidFill>
                  <a:srgbClr val="CC3300"/>
                </a:solidFill>
              </a:rPr>
              <a:t>, </a:t>
            </a:r>
            <a:r>
              <a:rPr lang="en-US" sz="2800" smtClean="0">
                <a:solidFill>
                  <a:srgbClr val="CC3300"/>
                </a:solidFill>
              </a:rPr>
              <a:t>0 </a:t>
            </a:r>
            <a:r>
              <a:rPr lang="en-US" sz="2800" i="1" smtClean="0">
                <a:solidFill>
                  <a:srgbClr val="CC3300"/>
                </a:solidFill>
              </a:rPr>
              <a:t>..n</a:t>
            </a:r>
            <a:r>
              <a:rPr lang="en-US" sz="2800" smtClean="0">
                <a:solidFill>
                  <a:srgbClr val="CC3300"/>
                </a:solidFill>
              </a:rPr>
              <a:t>]</a:t>
            </a:r>
          </a:p>
          <a:p>
            <a:pPr lvl="1"/>
            <a:r>
              <a:rPr lang="en-US" sz="2400" smtClean="0"/>
              <a:t>Will use only entries </a:t>
            </a:r>
            <a:r>
              <a:rPr lang="en-US" sz="2400" i="1" smtClean="0"/>
              <a:t>e</a:t>
            </a:r>
            <a:r>
              <a:rPr lang="en-US" sz="2400" smtClean="0"/>
              <a:t>[</a:t>
            </a:r>
            <a:r>
              <a:rPr lang="en-US" sz="2400" i="1" smtClean="0"/>
              <a:t>i, j </a:t>
            </a:r>
            <a:r>
              <a:rPr lang="en-US" sz="2400" smtClean="0"/>
              <a:t>], where </a:t>
            </a:r>
            <a:r>
              <a:rPr lang="en-US" sz="2400" i="1" smtClean="0"/>
              <a:t>j </a:t>
            </a:r>
            <a:r>
              <a:rPr lang="en-US" sz="2400" smtClean="0"/>
              <a:t>≥ </a:t>
            </a:r>
            <a:r>
              <a:rPr lang="en-US" sz="2400" i="1" smtClean="0"/>
              <a:t>i</a:t>
            </a:r>
            <a:r>
              <a:rPr lang="en-US" sz="2400" i="1" smtClean="0">
                <a:sym typeface="Symbol" pitchFamily="18" charset="2"/>
              </a:rPr>
              <a:t></a:t>
            </a:r>
            <a:r>
              <a:rPr lang="en-US" sz="2400" smtClean="0"/>
              <a:t>1.</a:t>
            </a:r>
          </a:p>
          <a:p>
            <a:r>
              <a:rPr lang="en-US" sz="2800" smtClean="0">
                <a:solidFill>
                  <a:srgbClr val="CC3300"/>
                </a:solidFill>
              </a:rPr>
              <a:t>root[</a:t>
            </a:r>
            <a:r>
              <a:rPr lang="en-US" sz="2800" i="1" smtClean="0">
                <a:solidFill>
                  <a:srgbClr val="CC3300"/>
                </a:solidFill>
              </a:rPr>
              <a:t>i, j </a:t>
            </a:r>
            <a:r>
              <a:rPr lang="en-US" sz="2800" smtClean="0">
                <a:solidFill>
                  <a:srgbClr val="CC3300"/>
                </a:solidFill>
              </a:rPr>
              <a:t>]</a:t>
            </a:r>
            <a:r>
              <a:rPr lang="en-US" sz="2800" smtClean="0"/>
              <a:t> = root of subtree with keys </a:t>
            </a:r>
            <a:r>
              <a:rPr lang="en-US" sz="2800" i="1" smtClean="0"/>
              <a:t>k</a:t>
            </a:r>
            <a:r>
              <a:rPr lang="en-US" sz="2800" i="1" baseline="-25000" smtClean="0"/>
              <a:t>i</a:t>
            </a:r>
            <a:r>
              <a:rPr lang="en-US" sz="2800" i="1" smtClean="0"/>
              <a:t>,..,k</a:t>
            </a:r>
            <a:r>
              <a:rPr lang="en-US" sz="2800" i="1" baseline="-25000" smtClean="0"/>
              <a:t>j</a:t>
            </a:r>
            <a:r>
              <a:rPr lang="en-US" sz="2800" smtClean="0"/>
              <a:t>, </a:t>
            </a:r>
            <a:r>
              <a:rPr lang="en-US" sz="2400" smtClean="0"/>
              <a:t>for 1 ≤ </a:t>
            </a:r>
            <a:r>
              <a:rPr lang="en-US" sz="2400" i="1" smtClean="0"/>
              <a:t>i </a:t>
            </a:r>
            <a:r>
              <a:rPr lang="en-US" sz="2400" smtClean="0"/>
              <a:t>≤ </a:t>
            </a:r>
            <a:r>
              <a:rPr lang="en-US" sz="2400" i="1" smtClean="0"/>
              <a:t>j </a:t>
            </a:r>
            <a:r>
              <a:rPr lang="en-US" sz="2400" smtClean="0"/>
              <a:t>≤ </a:t>
            </a:r>
            <a:r>
              <a:rPr lang="en-US" sz="2400" i="1" smtClean="0"/>
              <a:t>n.</a:t>
            </a:r>
          </a:p>
          <a:p>
            <a:r>
              <a:rPr lang="en-US" sz="2800" i="1" smtClean="0">
                <a:solidFill>
                  <a:srgbClr val="CC3300"/>
                </a:solidFill>
              </a:rPr>
              <a:t>w</a:t>
            </a:r>
            <a:r>
              <a:rPr lang="en-US" sz="2800" smtClean="0">
                <a:solidFill>
                  <a:srgbClr val="CC3300"/>
                </a:solidFill>
              </a:rPr>
              <a:t>[1</a:t>
            </a:r>
            <a:r>
              <a:rPr lang="en-US" sz="2800" i="1" smtClean="0">
                <a:solidFill>
                  <a:srgbClr val="CC3300"/>
                </a:solidFill>
              </a:rPr>
              <a:t>..n</a:t>
            </a:r>
            <a:r>
              <a:rPr lang="en-US" sz="2800" smtClean="0">
                <a:solidFill>
                  <a:srgbClr val="CC3300"/>
                </a:solidFill>
              </a:rPr>
              <a:t>+1</a:t>
            </a:r>
            <a:r>
              <a:rPr lang="en-US" sz="2800" i="1" smtClean="0">
                <a:solidFill>
                  <a:srgbClr val="CC3300"/>
                </a:solidFill>
              </a:rPr>
              <a:t>, </a:t>
            </a:r>
            <a:r>
              <a:rPr lang="en-US" sz="2800" smtClean="0">
                <a:solidFill>
                  <a:srgbClr val="CC3300"/>
                </a:solidFill>
              </a:rPr>
              <a:t>0</a:t>
            </a:r>
            <a:r>
              <a:rPr lang="en-US" sz="2800" i="1" smtClean="0">
                <a:solidFill>
                  <a:srgbClr val="CC3300"/>
                </a:solidFill>
              </a:rPr>
              <a:t>..n</a:t>
            </a:r>
            <a:r>
              <a:rPr lang="en-US" sz="2800" smtClean="0">
                <a:solidFill>
                  <a:srgbClr val="CC3300"/>
                </a:solidFill>
              </a:rPr>
              <a:t>]</a:t>
            </a:r>
            <a:r>
              <a:rPr lang="en-US" sz="2800" smtClean="0"/>
              <a:t> = sum of probabilities</a:t>
            </a:r>
          </a:p>
          <a:p>
            <a:pPr lvl="1"/>
            <a:r>
              <a:rPr lang="en-US" sz="2400" i="1" smtClean="0"/>
              <a:t>w</a:t>
            </a:r>
            <a:r>
              <a:rPr lang="en-US" sz="2400" smtClean="0"/>
              <a:t>[</a:t>
            </a:r>
            <a:r>
              <a:rPr lang="en-US" sz="2400" i="1" smtClean="0"/>
              <a:t>i, i</a:t>
            </a:r>
            <a:r>
              <a:rPr lang="en-US" sz="2400" i="1" smtClean="0">
                <a:sym typeface="Symbol" pitchFamily="18" charset="2"/>
              </a:rPr>
              <a:t></a:t>
            </a:r>
            <a:r>
              <a:rPr lang="en-US" sz="2400" smtClean="0"/>
              <a:t>1] = 0 for 1 ≤ </a:t>
            </a:r>
            <a:r>
              <a:rPr lang="en-US" sz="2400" i="1" smtClean="0"/>
              <a:t>i </a:t>
            </a:r>
            <a:r>
              <a:rPr lang="en-US" sz="2400" smtClean="0"/>
              <a:t>≤ </a:t>
            </a:r>
            <a:r>
              <a:rPr lang="en-US" sz="2400" i="1" smtClean="0"/>
              <a:t>n.</a:t>
            </a:r>
          </a:p>
          <a:p>
            <a:pPr lvl="1"/>
            <a:r>
              <a:rPr lang="en-US" sz="2400" i="1" smtClean="0"/>
              <a:t>w</a:t>
            </a:r>
            <a:r>
              <a:rPr lang="en-US" sz="2400" smtClean="0"/>
              <a:t>[</a:t>
            </a:r>
            <a:r>
              <a:rPr lang="en-US" sz="2400" i="1" smtClean="0"/>
              <a:t>i, j </a:t>
            </a:r>
            <a:r>
              <a:rPr lang="en-US" sz="2400" smtClean="0"/>
              <a:t>] = </a:t>
            </a:r>
            <a:r>
              <a:rPr lang="en-US" sz="2400" i="1" smtClean="0"/>
              <a:t>w</a:t>
            </a:r>
            <a:r>
              <a:rPr lang="en-US" sz="2400" smtClean="0"/>
              <a:t>[</a:t>
            </a:r>
            <a:r>
              <a:rPr lang="en-US" sz="2400" i="1" smtClean="0"/>
              <a:t>i, j-</a:t>
            </a:r>
            <a:r>
              <a:rPr lang="en-US" sz="2400" smtClean="0"/>
              <a:t>1] + </a:t>
            </a:r>
            <a:r>
              <a:rPr lang="en-US" sz="2400" i="1" smtClean="0"/>
              <a:t>p</a:t>
            </a:r>
            <a:r>
              <a:rPr lang="en-US" sz="2400" i="1" baseline="-25000" smtClean="0"/>
              <a:t>j</a:t>
            </a:r>
            <a:r>
              <a:rPr lang="en-US" sz="2400" i="1" smtClean="0"/>
              <a:t> </a:t>
            </a:r>
            <a:r>
              <a:rPr lang="en-US" sz="2400" smtClean="0"/>
              <a:t>for 1 ≤ </a:t>
            </a:r>
            <a:r>
              <a:rPr lang="en-US" sz="2400" i="1" smtClean="0"/>
              <a:t>i </a:t>
            </a:r>
            <a:r>
              <a:rPr lang="en-US" sz="2400" smtClean="0"/>
              <a:t>≤ </a:t>
            </a:r>
            <a:r>
              <a:rPr lang="en-US" sz="2400" i="1" smtClean="0"/>
              <a:t>j </a:t>
            </a:r>
            <a:r>
              <a:rPr lang="en-US" sz="2400" smtClean="0"/>
              <a:t>≤ </a:t>
            </a:r>
            <a:r>
              <a:rPr lang="en-US" sz="2400" i="1" smtClean="0"/>
              <a:t>n.</a:t>
            </a:r>
            <a:endParaRPr lang="en-US" sz="2400" smtClean="0"/>
          </a:p>
          <a:p>
            <a:endParaRPr lang="en-US" sz="2400" smtClean="0"/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-165100" y="-228600"/>
            <a:ext cx="9555163" cy="1182688"/>
          </a:xfrm>
        </p:spPr>
        <p:txBody>
          <a:bodyPr/>
          <a:lstStyle/>
          <a:p>
            <a:r>
              <a:rPr lang="en-US" smtClean="0"/>
              <a:t>Pseudo-code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5715000" cy="48006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u="sng" smtClean="0"/>
              <a:t>OPTIMAL-BST(</a:t>
            </a:r>
            <a:r>
              <a:rPr lang="en-US" sz="2000" b="1" i="1" u="sng" smtClean="0"/>
              <a:t>p, q, n</a:t>
            </a:r>
            <a:r>
              <a:rPr lang="en-US" sz="2000" b="1" u="sng" smtClean="0"/>
              <a:t>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for </a:t>
            </a:r>
            <a:r>
              <a:rPr lang="en-US" sz="2000" i="1" smtClean="0"/>
              <a:t>i </a:t>
            </a:r>
            <a:r>
              <a:rPr lang="en-US" sz="2000" smtClean="0"/>
              <a:t>← 1 </a:t>
            </a:r>
            <a:r>
              <a:rPr lang="en-US" sz="2000" b="1" smtClean="0"/>
              <a:t>to </a:t>
            </a:r>
            <a:r>
              <a:rPr lang="en-US" sz="2000" i="1" smtClean="0"/>
              <a:t>n </a:t>
            </a:r>
            <a:r>
              <a:rPr lang="en-US" sz="2000" smtClean="0"/>
              <a:t>+ 1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do </a:t>
            </a:r>
            <a:r>
              <a:rPr lang="en-US" sz="2000" i="1" smtClean="0"/>
              <a:t>e</a:t>
            </a:r>
            <a:r>
              <a:rPr lang="en-US" sz="2000" smtClean="0"/>
              <a:t>[</a:t>
            </a:r>
            <a:r>
              <a:rPr lang="en-US" sz="2000" i="1" smtClean="0"/>
              <a:t>i, i</a:t>
            </a:r>
            <a:r>
              <a:rPr lang="en-US" sz="1800" i="1" smtClean="0">
                <a:sym typeface="Symbol" pitchFamily="18" charset="2"/>
              </a:rPr>
              <a:t></a:t>
            </a:r>
            <a:r>
              <a:rPr lang="en-US" sz="2000" smtClean="0"/>
              <a:t> 1] ← 0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         w</a:t>
            </a:r>
            <a:r>
              <a:rPr lang="en-US" sz="2000" smtClean="0"/>
              <a:t>[</a:t>
            </a:r>
            <a:r>
              <a:rPr lang="en-US" sz="2000" i="1" smtClean="0"/>
              <a:t>i, i</a:t>
            </a:r>
            <a:r>
              <a:rPr lang="en-US" sz="1800" i="1" smtClean="0">
                <a:sym typeface="Symbol" pitchFamily="18" charset="2"/>
              </a:rPr>
              <a:t></a:t>
            </a:r>
            <a:r>
              <a:rPr lang="en-US" sz="2000" smtClean="0"/>
              <a:t> 1] ← 0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for </a:t>
            </a:r>
            <a:r>
              <a:rPr lang="en-US" sz="2000" i="1" smtClean="0"/>
              <a:t>l </a:t>
            </a:r>
            <a:r>
              <a:rPr lang="en-US" sz="2000" smtClean="0"/>
              <a:t>← 1 </a:t>
            </a:r>
            <a:r>
              <a:rPr lang="en-US" sz="2000" b="1" smtClean="0"/>
              <a:t>to </a:t>
            </a:r>
            <a:r>
              <a:rPr lang="en-US" sz="2000" i="1" smtClean="0"/>
              <a:t>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do for </a:t>
            </a:r>
            <a:r>
              <a:rPr lang="en-US" sz="2000" i="1" smtClean="0"/>
              <a:t>i </a:t>
            </a:r>
            <a:r>
              <a:rPr lang="en-US" sz="2000" smtClean="0"/>
              <a:t>← 1 </a:t>
            </a:r>
            <a:r>
              <a:rPr lang="en-US" sz="2000" b="1" smtClean="0"/>
              <a:t>to </a:t>
            </a:r>
            <a:r>
              <a:rPr lang="en-US" sz="2000" i="1" smtClean="0"/>
              <a:t>n</a:t>
            </a:r>
            <a:r>
              <a:rPr lang="en-US" sz="1800" i="1" smtClean="0">
                <a:sym typeface="Symbol" pitchFamily="18" charset="2"/>
              </a:rPr>
              <a:t></a:t>
            </a:r>
            <a:r>
              <a:rPr lang="en-US" sz="2000" i="1" smtClean="0"/>
              <a:t>l </a:t>
            </a:r>
            <a:r>
              <a:rPr lang="en-US" sz="2000" smtClean="0"/>
              <a:t>+ 1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do </a:t>
            </a:r>
            <a:r>
              <a:rPr lang="en-US" sz="2000" i="1" smtClean="0"/>
              <a:t>j </a:t>
            </a:r>
            <a:r>
              <a:rPr lang="en-US" sz="2000" smtClean="0"/>
              <a:t>←</a:t>
            </a:r>
            <a:r>
              <a:rPr lang="en-US" sz="2000" i="1" smtClean="0"/>
              <a:t>i </a:t>
            </a:r>
            <a:r>
              <a:rPr lang="en-US" sz="2000" smtClean="0"/>
              <a:t>+ </a:t>
            </a:r>
            <a:r>
              <a:rPr lang="en-US" sz="2000" i="1" smtClean="0"/>
              <a:t>l</a:t>
            </a:r>
            <a:r>
              <a:rPr lang="en-US" sz="1800" i="1" smtClean="0">
                <a:sym typeface="Symbol" pitchFamily="18" charset="2"/>
              </a:rPr>
              <a:t></a:t>
            </a:r>
            <a:r>
              <a:rPr lang="en-US" sz="2000" smtClean="0"/>
              <a:t>1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             e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]←∞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             w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</a:t>
            </a:r>
            <a:r>
              <a:rPr lang="en-US" sz="2000" i="1" smtClean="0"/>
              <a:t>w</a:t>
            </a:r>
            <a:r>
              <a:rPr lang="en-US" sz="2000" smtClean="0"/>
              <a:t>[</a:t>
            </a:r>
            <a:r>
              <a:rPr lang="en-US" sz="2000" i="1" smtClean="0"/>
              <a:t>i, j</a:t>
            </a:r>
            <a:r>
              <a:rPr lang="en-US" sz="1800" i="1" smtClean="0">
                <a:sym typeface="Symbol" pitchFamily="18" charset="2"/>
              </a:rPr>
              <a:t></a:t>
            </a:r>
            <a:r>
              <a:rPr lang="en-US" sz="2000" smtClean="0"/>
              <a:t>1] + </a:t>
            </a:r>
            <a:r>
              <a:rPr lang="en-US" sz="2000" i="1" smtClean="0"/>
              <a:t>p</a:t>
            </a:r>
            <a:r>
              <a:rPr lang="en-US" sz="2000" i="1" baseline="-25000" smtClean="0"/>
              <a:t>j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for </a:t>
            </a:r>
            <a:r>
              <a:rPr lang="en-US" sz="2000" i="1" smtClean="0"/>
              <a:t>r </a:t>
            </a:r>
            <a:r>
              <a:rPr lang="en-US" sz="2000" smtClean="0"/>
              <a:t>←</a:t>
            </a:r>
            <a:r>
              <a:rPr lang="en-US" sz="2000" i="1" smtClean="0"/>
              <a:t>i </a:t>
            </a:r>
            <a:r>
              <a:rPr lang="en-US" sz="2000" b="1" smtClean="0"/>
              <a:t>to </a:t>
            </a:r>
            <a:r>
              <a:rPr lang="en-US" sz="2000" i="1" smtClean="0"/>
              <a:t>j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     do </a:t>
            </a:r>
            <a:r>
              <a:rPr lang="en-US" sz="2000" i="1" smtClean="0"/>
              <a:t>t </a:t>
            </a:r>
            <a:r>
              <a:rPr lang="en-US" sz="2000" smtClean="0"/>
              <a:t>← </a:t>
            </a:r>
            <a:r>
              <a:rPr lang="en-US" sz="2000" i="1" smtClean="0"/>
              <a:t>e</a:t>
            </a:r>
            <a:r>
              <a:rPr lang="en-US" sz="2000" smtClean="0"/>
              <a:t>[</a:t>
            </a:r>
            <a:r>
              <a:rPr lang="en-US" sz="2000" i="1" smtClean="0"/>
              <a:t>i, r</a:t>
            </a:r>
            <a:r>
              <a:rPr lang="en-US" sz="1800" i="1" smtClean="0">
                <a:sym typeface="Symbol" pitchFamily="18" charset="2"/>
              </a:rPr>
              <a:t></a:t>
            </a:r>
            <a:r>
              <a:rPr lang="en-US" sz="2000" smtClean="0"/>
              <a:t>1] + </a:t>
            </a:r>
            <a:r>
              <a:rPr lang="en-US" sz="2000" i="1" smtClean="0"/>
              <a:t>e</a:t>
            </a:r>
            <a:r>
              <a:rPr lang="en-US" sz="2000" smtClean="0"/>
              <a:t>[</a:t>
            </a:r>
            <a:r>
              <a:rPr lang="en-US" sz="2000" i="1" smtClean="0"/>
              <a:t>r </a:t>
            </a:r>
            <a:r>
              <a:rPr lang="en-US" sz="2000" smtClean="0"/>
              <a:t>+ 1</a:t>
            </a:r>
            <a:r>
              <a:rPr lang="en-US" sz="2000" i="1" smtClean="0"/>
              <a:t>, j </a:t>
            </a:r>
            <a:r>
              <a:rPr lang="en-US" sz="2000" smtClean="0"/>
              <a:t>] + </a:t>
            </a:r>
            <a:r>
              <a:rPr lang="en-US" sz="2000" i="1" smtClean="0"/>
              <a:t>w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          if </a:t>
            </a:r>
            <a:r>
              <a:rPr lang="en-US" sz="2000" i="1" smtClean="0"/>
              <a:t>t &lt; e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b="1" smtClean="0"/>
              <a:t>                            then </a:t>
            </a:r>
            <a:r>
              <a:rPr lang="en-US" sz="2000" i="1" smtClean="0"/>
              <a:t>e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 </a:t>
            </a:r>
            <a:r>
              <a:rPr lang="en-US" sz="2000" i="1" smtClean="0"/>
              <a:t>t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i="1" smtClean="0"/>
              <a:t>                                     root</a:t>
            </a:r>
            <a:r>
              <a:rPr lang="en-US" sz="2000" smtClean="0"/>
              <a:t>[</a:t>
            </a:r>
            <a:r>
              <a:rPr lang="en-US" sz="2000" i="1" smtClean="0"/>
              <a:t>i, j </a:t>
            </a:r>
            <a:r>
              <a:rPr lang="en-US" sz="2000" smtClean="0"/>
              <a:t>] ←</a:t>
            </a:r>
            <a:r>
              <a:rPr lang="en-US" sz="2000" i="1" smtClean="0"/>
              <a:t>r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000" smtClean="0"/>
              <a:t>  return </a:t>
            </a:r>
            <a:r>
              <a:rPr lang="en-US" sz="2000" i="1" smtClean="0"/>
              <a:t>e</a:t>
            </a:r>
            <a:r>
              <a:rPr lang="en-US" sz="2000" smtClean="0"/>
              <a:t> and </a:t>
            </a:r>
            <a:r>
              <a:rPr lang="en-US" sz="2000" i="1" smtClean="0"/>
              <a:t>root</a:t>
            </a:r>
            <a:endParaRPr lang="en-US" sz="2000" smtClean="0"/>
          </a:p>
          <a:p>
            <a:pPr marL="457200" indent="-457200">
              <a:lnSpc>
                <a:spcPct val="80000"/>
              </a:lnSpc>
              <a:defRPr/>
            </a:pPr>
            <a:endParaRPr lang="en-US" sz="2000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04800" y="5791200"/>
            <a:ext cx="1663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Time:</a:t>
            </a:r>
            <a:r>
              <a:rPr lang="en-US" u="none"/>
              <a:t> </a:t>
            </a:r>
            <a:r>
              <a:rPr lang="en-US" i="1" u="none"/>
              <a:t>O</a:t>
            </a:r>
            <a:r>
              <a:rPr lang="en-US" u="none"/>
              <a:t>(</a:t>
            </a:r>
            <a:r>
              <a:rPr lang="en-US" i="1" u="none"/>
              <a:t>n</a:t>
            </a:r>
            <a:r>
              <a:rPr lang="en-US" u="none" baseline="30000"/>
              <a:t>3</a:t>
            </a:r>
            <a:r>
              <a:rPr lang="en-US" u="none"/>
              <a:t>)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775325" y="1447800"/>
            <a:ext cx="33686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u="none">
                <a:solidFill>
                  <a:srgbClr val="CC3300"/>
                </a:solidFill>
              </a:rPr>
              <a:t>Consider all trees with </a:t>
            </a:r>
            <a:r>
              <a:rPr lang="en-US" sz="2000" b="1" i="1" u="none">
                <a:solidFill>
                  <a:srgbClr val="CC3300"/>
                </a:solidFill>
              </a:rPr>
              <a:t>l</a:t>
            </a:r>
            <a:r>
              <a:rPr lang="en-US" sz="2000" b="1" u="none">
                <a:solidFill>
                  <a:srgbClr val="CC3300"/>
                </a:solidFill>
              </a:rPr>
              <a:t> keys.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2286000" y="1600200"/>
            <a:ext cx="3581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927725" y="1843088"/>
            <a:ext cx="19589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u="none">
                <a:solidFill>
                  <a:srgbClr val="CC3300"/>
                </a:solidFill>
              </a:rPr>
              <a:t>Fix the first key.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3352800" y="2057400"/>
            <a:ext cx="2667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5927725" y="2224088"/>
            <a:ext cx="1825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u="none">
                <a:solidFill>
                  <a:srgbClr val="CC3300"/>
                </a:solidFill>
              </a:rPr>
              <a:t>Fix the last key</a:t>
            </a: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>
            <a:off x="2819400" y="2438400"/>
            <a:ext cx="3200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6003925" y="29368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33" name="AutoShape 13"/>
          <p:cNvSpPr>
            <a:spLocks/>
          </p:cNvSpPr>
          <p:nvPr/>
        </p:nvSpPr>
        <p:spPr bwMode="auto">
          <a:xfrm>
            <a:off x="6172200" y="35052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477000" y="3810000"/>
            <a:ext cx="230505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u="none">
                <a:solidFill>
                  <a:srgbClr val="CC3300"/>
                </a:solidFill>
              </a:rPr>
              <a:t>Determine the root </a:t>
            </a:r>
          </a:p>
          <a:p>
            <a:r>
              <a:rPr lang="en-US" sz="2000" b="1" u="none">
                <a:solidFill>
                  <a:srgbClr val="CC3300"/>
                </a:solidFill>
              </a:rPr>
              <a:t>of the optimal </a:t>
            </a:r>
          </a:p>
          <a:p>
            <a:r>
              <a:rPr lang="en-US" sz="2000" b="1" u="none">
                <a:solidFill>
                  <a:srgbClr val="CC3300"/>
                </a:solidFill>
              </a:rPr>
              <a:t>(sub)tree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Elements of Dynamic Programming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  <a:p>
            <a:r>
              <a:rPr lang="en-US" smtClean="0"/>
              <a:t>Overlapping subproblems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sequence questions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CC3300"/>
                </a:solidFill>
              </a:rPr>
              <a:t>Edit distance:</a:t>
            </a:r>
            <a:r>
              <a:rPr lang="en-US" b="1" i="1" smtClean="0"/>
              <a:t> </a:t>
            </a:r>
            <a:r>
              <a:rPr lang="en-US" smtClean="0"/>
              <a:t>Given 2 sequences, </a:t>
            </a:r>
            <a:r>
              <a:rPr lang="en-US" i="1" smtClean="0"/>
              <a:t>X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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i="1" smtClean="0"/>
              <a:t>,...,x</a:t>
            </a:r>
            <a:r>
              <a:rPr lang="en-US" i="1" baseline="-25000" smtClean="0"/>
              <a:t>m</a:t>
            </a:r>
            <a:r>
              <a:rPr lang="en-US" smtClean="0">
                <a:sym typeface="Symbol" pitchFamily="18" charset="2"/>
              </a:rPr>
              <a:t></a:t>
            </a:r>
            <a:r>
              <a:rPr lang="en-US" smtClean="0"/>
              <a:t> and </a:t>
            </a:r>
            <a:r>
              <a:rPr lang="en-US" i="1" smtClean="0"/>
              <a:t>Y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</a:t>
            </a:r>
            <a:r>
              <a:rPr lang="en-US" i="1" smtClean="0"/>
              <a:t>y</a:t>
            </a:r>
            <a:r>
              <a:rPr lang="en-US" baseline="-25000" smtClean="0"/>
              <a:t>1</a:t>
            </a:r>
            <a:r>
              <a:rPr lang="en-US" i="1" smtClean="0"/>
              <a:t>,...,y</a:t>
            </a:r>
            <a:r>
              <a:rPr lang="en-US" i="1" baseline="-25000" smtClean="0"/>
              <a:t>n</a:t>
            </a:r>
            <a:r>
              <a:rPr lang="en-US" smtClean="0">
                <a:sym typeface="Symbol" pitchFamily="18" charset="2"/>
              </a:rPr>
              <a:t></a:t>
            </a:r>
            <a:r>
              <a:rPr lang="en-US" smtClean="0"/>
              <a:t>, what is the minimum number of deletions, insertions, and changes that you must do to change one to another? </a:t>
            </a:r>
          </a:p>
          <a:p>
            <a:r>
              <a:rPr lang="en-US" b="1" i="1" smtClean="0">
                <a:solidFill>
                  <a:srgbClr val="CC3300"/>
                </a:solidFill>
              </a:rPr>
              <a:t>Protein sequence alignment:</a:t>
            </a:r>
            <a:r>
              <a:rPr lang="en-US" b="1" i="1" smtClean="0"/>
              <a:t> </a:t>
            </a:r>
            <a:r>
              <a:rPr lang="en-US" smtClean="0"/>
              <a:t>Given a score matrix  on amino acid pairs, </a:t>
            </a:r>
            <a:r>
              <a:rPr lang="en-US" i="1" smtClean="0"/>
              <a:t>s(a,b) </a:t>
            </a:r>
            <a:r>
              <a:rPr lang="en-US" smtClean="0"/>
              <a:t>for </a:t>
            </a:r>
            <a:r>
              <a:rPr lang="en-US" i="1" smtClean="0"/>
              <a:t>a,b</a:t>
            </a:r>
            <a:r>
              <a:rPr lang="en-US" smtClean="0">
                <a:sym typeface="Symbol" pitchFamily="18" charset="2"/>
              </a:rPr>
              <a:t>{}</a:t>
            </a:r>
            <a:r>
              <a:rPr lang="en-US" i="1" smtClean="0">
                <a:sym typeface="Symbol" pitchFamily="18" charset="2"/>
              </a:rPr>
              <a:t>A, </a:t>
            </a:r>
            <a:br>
              <a:rPr lang="en-US" i="1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and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/>
              <a:t>2 amino acid sequences, </a:t>
            </a:r>
            <a:r>
              <a:rPr lang="en-US" i="1" smtClean="0"/>
              <a:t>X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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i="1" smtClean="0"/>
              <a:t>,...,x</a:t>
            </a:r>
            <a:r>
              <a:rPr lang="en-US" i="1" baseline="-25000" smtClean="0"/>
              <a:t>m</a:t>
            </a:r>
            <a:r>
              <a:rPr lang="en-US" smtClean="0">
                <a:sym typeface="Symbol" pitchFamily="18" charset="2"/>
              </a:rPr>
              <a:t>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i="1" baseline="30000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 and </a:t>
            </a:r>
            <a:r>
              <a:rPr lang="en-US" i="1" smtClean="0"/>
              <a:t>Y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</a:t>
            </a:r>
            <a:r>
              <a:rPr lang="en-US" i="1" smtClean="0"/>
              <a:t>y</a:t>
            </a:r>
            <a:r>
              <a:rPr lang="en-US" baseline="-25000" smtClean="0"/>
              <a:t>1</a:t>
            </a:r>
            <a:r>
              <a:rPr lang="en-US" i="1" smtClean="0"/>
              <a:t>,...,y</a:t>
            </a:r>
            <a:r>
              <a:rPr lang="en-US" i="1" baseline="-25000" smtClean="0"/>
              <a:t>n</a:t>
            </a:r>
            <a:r>
              <a:rPr lang="en-US" smtClean="0">
                <a:sym typeface="Symbol" pitchFamily="18" charset="2"/>
              </a:rPr>
              <a:t>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i="1" baseline="30000" smtClean="0">
                <a:sym typeface="Symbol" pitchFamily="18" charset="2"/>
              </a:rPr>
              <a:t>n</a:t>
            </a:r>
            <a:r>
              <a:rPr lang="en-US" smtClean="0"/>
              <a:t>, find the alignment with lowest score…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Show that a solution to a problem consists of making a choice, which leaves one or more subproblems to solve.</a:t>
            </a:r>
          </a:p>
          <a:p>
            <a:r>
              <a:rPr lang="en-US" sz="2800" smtClean="0"/>
              <a:t>Suppose that you are given this last choice that leads to an optimal solution.</a:t>
            </a:r>
          </a:p>
          <a:p>
            <a:r>
              <a:rPr lang="en-US" sz="2800" smtClean="0"/>
              <a:t>Given this choice, determine which subproblems arise and how to characterize the resulting space of subproblems.</a:t>
            </a:r>
          </a:p>
          <a:p>
            <a:r>
              <a:rPr lang="en-US" sz="2800" smtClean="0"/>
              <a:t>Show that the solutions to the subproblems used within the optimal solution must themselves be optimal. Usually use cut-and-paste.</a:t>
            </a:r>
          </a:p>
          <a:p>
            <a:r>
              <a:rPr lang="en-US" sz="2800" smtClean="0"/>
              <a:t>Need to ensure that a wide enough range of choices and subproblems are considered.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Optimal substructure varies across problem domains:</a:t>
            </a:r>
          </a:p>
          <a:p>
            <a:pPr lvl="1"/>
            <a:r>
              <a:rPr lang="en-US" sz="2400" smtClean="0"/>
              <a:t>1. </a:t>
            </a:r>
            <a:r>
              <a:rPr lang="en-US" sz="2400" i="1" smtClean="0">
                <a:solidFill>
                  <a:srgbClr val="CC3300"/>
                </a:solidFill>
              </a:rPr>
              <a:t>How many subproblems</a:t>
            </a:r>
            <a:r>
              <a:rPr lang="en-US" sz="2400" i="1" smtClean="0"/>
              <a:t> </a:t>
            </a:r>
            <a:r>
              <a:rPr lang="en-US" sz="2400" smtClean="0"/>
              <a:t>are used in an optimal solution.</a:t>
            </a:r>
          </a:p>
          <a:p>
            <a:pPr lvl="1"/>
            <a:r>
              <a:rPr lang="en-US" sz="2400" smtClean="0"/>
              <a:t>2. </a:t>
            </a:r>
            <a:r>
              <a:rPr lang="en-US" sz="2400" i="1" smtClean="0">
                <a:solidFill>
                  <a:srgbClr val="CC3300"/>
                </a:solidFill>
              </a:rPr>
              <a:t>How many choices </a:t>
            </a:r>
            <a:r>
              <a:rPr lang="en-US" sz="2400" smtClean="0"/>
              <a:t>in determining which subproblem(s) to use.</a:t>
            </a:r>
          </a:p>
          <a:p>
            <a:r>
              <a:rPr lang="en-US" sz="2800" smtClean="0"/>
              <a:t>Informally, running time depends on (# of subproblems overall) </a:t>
            </a:r>
            <a:r>
              <a:rPr lang="en-US" sz="2800" smtClean="0">
                <a:latin typeface="MTSYN" charset="-127"/>
                <a:sym typeface="Symbol" pitchFamily="18" charset="2"/>
              </a:rPr>
              <a:t> </a:t>
            </a:r>
            <a:r>
              <a:rPr lang="en-US" sz="2800" smtClean="0"/>
              <a:t>(# of choices).</a:t>
            </a:r>
          </a:p>
          <a:p>
            <a:r>
              <a:rPr lang="en-US" sz="2800" smtClean="0">
                <a:solidFill>
                  <a:schemeClr val="hlink"/>
                </a:solidFill>
              </a:rPr>
              <a:t>How many subproblems and choices do the examples considered contain?</a:t>
            </a:r>
          </a:p>
          <a:p>
            <a:r>
              <a:rPr lang="en-US" sz="2800" smtClean="0"/>
              <a:t>Dynamic programming uses optimal substructure </a:t>
            </a:r>
            <a:r>
              <a:rPr lang="en-US" sz="2800" b="1" smtClean="0">
                <a:solidFill>
                  <a:srgbClr val="CC3300"/>
                </a:solidFill>
              </a:rPr>
              <a:t>bottom up</a:t>
            </a:r>
            <a:r>
              <a:rPr lang="en-US" sz="2800" smtClean="0"/>
              <a:t>.</a:t>
            </a:r>
          </a:p>
          <a:p>
            <a:pPr lvl="1"/>
            <a:r>
              <a:rPr lang="en-US" sz="2400" i="1" smtClean="0">
                <a:solidFill>
                  <a:schemeClr val="hlink"/>
                </a:solidFill>
              </a:rPr>
              <a:t>First</a:t>
            </a:r>
            <a:r>
              <a:rPr lang="en-US" sz="2400" i="1" smtClean="0"/>
              <a:t> </a:t>
            </a:r>
            <a:r>
              <a:rPr lang="en-US" sz="2400" smtClean="0"/>
              <a:t>find optimal solutions to subproblems.</a:t>
            </a:r>
          </a:p>
          <a:p>
            <a:pPr lvl="1"/>
            <a:r>
              <a:rPr lang="en-US" sz="2400" i="1" smtClean="0">
                <a:solidFill>
                  <a:schemeClr val="hlink"/>
                </a:solidFill>
              </a:rPr>
              <a:t>Then</a:t>
            </a:r>
            <a:r>
              <a:rPr lang="en-US" sz="2400" i="1" smtClean="0"/>
              <a:t> </a:t>
            </a:r>
            <a:r>
              <a:rPr lang="en-US" sz="2400" smtClean="0"/>
              <a:t>choose which to use in optimal solution to the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Substucture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Does optimal substructure apply to all optimization problems?  </a:t>
            </a:r>
            <a:r>
              <a:rPr lang="en-US" sz="2800" u="sng" smtClean="0">
                <a:solidFill>
                  <a:srgbClr val="CC3300"/>
                </a:solidFill>
              </a:rPr>
              <a:t>No</a:t>
            </a:r>
            <a:r>
              <a:rPr lang="en-US" sz="2800" smtClean="0">
                <a:solidFill>
                  <a:srgbClr val="CC3300"/>
                </a:solidFill>
              </a:rPr>
              <a:t>.</a:t>
            </a:r>
          </a:p>
          <a:p>
            <a:r>
              <a:rPr lang="en-US" sz="2800" smtClean="0"/>
              <a:t>Applies to determining the </a:t>
            </a:r>
            <a:r>
              <a:rPr lang="en-US" sz="2800" smtClean="0">
                <a:solidFill>
                  <a:schemeClr val="hlink"/>
                </a:solidFill>
              </a:rPr>
              <a:t>shortest path</a:t>
            </a:r>
            <a:r>
              <a:rPr lang="en-US" sz="2800" smtClean="0"/>
              <a:t> but </a:t>
            </a:r>
            <a:r>
              <a:rPr lang="en-US" sz="2800" smtClean="0">
                <a:solidFill>
                  <a:srgbClr val="CC3300"/>
                </a:solidFill>
              </a:rPr>
              <a:t>NOT</a:t>
            </a:r>
            <a:r>
              <a:rPr lang="en-US" sz="2800" smtClean="0"/>
              <a:t> the </a:t>
            </a:r>
            <a:r>
              <a:rPr lang="en-US" sz="2800" smtClean="0">
                <a:solidFill>
                  <a:schemeClr val="hlink"/>
                </a:solidFill>
              </a:rPr>
              <a:t>longest simple path</a:t>
            </a:r>
            <a:r>
              <a:rPr lang="en-US" sz="2800" smtClean="0"/>
              <a:t> of an unweighted directed graph.</a:t>
            </a:r>
          </a:p>
          <a:p>
            <a:r>
              <a:rPr lang="en-US" sz="2800" smtClean="0"/>
              <a:t>Why?</a:t>
            </a:r>
          </a:p>
          <a:p>
            <a:pPr lvl="1"/>
            <a:r>
              <a:rPr lang="en-US" sz="2400" smtClean="0">
                <a:solidFill>
                  <a:srgbClr val="CC3300"/>
                </a:solidFill>
              </a:rPr>
              <a:t>Shortest path has independent subproblems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Solution to one subproblem does not affect solution to another subproblem of the same problem.</a:t>
            </a:r>
          </a:p>
          <a:p>
            <a:pPr lvl="1"/>
            <a:r>
              <a:rPr lang="en-US" sz="2400" smtClean="0">
                <a:solidFill>
                  <a:srgbClr val="CC3300"/>
                </a:solidFill>
              </a:rPr>
              <a:t>Subproblems are not independent in longest simple path</a:t>
            </a:r>
            <a:r>
              <a:rPr lang="en-US" sz="2400" smtClean="0"/>
              <a:t>.</a:t>
            </a:r>
          </a:p>
          <a:p>
            <a:pPr lvl="2"/>
            <a:r>
              <a:rPr lang="en-US" sz="2000" smtClean="0"/>
              <a:t>Solution to one subproblem affects the solutions to other subproblems.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Example: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Overlapping Subproblems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The space of subproblems must be “small”.</a:t>
            </a:r>
          </a:p>
          <a:p>
            <a:r>
              <a:rPr lang="en-US" sz="2800" smtClean="0"/>
              <a:t>The </a:t>
            </a:r>
            <a:r>
              <a:rPr lang="en-US" sz="2800" smtClean="0">
                <a:solidFill>
                  <a:srgbClr val="CC3300"/>
                </a:solidFill>
              </a:rPr>
              <a:t>total number of distinct subproblems is a polynomial in the input size</a:t>
            </a:r>
            <a:r>
              <a:rPr lang="en-US" sz="2800" smtClean="0"/>
              <a:t>.</a:t>
            </a:r>
          </a:p>
          <a:p>
            <a:pPr lvl="1"/>
            <a:r>
              <a:rPr lang="en-US" sz="2400" smtClean="0"/>
              <a:t>A recursive algorithm is exponential because it solves the same problems repeatedly.</a:t>
            </a:r>
          </a:p>
          <a:p>
            <a:pPr lvl="1"/>
            <a:r>
              <a:rPr lang="en-US" sz="2400" smtClean="0"/>
              <a:t>If divide-and-conquer is applicable, then each problem solved will be brand new.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problems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3300"/>
                </a:solidFill>
              </a:rPr>
              <a:t>Optimal BST:</a:t>
            </a:r>
            <a:r>
              <a:rPr lang="en-US" smtClean="0"/>
              <a:t> Given sequence </a:t>
            </a:r>
            <a:r>
              <a:rPr lang="en-US" i="1" smtClean="0"/>
              <a:t>K </a:t>
            </a:r>
            <a:r>
              <a:rPr lang="en-US" smtClean="0"/>
              <a:t>= </a:t>
            </a:r>
            <a:r>
              <a:rPr lang="en-US" i="1" smtClean="0"/>
              <a:t>k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i="1" smtClean="0"/>
              <a:t>&lt; k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i="1" smtClean="0"/>
              <a:t>&lt;</a:t>
            </a:r>
            <a:r>
              <a:rPr lang="en-US" smtClean="0"/>
              <a:t>··· </a:t>
            </a:r>
            <a:r>
              <a:rPr lang="en-US" i="1" smtClean="0"/>
              <a:t>&lt; k</a:t>
            </a:r>
            <a:r>
              <a:rPr lang="en-US" baseline="-25000" smtClean="0"/>
              <a:t>n</a:t>
            </a:r>
            <a:r>
              <a:rPr lang="en-US" smtClean="0"/>
              <a:t> of </a:t>
            </a:r>
            <a:r>
              <a:rPr lang="en-US" i="1" smtClean="0"/>
              <a:t>n </a:t>
            </a:r>
            <a:r>
              <a:rPr lang="en-US" smtClean="0"/>
              <a:t>sorted keys, with a search probability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for each key </a:t>
            </a:r>
            <a:r>
              <a:rPr lang="en-US" i="1" smtClean="0"/>
              <a:t>k</a:t>
            </a:r>
            <a:r>
              <a:rPr lang="en-US" i="1" baseline="-25000" smtClean="0"/>
              <a:t>i</a:t>
            </a:r>
            <a:r>
              <a:rPr lang="en-US" smtClean="0"/>
              <a:t>, build a binary search tree (BST) </a:t>
            </a:r>
            <a:r>
              <a:rPr lang="en-US" smtClean="0">
                <a:solidFill>
                  <a:schemeClr val="hlink"/>
                </a:solidFill>
              </a:rPr>
              <a:t>with minimum expected search cost</a:t>
            </a:r>
            <a:r>
              <a:rPr lang="en-US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3300"/>
                </a:solidFill>
              </a:rPr>
              <a:t>Matrix chain multiplication:</a:t>
            </a:r>
            <a:r>
              <a:rPr lang="en-US" smtClean="0"/>
              <a:t> Given a sequence of matrices </a:t>
            </a:r>
            <a:r>
              <a:rPr lang="en-US" i="1" smtClean="0"/>
              <a:t>A</a:t>
            </a:r>
            <a:r>
              <a:rPr lang="en-US" i="1" baseline="-25000" smtClean="0"/>
              <a:t>1</a:t>
            </a:r>
            <a:r>
              <a:rPr lang="en-US" i="1" smtClean="0"/>
              <a:t> A</a:t>
            </a:r>
            <a:r>
              <a:rPr lang="en-US" i="1" baseline="-25000" smtClean="0"/>
              <a:t>2</a:t>
            </a:r>
            <a:r>
              <a:rPr lang="en-US" i="1" smtClean="0"/>
              <a:t> … A</a:t>
            </a:r>
            <a:r>
              <a:rPr lang="en-US" i="1" baseline="-25000" smtClean="0"/>
              <a:t>n</a:t>
            </a:r>
            <a:r>
              <a:rPr lang="en-US" smtClean="0"/>
              <a:t>, with </a:t>
            </a:r>
            <a:r>
              <a:rPr lang="en-US" i="1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 of dimension </a:t>
            </a:r>
            <a:r>
              <a:rPr lang="en-US" i="1" smtClean="0"/>
              <a:t>m</a:t>
            </a:r>
            <a:r>
              <a:rPr lang="en-US" i="1" baseline="-25000" smtClean="0"/>
              <a:t>i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i="1" smtClean="0"/>
              <a:t>n</a:t>
            </a:r>
            <a:r>
              <a:rPr lang="en-US" i="1" baseline="-25000" smtClean="0"/>
              <a:t>i</a:t>
            </a:r>
            <a:r>
              <a:rPr lang="en-US" smtClean="0"/>
              <a:t>, insert parenthesis to minimize the total number of scalar multiplications.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3300"/>
                </a:solidFill>
              </a:rPr>
              <a:t>Minimum convex decomposition of a polygon,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3300"/>
                </a:solidFill>
              </a:rPr>
              <a:t>Hydrogen placement in protein structures, …</a:t>
            </a:r>
            <a:endParaRPr lang="en-US" i="1" baseline="-25000" smtClean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Dynamic Programming is an algorithm design technique for </a:t>
            </a:r>
            <a:r>
              <a:rPr lang="en-US" sz="2400" dirty="0" smtClean="0">
                <a:solidFill>
                  <a:srgbClr val="CC3300"/>
                </a:solidFill>
              </a:rPr>
              <a:t>optimization problems</a:t>
            </a:r>
            <a:r>
              <a:rPr lang="en-US" sz="2400" dirty="0" smtClean="0">
                <a:solidFill>
                  <a:schemeClr val="tx1"/>
                </a:solidFill>
              </a:rPr>
              <a:t>: often minimizing or maximizing.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CC3300"/>
                </a:solidFill>
              </a:rPr>
              <a:t>Like</a:t>
            </a:r>
            <a:r>
              <a:rPr lang="en-US" sz="2400" dirty="0" smtClean="0"/>
              <a:t> divide and conquer, DP solves problems by combining solutions to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CC3300"/>
                </a:solidFill>
              </a:rPr>
              <a:t>Unlike</a:t>
            </a:r>
            <a:r>
              <a:rPr lang="en-US" sz="2400" dirty="0" smtClean="0"/>
              <a:t> divide and conquer,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may overlap.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Subproblems</a:t>
            </a:r>
            <a:r>
              <a:rPr lang="en-US" sz="2000" dirty="0" smtClean="0"/>
              <a:t> may share </a:t>
            </a:r>
            <a:r>
              <a:rPr lang="en-US" sz="2000" dirty="0" err="1" smtClean="0"/>
              <a:t>subsubproblems</a:t>
            </a:r>
            <a:r>
              <a:rPr lang="en-US" sz="2000" dirty="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However, solution to one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may not affect the solutions to other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of the same problem. (More on this later.)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DP reduces computation by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Solving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in a bottom-up fashion.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Storing solution to a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the first time it is solved.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Looking up the solution when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is encountered again.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Key: determine structure of optimal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in Dynamic Programming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Characterize structure of an optimal solution.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Define value of optimal solution recursively.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Compute optimal solution values either </a:t>
            </a:r>
            <a:r>
              <a:rPr lang="en-US" smtClean="0">
                <a:solidFill>
                  <a:srgbClr val="CC3300"/>
                </a:solidFill>
              </a:rPr>
              <a:t>top-down </a:t>
            </a:r>
            <a:r>
              <a:rPr lang="en-US" smtClean="0">
                <a:solidFill>
                  <a:schemeClr val="tx1"/>
                </a:solidFill>
              </a:rPr>
              <a:t>with caching</a:t>
            </a:r>
            <a:r>
              <a:rPr lang="en-US" smtClean="0"/>
              <a:t> or </a:t>
            </a:r>
            <a:r>
              <a:rPr lang="en-US" smtClean="0">
                <a:solidFill>
                  <a:srgbClr val="CC3300"/>
                </a:solidFill>
              </a:rPr>
              <a:t>bottom-up </a:t>
            </a:r>
            <a:r>
              <a:rPr lang="en-US" smtClean="0">
                <a:solidFill>
                  <a:schemeClr val="tx1"/>
                </a:solidFill>
              </a:rPr>
              <a:t>in a table</a:t>
            </a:r>
            <a:r>
              <a:rPr lang="en-US" smtClean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Construct an optimal solution from computed values.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mtClean="0"/>
              <a:t>We’ll study these with the help of examples.</a:t>
            </a:r>
          </a:p>
          <a:p>
            <a:pPr marL="609600" indent="-60960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Longest Common Subsequence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smtClean="0">
                <a:solidFill>
                  <a:srgbClr val="CC3300"/>
                </a:solidFill>
              </a:rPr>
              <a:t>Problem:</a:t>
            </a:r>
            <a:r>
              <a:rPr lang="en-US" b="1" i="1" smtClean="0"/>
              <a:t> </a:t>
            </a:r>
            <a:r>
              <a:rPr lang="en-US" smtClean="0"/>
              <a:t>Given 2 sequences, </a:t>
            </a:r>
            <a:r>
              <a:rPr lang="en-US" i="1" smtClean="0"/>
              <a:t>X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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i="1" smtClean="0"/>
              <a:t>,...,x</a:t>
            </a:r>
            <a:r>
              <a:rPr lang="en-US" i="1" baseline="-25000" smtClean="0"/>
              <a:t>m</a:t>
            </a:r>
            <a:r>
              <a:rPr lang="en-US" smtClean="0">
                <a:sym typeface="Symbol" pitchFamily="18" charset="2"/>
              </a:rPr>
              <a:t></a:t>
            </a:r>
            <a:r>
              <a:rPr lang="en-US" smtClean="0"/>
              <a:t> and </a:t>
            </a:r>
            <a:br>
              <a:rPr lang="en-US" smtClean="0"/>
            </a:br>
            <a:r>
              <a:rPr lang="en-US" i="1" smtClean="0"/>
              <a:t>Y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</a:t>
            </a:r>
            <a:r>
              <a:rPr lang="en-US" i="1" smtClean="0"/>
              <a:t>y</a:t>
            </a:r>
            <a:r>
              <a:rPr lang="en-US" baseline="-25000" smtClean="0"/>
              <a:t>1</a:t>
            </a:r>
            <a:r>
              <a:rPr lang="en-US" i="1" smtClean="0"/>
              <a:t>,...,y</a:t>
            </a:r>
            <a:r>
              <a:rPr lang="en-US" i="1" baseline="-25000" smtClean="0"/>
              <a:t>n</a:t>
            </a:r>
            <a:r>
              <a:rPr lang="en-US" smtClean="0">
                <a:sym typeface="Symbol" pitchFamily="18" charset="2"/>
              </a:rPr>
              <a:t></a:t>
            </a:r>
            <a:r>
              <a:rPr lang="en-US" smtClean="0"/>
              <a:t>, find a common subsequence whose length is maximum. 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CC3300"/>
                </a:solidFill>
              </a:rPr>
              <a:t>springtime		ncaa tournament		basketball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CC3300"/>
                </a:solidFill>
              </a:rPr>
              <a:t>printing		north carolina		snoeyink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Subsequence </a:t>
            </a:r>
            <a:r>
              <a:rPr lang="en-US" sz="2800" smtClean="0">
                <a:solidFill>
                  <a:schemeClr val="hlink"/>
                </a:solidFill>
              </a:rPr>
              <a:t>need not be consecutive</a:t>
            </a:r>
            <a:r>
              <a:rPr lang="en-US" sz="2800" smtClean="0"/>
              <a:t>, but </a:t>
            </a:r>
            <a:r>
              <a:rPr lang="en-US" sz="2800" smtClean="0">
                <a:solidFill>
                  <a:schemeClr val="hlink"/>
                </a:solidFill>
              </a:rPr>
              <a:t>must be in order</a:t>
            </a:r>
            <a:r>
              <a:rPr lang="en-US" sz="2800" smtClean="0"/>
              <a:t>.</a:t>
            </a:r>
          </a:p>
        </p:txBody>
      </p:sp>
      <p:sp>
        <p:nvSpPr>
          <p:cNvPr id="14341" name="Line 39"/>
          <p:cNvSpPr>
            <a:spLocks noChangeShapeType="1"/>
          </p:cNvSpPr>
          <p:nvPr/>
        </p:nvSpPr>
        <p:spPr bwMode="auto">
          <a:xfrm flipV="1">
            <a:off x="381000" y="342900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45"/>
          <p:cNvSpPr>
            <a:spLocks noChangeShapeType="1"/>
          </p:cNvSpPr>
          <p:nvPr/>
        </p:nvSpPr>
        <p:spPr bwMode="auto">
          <a:xfrm flipV="1">
            <a:off x="533400" y="342900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46"/>
          <p:cNvSpPr>
            <a:spLocks noChangeShapeType="1"/>
          </p:cNvSpPr>
          <p:nvPr/>
        </p:nvSpPr>
        <p:spPr bwMode="auto">
          <a:xfrm flipV="1">
            <a:off x="3048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47"/>
          <p:cNvSpPr>
            <a:spLocks noChangeShapeType="1"/>
          </p:cNvSpPr>
          <p:nvPr/>
        </p:nvSpPr>
        <p:spPr bwMode="auto">
          <a:xfrm flipH="1" flipV="1">
            <a:off x="3276600" y="34290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48"/>
          <p:cNvSpPr>
            <a:spLocks noChangeShapeType="1"/>
          </p:cNvSpPr>
          <p:nvPr/>
        </p:nvSpPr>
        <p:spPr bwMode="auto">
          <a:xfrm>
            <a:off x="3505200" y="34290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50"/>
          <p:cNvSpPr>
            <a:spLocks noChangeShapeType="1"/>
          </p:cNvSpPr>
          <p:nvPr/>
        </p:nvSpPr>
        <p:spPr bwMode="auto">
          <a:xfrm>
            <a:off x="46482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51"/>
          <p:cNvSpPr>
            <a:spLocks noChangeShapeType="1"/>
          </p:cNvSpPr>
          <p:nvPr/>
        </p:nvSpPr>
        <p:spPr bwMode="auto">
          <a:xfrm>
            <a:off x="48768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55"/>
          <p:cNvSpPr>
            <a:spLocks noChangeShapeType="1"/>
          </p:cNvSpPr>
          <p:nvPr/>
        </p:nvSpPr>
        <p:spPr bwMode="auto">
          <a:xfrm flipV="1">
            <a:off x="44196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56"/>
          <p:cNvSpPr>
            <a:spLocks noChangeShapeType="1"/>
          </p:cNvSpPr>
          <p:nvPr/>
        </p:nvSpPr>
        <p:spPr bwMode="auto">
          <a:xfrm flipH="1">
            <a:off x="67818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57"/>
          <p:cNvSpPr>
            <a:spLocks noChangeShapeType="1"/>
          </p:cNvSpPr>
          <p:nvPr/>
        </p:nvSpPr>
        <p:spPr bwMode="auto">
          <a:xfrm flipH="1">
            <a:off x="7315200" y="34290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58"/>
          <p:cNvSpPr>
            <a:spLocks noChangeShapeType="1"/>
          </p:cNvSpPr>
          <p:nvPr/>
        </p:nvSpPr>
        <p:spPr bwMode="auto">
          <a:xfrm flipV="1">
            <a:off x="685800" y="34290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59"/>
          <p:cNvSpPr>
            <a:spLocks noChangeShapeType="1"/>
          </p:cNvSpPr>
          <p:nvPr/>
        </p:nvSpPr>
        <p:spPr bwMode="auto">
          <a:xfrm flipV="1">
            <a:off x="838200" y="34290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60"/>
          <p:cNvSpPr>
            <a:spLocks noChangeShapeType="1"/>
          </p:cNvSpPr>
          <p:nvPr/>
        </p:nvSpPr>
        <p:spPr bwMode="auto">
          <a:xfrm flipV="1">
            <a:off x="9906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61"/>
          <p:cNvSpPr>
            <a:spLocks noChangeShapeType="1"/>
          </p:cNvSpPr>
          <p:nvPr/>
        </p:nvSpPr>
        <p:spPr bwMode="auto">
          <a:xfrm flipV="1">
            <a:off x="10668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every subsequence of </a:t>
            </a:r>
            <a:r>
              <a:rPr lang="en-US" i="1" smtClean="0"/>
              <a:t>X</a:t>
            </a:r>
            <a:r>
              <a:rPr lang="en-US" smtClean="0"/>
              <a:t>, check whether it’s a subsequence of </a:t>
            </a:r>
            <a:r>
              <a:rPr lang="en-US" i="1" smtClean="0"/>
              <a:t>Y 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CC3300"/>
                </a:solidFill>
              </a:rPr>
              <a:t>Time:</a:t>
            </a:r>
            <a:r>
              <a:rPr lang="en-US" smtClean="0"/>
              <a:t> </a:t>
            </a:r>
            <a:r>
              <a:rPr lang="el-GR" smtClean="0">
                <a:cs typeface="Times New Roman" pitchFamily="18" charset="0"/>
              </a:rPr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2</a:t>
            </a:r>
            <a:r>
              <a:rPr lang="en-US" i="1" baseline="30000" smtClean="0"/>
              <a:t>m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2</a:t>
            </a:r>
            <a:r>
              <a:rPr lang="en-US" i="1" baseline="30000" smtClean="0"/>
              <a:t>m</a:t>
            </a:r>
            <a:r>
              <a:rPr lang="en-US" i="1" smtClean="0"/>
              <a:t> </a:t>
            </a:r>
            <a:r>
              <a:rPr lang="en-US" smtClean="0"/>
              <a:t>subsequences of </a:t>
            </a:r>
            <a:r>
              <a:rPr lang="en-US" i="1" smtClean="0"/>
              <a:t>X </a:t>
            </a:r>
            <a:r>
              <a:rPr lang="en-US" smtClean="0"/>
              <a:t>to check.</a:t>
            </a:r>
          </a:p>
          <a:p>
            <a:pPr lvl="1"/>
            <a:r>
              <a:rPr lang="en-US" smtClean="0"/>
              <a:t>Each subsequence takes </a:t>
            </a:r>
            <a:r>
              <a:rPr lang="el-GR" smtClean="0">
                <a:cs typeface="Times New Roman" pitchFamily="18" charset="0"/>
              </a:rPr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r>
              <a:rPr lang="en-US" i="1" smtClean="0"/>
              <a:t> </a:t>
            </a:r>
            <a:r>
              <a:rPr lang="en-US" smtClean="0"/>
              <a:t>time to check: </a:t>
            </a:r>
            <a:br>
              <a:rPr lang="en-US" smtClean="0"/>
            </a:br>
            <a:r>
              <a:rPr lang="en-US" smtClean="0"/>
              <a:t>scan </a:t>
            </a:r>
            <a:r>
              <a:rPr lang="en-US" i="1" smtClean="0"/>
              <a:t>Y </a:t>
            </a:r>
            <a:r>
              <a:rPr lang="en-US" smtClean="0"/>
              <a:t>for first letter, for second, and so on.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550, Spring 2010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Substructure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839200" cy="198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C3300"/>
                </a:solidFill>
              </a:rPr>
              <a:t>Notation:</a:t>
            </a:r>
            <a:endParaRPr lang="en-US" sz="2400" b="1" i="1" smtClean="0">
              <a:solidFill>
                <a:srgbClr val="CC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smtClean="0"/>
              <a:t>	prefix 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i="1" smtClean="0"/>
              <a:t> </a:t>
            </a:r>
            <a:r>
              <a:rPr lang="en-US" sz="2800" smtClean="0"/>
              <a:t>= </a:t>
            </a:r>
            <a:r>
              <a:rPr lang="en-US" sz="2800" smtClean="0">
                <a:sym typeface="Symbol" pitchFamily="18" charset="2"/>
              </a:rPr>
              <a:t>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i="1" smtClean="0"/>
              <a:t>,...,x</a:t>
            </a:r>
            <a:r>
              <a:rPr lang="en-US" sz="2800" i="1" baseline="-25000" smtClean="0"/>
              <a:t>i</a:t>
            </a:r>
            <a:r>
              <a:rPr lang="en-US" sz="2800" smtClean="0">
                <a:sym typeface="Symbol" pitchFamily="18" charset="2"/>
              </a:rPr>
              <a:t></a:t>
            </a:r>
            <a:r>
              <a:rPr lang="en-US" sz="2800" i="1" smtClean="0"/>
              <a:t> </a:t>
            </a:r>
            <a:r>
              <a:rPr lang="en-US" sz="2800" smtClean="0"/>
              <a:t>is the first </a:t>
            </a:r>
            <a:r>
              <a:rPr lang="en-US" sz="2800" i="1" smtClean="0"/>
              <a:t>i </a:t>
            </a:r>
            <a:r>
              <a:rPr lang="en-US" sz="2800" smtClean="0"/>
              <a:t>letters of </a:t>
            </a:r>
            <a:r>
              <a:rPr lang="en-US" sz="2800" i="1" smtClean="0"/>
              <a:t>X.</a:t>
            </a:r>
            <a:endParaRPr lang="en-US" sz="2800" smtClean="0"/>
          </a:p>
          <a:p>
            <a:pPr>
              <a:buFont typeface="Wingdings" pitchFamily="2" charset="2"/>
              <a:buNone/>
            </a:pPr>
            <a:r>
              <a:rPr lang="en-US" sz="1200" i="1" smtClean="0"/>
              <a:t>   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This says what any longest common subsequence must look like; </a:t>
            </a:r>
            <a:br>
              <a:rPr lang="en-US" sz="2400" smtClean="0"/>
            </a:br>
            <a:r>
              <a:rPr lang="en-US" sz="2400" smtClean="0"/>
              <a:t>do you believe it?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41325" y="3317875"/>
            <a:ext cx="8016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57200" y="1219200"/>
            <a:ext cx="8458200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u="none">
                <a:solidFill>
                  <a:srgbClr val="CC3300"/>
                </a:solidFill>
              </a:rPr>
              <a:t>Theorem </a:t>
            </a:r>
          </a:p>
          <a:p>
            <a:pPr>
              <a:defRPr/>
            </a:pPr>
            <a:r>
              <a:rPr lang="en-US" u="none"/>
              <a:t>Let </a:t>
            </a:r>
            <a:r>
              <a:rPr lang="en-US" i="1" u="none"/>
              <a:t>Z </a:t>
            </a:r>
            <a:r>
              <a:rPr lang="en-US" u="none"/>
              <a:t>= </a:t>
            </a:r>
            <a:r>
              <a:rPr lang="en-US" u="none">
                <a:solidFill>
                  <a:srgbClr val="010000"/>
                </a:solidFill>
                <a:sym typeface="Symbol" pitchFamily="18" charset="2"/>
              </a:rPr>
              <a:t></a:t>
            </a:r>
            <a:r>
              <a:rPr lang="en-US" i="1" u="none"/>
              <a:t>z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i="1" u="none"/>
              <a:t>, . . . , 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u="none">
                <a:solidFill>
                  <a:srgbClr val="010000"/>
                </a:solidFill>
                <a:sym typeface="Symbol" pitchFamily="18" charset="2"/>
              </a:rPr>
              <a:t></a:t>
            </a:r>
            <a:r>
              <a:rPr lang="en-US" u="none"/>
              <a:t> be any LCS of </a:t>
            </a:r>
            <a:r>
              <a:rPr lang="en-US" i="1" u="none"/>
              <a:t>X </a:t>
            </a:r>
            <a:r>
              <a:rPr lang="en-US" u="none"/>
              <a:t>and </a:t>
            </a:r>
            <a:r>
              <a:rPr lang="en-US" i="1" u="none"/>
              <a:t>Y 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1. If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u="none"/>
              <a:t>, then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=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i="1" u="none"/>
              <a:t> </a:t>
            </a:r>
            <a:r>
              <a:rPr lang="en-US" u="none"/>
              <a:t>and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is an LCS of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and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2. If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u="none"/>
              <a:t>, then either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i="1" u="none"/>
              <a:t> </a:t>
            </a:r>
            <a:r>
              <a:rPr lang="en-US" u="none"/>
              <a:t>and </a:t>
            </a:r>
            <a:r>
              <a:rPr lang="en-US" i="1" u="none"/>
              <a:t>Z </a:t>
            </a:r>
            <a:r>
              <a:rPr lang="en-US" u="none"/>
              <a:t>is an LCS of </a:t>
            </a:r>
            <a:r>
              <a:rPr lang="en-US" i="1" u="none"/>
              <a:t>X</a:t>
            </a:r>
            <a:r>
              <a:rPr 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 and </a:t>
            </a:r>
            <a:r>
              <a:rPr lang="en-US" i="1" u="none"/>
              <a:t>Y </a:t>
            </a:r>
            <a:r>
              <a:rPr lang="en-US" u="none"/>
              <a:t>.</a:t>
            </a:r>
          </a:p>
          <a:p>
            <a:pPr>
              <a:defRPr/>
            </a:pPr>
            <a:r>
              <a:rPr lang="en-US" u="none"/>
              <a:t>3.                               or  </a:t>
            </a:r>
            <a:r>
              <a:rPr lang="en-US" i="1" u="none"/>
              <a:t>z</a:t>
            </a:r>
            <a:r>
              <a:rPr 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i="1" u="none"/>
              <a:t> </a:t>
            </a:r>
            <a:r>
              <a:rPr lang="en-US" u="none">
                <a:sym typeface="Symbol" pitchFamily="18" charset="2"/>
              </a:rPr>
              <a:t></a:t>
            </a:r>
            <a:r>
              <a:rPr lang="en-US" u="none"/>
              <a:t>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i="1" u="none"/>
              <a:t> </a:t>
            </a:r>
            <a:r>
              <a:rPr lang="en-US" u="none"/>
              <a:t>and</a:t>
            </a:r>
            <a:r>
              <a:rPr lang="en-US"/>
              <a:t> </a:t>
            </a:r>
            <a:r>
              <a:rPr lang="en-US" i="1" u="none"/>
              <a:t>Z </a:t>
            </a:r>
            <a:r>
              <a:rPr lang="en-US" u="none"/>
              <a:t>is an LCS of </a:t>
            </a:r>
            <a:r>
              <a:rPr lang="en-US" i="1" u="none"/>
              <a:t>X </a:t>
            </a:r>
            <a:r>
              <a:rPr lang="en-US" u="none"/>
              <a:t>and </a:t>
            </a:r>
            <a:r>
              <a:rPr lang="en-US" i="1" u="none"/>
              <a:t>Y</a:t>
            </a:r>
            <a:r>
              <a:rPr 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sz="2800" u="none" baseline="-25000">
                <a:solidFill>
                  <a:srgbClr val="010000"/>
                </a:solidFill>
              </a:rPr>
              <a:t>1</a:t>
            </a:r>
            <a:r>
              <a:rPr lang="en-US" u="none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Settings\UmaMaheswari\Application Data\Microsoft\Templates\comp122.pot</Template>
  <TotalTime>5864</TotalTime>
  <Words>2449</Words>
  <Application>Microsoft Office PowerPoint</Application>
  <PresentationFormat>On-screen Show (4:3)</PresentationFormat>
  <Paragraphs>348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MTSYN</vt:lpstr>
      <vt:lpstr>Symbol</vt:lpstr>
      <vt:lpstr>Times New Roman</vt:lpstr>
      <vt:lpstr>Wingdings</vt:lpstr>
      <vt:lpstr>comp122</vt:lpstr>
      <vt:lpstr>Equation</vt:lpstr>
      <vt:lpstr>Dynamic Programming</vt:lpstr>
      <vt:lpstr>Longest Common Subsequence</vt:lpstr>
      <vt:lpstr>Other sequence questions</vt:lpstr>
      <vt:lpstr>More problems</vt:lpstr>
      <vt:lpstr>Dynamic Programming</vt:lpstr>
      <vt:lpstr>Steps in Dynamic Programming</vt:lpstr>
      <vt:lpstr>Longest Common Subsequence</vt:lpstr>
      <vt:lpstr>Naïve Algorithm</vt:lpstr>
      <vt:lpstr>Optimal Substructure</vt:lpstr>
      <vt:lpstr>Optimal Substructure</vt:lpstr>
      <vt:lpstr>Optimal Substructure</vt:lpstr>
      <vt:lpstr>Recursive Solution</vt:lpstr>
      <vt:lpstr>Recursive Solution</vt:lpstr>
      <vt:lpstr>Recursive Solution</vt:lpstr>
      <vt:lpstr>Computing the length of an LCS</vt:lpstr>
      <vt:lpstr>Constructing an LCS</vt:lpstr>
      <vt:lpstr>Steps in Dynamic Programming</vt:lpstr>
      <vt:lpstr>Optimal Binary Search Trees</vt:lpstr>
      <vt:lpstr>Expected Search Cost</vt:lpstr>
      <vt:lpstr>Example</vt:lpstr>
      <vt:lpstr>Example</vt:lpstr>
      <vt:lpstr>Example</vt:lpstr>
      <vt:lpstr>Optimal Substructure</vt:lpstr>
      <vt:lpstr>Optimal Substructure</vt:lpstr>
      <vt:lpstr>Recursive Solution</vt:lpstr>
      <vt:lpstr>Recursive Solution</vt:lpstr>
      <vt:lpstr>Computing an Optimal Solution</vt:lpstr>
      <vt:lpstr>Pseudo-code</vt:lpstr>
      <vt:lpstr>Elements of Dynamic Programming</vt:lpstr>
      <vt:lpstr>Optimal Substructure</vt:lpstr>
      <vt:lpstr>Optimal Substructure</vt:lpstr>
      <vt:lpstr>Optimal Substucture</vt:lpstr>
      <vt:lpstr>Overlapping Subproblems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UmaMaheswari</dc:creator>
  <cp:lastModifiedBy>Jack Snoeyink</cp:lastModifiedBy>
  <cp:revision>191</cp:revision>
  <dcterms:created xsi:type="dcterms:W3CDTF">2003-10-30T07:50:22Z</dcterms:created>
  <dcterms:modified xsi:type="dcterms:W3CDTF">2014-10-23T20:15:22Z</dcterms:modified>
</cp:coreProperties>
</file>