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00"/>
  </p:normalViewPr>
  <p:slideViewPr>
    <p:cSldViewPr snapToGrid="0" snapToObjects="1">
      <p:cViewPr varScale="1">
        <p:scale>
          <a:sx n="86" d="100"/>
          <a:sy n="86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0796-7101-7346-8048-D0FBA58C5E7B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0FC4-8888-F149-937C-8B9204B4D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739"/>
          </a:xfrm>
        </p:spPr>
        <p:txBody>
          <a:bodyPr/>
          <a:lstStyle/>
          <a:p>
            <a:r>
              <a:rPr lang="en-US" dirty="0" smtClean="0"/>
              <a:t>Model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3262" y="1465864"/>
                <a:ext cx="5352738" cy="4351338"/>
              </a:xfrm>
            </p:spPr>
            <p:txBody>
              <a:bodyPr/>
              <a:lstStyle/>
              <a:p>
                <a:r>
                  <a:rPr lang="en-US" dirty="0" smtClean="0"/>
                  <a:t>Misspecification of constant parameters</a:t>
                </a:r>
              </a:p>
              <a:p>
                <a:pPr lvl="1"/>
                <a:r>
                  <a:rPr lang="en-US" b="0" dirty="0" smtClean="0"/>
                  <a:t>Truth: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;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Unresolved Scales</a:t>
                </a:r>
              </a:p>
              <a:p>
                <a:pPr lvl="1"/>
                <a:r>
                  <a:rPr lang="en-US" dirty="0" smtClean="0"/>
                  <a:t>Truth: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some projection onto a function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only</a:t>
                </a:r>
              </a:p>
              <a:p>
                <a:r>
                  <a:rPr lang="en-US" dirty="0" smtClean="0"/>
                  <a:t>Numerical Approximations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262" y="1465864"/>
                <a:ext cx="5352738" cy="4351338"/>
              </a:xfrm>
              <a:blipFill rotWithShape="0">
                <a:blip r:embed="rId2"/>
                <a:stretch>
                  <a:fillRect l="-20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096000" y="1465863"/>
                <a:ext cx="5352738" cy="4874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en-US" dirty="0" smtClean="0"/>
                  <a:t>Multiplicative Covariance Inflation: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Parametrized Methods</a:t>
                </a:r>
              </a:p>
              <a:p>
                <a:pPr lvl="1"/>
                <a:r>
                  <a:rPr lang="en-US" dirty="0" smtClean="0"/>
                  <a:t>RSF, RSFA, SPEKF, etc.</a:t>
                </a:r>
                <a:endParaRPr lang="en-US" dirty="0" smtClean="0"/>
              </a:p>
              <a:p>
                <a:r>
                  <a:rPr lang="en-US" dirty="0" smtClean="0"/>
                  <a:t>Semi-parametrized Methods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Comparison study of the methods on a well studied problem like Lorenz equations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65863"/>
                <a:ext cx="5352738" cy="4874975"/>
              </a:xfrm>
              <a:prstGeom prst="rect">
                <a:avLst/>
              </a:prstGeom>
              <a:blipFill rotWithShape="0">
                <a:blip r:embed="rId3"/>
                <a:stretch>
                  <a:fillRect l="-2050" r="-3189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0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Model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2018-03-27T14:15:11Z</dcterms:created>
  <dcterms:modified xsi:type="dcterms:W3CDTF">2018-03-27T19:15:18Z</dcterms:modified>
</cp:coreProperties>
</file>