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F3D07-0E67-2C11-7B7C-1CBEF405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91E9AE-6440-7995-C4AF-5E7769D41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D6792-E84A-6988-772D-66662606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A80-E41F-4E6C-B6B7-8320601B124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FF84-FD75-C2CF-D203-FF196DE0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FBAAA-BA06-967E-3FAB-707FBA2C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0F3C-647E-458F-9164-56F8E339B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8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D9235-0F0F-34A4-BEBB-8CE1D94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1770E6-80F0-C3CE-3D03-308B10AB5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232AF-6AAF-D2BF-5897-4DFC2D93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A80-E41F-4E6C-B6B7-8320601B124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33C0F-A523-97DE-0F4E-56792496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B467F-51CC-26C6-3397-15280033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0F3C-647E-458F-9164-56F8E339B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3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E8425-ED39-392D-4232-E00E666B9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46021-3DCE-5B93-967D-3F7F22C71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C01B4-F957-EDA4-858C-E46A2AC4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A80-E41F-4E6C-B6B7-8320601B124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A68DD-3407-C25C-6D82-00760B08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2F079-5689-98FA-1420-EC2AA55A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0F3C-647E-458F-9164-56F8E339B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75F07-7B2D-FEF3-7293-F810E507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4961C-A863-7CB0-23E5-3CEBDE848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EFF8C-C3C1-6A1B-D3FC-918C868A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A80-E41F-4E6C-B6B7-8320601B124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8EFB92-065A-AFA2-DDA0-75DF9B0A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4A210-FEE2-0710-E839-9B2206DA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0F3C-647E-458F-9164-56F8E339B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EDD8F-DDAB-27BB-A3A6-F1D01F18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F6656-797C-9ECD-141B-F5D79B56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CEBE6-6CE9-E5DE-7878-0C2C818E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A80-E41F-4E6C-B6B7-8320601B124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33CBF-E794-14DC-C4A4-D2C86308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7275B-B647-D1BB-716F-BA7D8C49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0F3C-647E-458F-9164-56F8E339B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5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F3482-72F4-F683-E1E9-4CC7BA59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FEFA9-BDE1-B970-F336-FD586F13D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D7EDD6-D0A3-F4F6-9565-C3976D42A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F8C0C6-A6B2-ADAF-2BA3-AC0B5A4B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A80-E41F-4E6C-B6B7-8320601B124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418DA-772F-C7E3-E3FF-F09B2289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95CF1-615D-E36E-A369-990594A2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0F3C-647E-458F-9164-56F8E339B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55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C100B-88E0-E589-D4FB-A1076D00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F5215-E2D9-B4A3-B9C7-ED898FEB3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402FE-FFDE-5E00-4F83-4240DD709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5855FC-A285-C528-9D22-4E63656D3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0B191A-8451-9180-9BBE-27A8A3BE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F9490D-F43A-6403-E6C9-AC681ABE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A80-E41F-4E6C-B6B7-8320601B124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830922-3AE6-06C3-EF68-5F498327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9A47A-C16A-1380-958B-130E6BAE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0F3C-647E-458F-9164-56F8E339B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2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485F3-34B4-2F3B-51B0-04E379C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988044-CE1D-7836-4473-42E783D7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A80-E41F-4E6C-B6B7-8320601B124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5B5E88-C7EF-A4FF-5733-F091F9C4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2CEB9-0FA5-0E46-6243-B3E52F35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0F3C-647E-458F-9164-56F8E339B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99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D0B690-1672-8348-4A06-EC05D662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A80-E41F-4E6C-B6B7-8320601B124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D3E321-24A5-CC78-F5AF-584358D3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FC6E0-E33B-76D7-C389-EBB92DB8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0F3C-647E-458F-9164-56F8E339B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7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F7A3C-7AEE-B926-E389-6B98E9D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FEE57-1A30-6BF8-C1D6-C362F6F40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E3E167-DF16-24C3-7E8F-D9A934335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8AA38-D461-EC0D-0743-3DC2A693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A80-E41F-4E6C-B6B7-8320601B124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B8BBC-987D-1A46-69B6-BEC47C5B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1E543-495C-4F8B-CB5D-CF22E5D6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0F3C-647E-458F-9164-56F8E339B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7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73E1F-3F41-F29F-7C43-7D17A631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7B7C9C-F16A-2B97-4953-F26E0CE1C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083C5-B9C7-95AE-FD98-6439B3BFC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AEF45-0897-1F11-4589-CABDA6BF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5A80-E41F-4E6C-B6B7-8320601B124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AF6682-F307-1E96-9B7E-25621830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D8779E-660A-C656-B0C9-26C18990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0F3C-647E-458F-9164-56F8E339B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6FA329-00B9-53AB-36E4-E5F17211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62C3EF-C221-3E83-3F0D-DBBDA1E4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F1019-2757-61DD-ABFA-CEAC20DA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5A80-E41F-4E6C-B6B7-8320601B124D}" type="datetimeFigureOut">
              <a:rPr lang="ko-KR" altLang="en-US" smtClean="0"/>
              <a:t>2024-06-11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66257-6469-F140-3CBD-3C9474BF7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85DE4-5784-58A0-F528-090BABBE8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0F3C-647E-458F-9164-56F8E339B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92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2B6E5AD-385A-8EC4-7D30-59AA3E9B7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9" y="694963"/>
            <a:ext cx="10950081" cy="21660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83E632-7134-7C07-192D-5D8DF880F057}"/>
              </a:ext>
            </a:extLst>
          </p:cNvPr>
          <p:cNvSpPr txBox="1"/>
          <p:nvPr/>
        </p:nvSpPr>
        <p:spPr>
          <a:xfrm>
            <a:off x="1857081" y="3429000"/>
            <a:ext cx="86248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constraint1 = Px_Muon1 + Px_Muon2 + Px_Jet1 + Px_Jet2 </a:t>
            </a:r>
          </a:p>
          <a:p>
            <a:endParaRPr lang="en-US" altLang="ko-KR" sz="2000" dirty="0"/>
          </a:p>
          <a:p>
            <a:pPr lvl="1"/>
            <a:r>
              <a:rPr lang="en-US" altLang="ko-KR" sz="2000" dirty="0"/>
              <a:t>	= Muon1_pt * cos(Muon1_phi) + Muon2_pt * cos(Muon2_phi) +</a:t>
            </a:r>
          </a:p>
          <a:p>
            <a:r>
              <a:rPr lang="en-US" altLang="ko-KR" sz="2000" dirty="0"/>
              <a:t> 		Jet1_pt * cos(Jet1_phi) + Jet2_pt * cos(Jet1_phi)</a:t>
            </a:r>
          </a:p>
          <a:p>
            <a:endParaRPr lang="en-US" altLang="ko-KR" sz="2000" dirty="0"/>
          </a:p>
          <a:p>
            <a:r>
              <a:rPr lang="en-US" altLang="ko-KR" sz="2000" dirty="0"/>
              <a:t>constraint2 = Py_Muon1 + Py_Muon2 + Py_Jet1 + Py_Jet2 </a:t>
            </a:r>
          </a:p>
          <a:p>
            <a:endParaRPr lang="en-US" altLang="ko-KR" sz="2000" dirty="0"/>
          </a:p>
          <a:p>
            <a:r>
              <a:rPr lang="en-US" altLang="ko-KR" sz="2000" dirty="0"/>
              <a:t>	= Muon1_pt * sin(Muon1_phi) + Muon2_pt * sin(Muon2_phi) + </a:t>
            </a:r>
          </a:p>
          <a:p>
            <a:r>
              <a:rPr lang="en-US" altLang="ko-KR" sz="2000" dirty="0"/>
              <a:t>		Jet1_pt * sin(Jet1_phi) + Jet2_pt * sin(Jet1_phi)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9716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89C12F-355D-E205-579C-A95E3133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25" y="398399"/>
            <a:ext cx="10946949" cy="5891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F92BA-F121-089A-CABA-8D3633AFC3C8}"/>
              </a:ext>
            </a:extLst>
          </p:cNvPr>
          <p:cNvSpPr txBox="1"/>
          <p:nvPr/>
        </p:nvSpPr>
        <p:spPr>
          <a:xfrm>
            <a:off x="6815580" y="1661966"/>
            <a:ext cx="51941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= Muon1_pt * cos(Muon1_phi)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= Muon2_pt * cos(Muon2_phi)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= Muon1_pt * sin(Muon1_phi)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= Muon2_pt * sin(Muon2_phi)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= Muon1_pt * </a:t>
            </a:r>
            <a:r>
              <a:rPr lang="en-US" altLang="ko-KR" dirty="0" err="1">
                <a:solidFill>
                  <a:schemeClr val="bg1"/>
                </a:solidFill>
              </a:rPr>
              <a:t>sinh</a:t>
            </a:r>
            <a:r>
              <a:rPr lang="en-US" altLang="ko-KR" dirty="0">
                <a:solidFill>
                  <a:schemeClr val="bg1"/>
                </a:solidFill>
              </a:rPr>
              <a:t>(Muon1_eta)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= Muon2_pt * </a:t>
            </a:r>
            <a:r>
              <a:rPr lang="en-US" altLang="ko-KR" dirty="0" err="1">
                <a:solidFill>
                  <a:schemeClr val="bg1"/>
                </a:solidFill>
              </a:rPr>
              <a:t>sinh</a:t>
            </a:r>
            <a:r>
              <a:rPr lang="en-US" altLang="ko-KR" dirty="0">
                <a:solidFill>
                  <a:schemeClr val="bg1"/>
                </a:solidFill>
              </a:rPr>
              <a:t>(Muon2_eta)</a:t>
            </a:r>
          </a:p>
        </p:txBody>
      </p:sp>
    </p:spTree>
    <p:extLst>
      <p:ext uri="{BB962C8B-B14F-4D97-AF65-F5344CB8AC3E}">
        <p14:creationId xmlns:p14="http://schemas.microsoft.com/office/powerpoint/2010/main" val="166534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195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Siyeon Hwang</dc:creator>
  <cp:lastModifiedBy>Siyeon Hwang</cp:lastModifiedBy>
  <cp:revision>6</cp:revision>
  <dcterms:created xsi:type="dcterms:W3CDTF">2024-06-11T21:32:01Z</dcterms:created>
  <dcterms:modified xsi:type="dcterms:W3CDTF">2024-06-12T05:54:43Z</dcterms:modified>
</cp:coreProperties>
</file>