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5" r:id="rId6"/>
    <p:sldId id="261" r:id="rId7"/>
    <p:sldId id="262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F3109-D1D7-4689-8FBE-C2CDD84414C2}" v="94" dt="2023-10-20T14:23:02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yi Wang" userId="670989f3-4df8-41bb-9229-d8386925f679" providerId="ADAL" clId="{163F3109-D1D7-4689-8FBE-C2CDD84414C2}"/>
    <pc:docChg chg="undo custSel addSld delSld modSld">
      <pc:chgData name="Siyi Wang" userId="670989f3-4df8-41bb-9229-d8386925f679" providerId="ADAL" clId="{163F3109-D1D7-4689-8FBE-C2CDD84414C2}" dt="2023-10-23T16:03:43.471" v="1755" actId="20577"/>
      <pc:docMkLst>
        <pc:docMk/>
      </pc:docMkLst>
      <pc:sldChg chg="modSp new mod">
        <pc:chgData name="Siyi Wang" userId="670989f3-4df8-41bb-9229-d8386925f679" providerId="ADAL" clId="{163F3109-D1D7-4689-8FBE-C2CDD84414C2}" dt="2023-08-14T11:02:41.754" v="319" actId="20577"/>
        <pc:sldMkLst>
          <pc:docMk/>
          <pc:sldMk cId="3279883174" sldId="256"/>
        </pc:sldMkLst>
        <pc:spChg chg="mod">
          <ac:chgData name="Siyi Wang" userId="670989f3-4df8-41bb-9229-d8386925f679" providerId="ADAL" clId="{163F3109-D1D7-4689-8FBE-C2CDD84414C2}" dt="2023-08-14T10:59:15.698" v="50" actId="20577"/>
          <ac:spMkLst>
            <pc:docMk/>
            <pc:sldMk cId="3279883174" sldId="256"/>
            <ac:spMk id="2" creationId="{5566CBD5-2FB4-B645-C098-2B592A9E008E}"/>
          </ac:spMkLst>
        </pc:spChg>
        <pc:spChg chg="mod">
          <ac:chgData name="Siyi Wang" userId="670989f3-4df8-41bb-9229-d8386925f679" providerId="ADAL" clId="{163F3109-D1D7-4689-8FBE-C2CDD84414C2}" dt="2023-08-14T11:02:41.754" v="319" actId="20577"/>
          <ac:spMkLst>
            <pc:docMk/>
            <pc:sldMk cId="3279883174" sldId="256"/>
            <ac:spMk id="3" creationId="{33310607-0669-D0B2-E24D-CD726D2FB679}"/>
          </ac:spMkLst>
        </pc:spChg>
      </pc:sldChg>
      <pc:sldChg chg="addSp delSp modSp new mod">
        <pc:chgData name="Siyi Wang" userId="670989f3-4df8-41bb-9229-d8386925f679" providerId="ADAL" clId="{163F3109-D1D7-4689-8FBE-C2CDD84414C2}" dt="2023-10-23T16:03:43.471" v="1755" actId="20577"/>
        <pc:sldMkLst>
          <pc:docMk/>
          <pc:sldMk cId="3622396636" sldId="257"/>
        </pc:sldMkLst>
        <pc:spChg chg="mod">
          <ac:chgData name="Siyi Wang" userId="670989f3-4df8-41bb-9229-d8386925f679" providerId="ADAL" clId="{163F3109-D1D7-4689-8FBE-C2CDD84414C2}" dt="2023-08-14T11:00:28.599" v="139" actId="20577"/>
          <ac:spMkLst>
            <pc:docMk/>
            <pc:sldMk cId="3622396636" sldId="257"/>
            <ac:spMk id="2" creationId="{5683A712-7776-F110-1A33-01A8D7D4FA25}"/>
          </ac:spMkLst>
        </pc:spChg>
        <pc:spChg chg="del">
          <ac:chgData name="Siyi Wang" userId="670989f3-4df8-41bb-9229-d8386925f679" providerId="ADAL" clId="{163F3109-D1D7-4689-8FBE-C2CDD84414C2}" dt="2023-08-14T10:59:57.996" v="102" actId="478"/>
          <ac:spMkLst>
            <pc:docMk/>
            <pc:sldMk cId="3622396636" sldId="257"/>
            <ac:spMk id="3" creationId="{96BCC374-E263-34EC-71F9-462DE221CCE9}"/>
          </ac:spMkLst>
        </pc:spChg>
        <pc:spChg chg="add del">
          <ac:chgData name="Siyi Wang" userId="670989f3-4df8-41bb-9229-d8386925f679" providerId="ADAL" clId="{163F3109-D1D7-4689-8FBE-C2CDD84414C2}" dt="2023-08-14T11:00:03.444" v="104" actId="478"/>
          <ac:spMkLst>
            <pc:docMk/>
            <pc:sldMk cId="3622396636" sldId="257"/>
            <ac:spMk id="5" creationId="{9F411137-7D6A-AA04-8AE6-D1D54B317B0B}"/>
          </ac:spMkLst>
        </pc:spChg>
        <pc:spChg chg="add mod">
          <ac:chgData name="Siyi Wang" userId="670989f3-4df8-41bb-9229-d8386925f679" providerId="ADAL" clId="{163F3109-D1D7-4689-8FBE-C2CDD84414C2}" dt="2023-08-14T12:11:18.164" v="374" actId="20577"/>
          <ac:spMkLst>
            <pc:docMk/>
            <pc:sldMk cId="3622396636" sldId="257"/>
            <ac:spMk id="6" creationId="{0B982826-3EA7-B877-1A1F-D2B29719352E}"/>
          </ac:spMkLst>
        </pc:spChg>
        <pc:spChg chg="add mod">
          <ac:chgData name="Siyi Wang" userId="670989f3-4df8-41bb-9229-d8386925f679" providerId="ADAL" clId="{163F3109-D1D7-4689-8FBE-C2CDD84414C2}" dt="2023-08-14T12:15:22.320" v="426" actId="1076"/>
          <ac:spMkLst>
            <pc:docMk/>
            <pc:sldMk cId="3622396636" sldId="257"/>
            <ac:spMk id="7" creationId="{BDE9F94C-9999-C62A-532D-7DA6A821B6B7}"/>
          </ac:spMkLst>
        </pc:spChg>
        <pc:spChg chg="add mod">
          <ac:chgData name="Siyi Wang" userId="670989f3-4df8-41bb-9229-d8386925f679" providerId="ADAL" clId="{163F3109-D1D7-4689-8FBE-C2CDD84414C2}" dt="2023-08-14T13:34:45.951" v="533" actId="1076"/>
          <ac:spMkLst>
            <pc:docMk/>
            <pc:sldMk cId="3622396636" sldId="257"/>
            <ac:spMk id="8" creationId="{F3DD74A4-B552-29D3-835C-1AF4514D4E21}"/>
          </ac:spMkLst>
        </pc:spChg>
        <pc:spChg chg="add del mod">
          <ac:chgData name="Siyi Wang" userId="670989f3-4df8-41bb-9229-d8386925f679" providerId="ADAL" clId="{163F3109-D1D7-4689-8FBE-C2CDD84414C2}" dt="2023-08-14T12:15:20.195" v="425" actId="478"/>
          <ac:spMkLst>
            <pc:docMk/>
            <pc:sldMk cId="3622396636" sldId="257"/>
            <ac:spMk id="9" creationId="{9CC36B46-2B69-03F0-882E-1075AC2DA9CC}"/>
          </ac:spMkLst>
        </pc:spChg>
        <pc:spChg chg="add mod">
          <ac:chgData name="Siyi Wang" userId="670989f3-4df8-41bb-9229-d8386925f679" providerId="ADAL" clId="{163F3109-D1D7-4689-8FBE-C2CDD84414C2}" dt="2023-08-14T13:40:00.855" v="598" actId="1076"/>
          <ac:spMkLst>
            <pc:docMk/>
            <pc:sldMk cId="3622396636" sldId="257"/>
            <ac:spMk id="25" creationId="{561BBE36-69D9-F06E-7218-41B448CD7A88}"/>
          </ac:spMkLst>
        </pc:spChg>
        <pc:spChg chg="add mod">
          <ac:chgData name="Siyi Wang" userId="670989f3-4df8-41bb-9229-d8386925f679" providerId="ADAL" clId="{163F3109-D1D7-4689-8FBE-C2CDD84414C2}" dt="2023-10-23T16:03:43.471" v="1755" actId="20577"/>
          <ac:spMkLst>
            <pc:docMk/>
            <pc:sldMk cId="3622396636" sldId="257"/>
            <ac:spMk id="26" creationId="{DB919BBA-1681-4151-944A-5E0A9D158827}"/>
          </ac:spMkLst>
        </pc:spChg>
        <pc:spChg chg="add mod">
          <ac:chgData name="Siyi Wang" userId="670989f3-4df8-41bb-9229-d8386925f679" providerId="ADAL" clId="{163F3109-D1D7-4689-8FBE-C2CDD84414C2}" dt="2023-08-14T13:40:10.861" v="600" actId="208"/>
          <ac:spMkLst>
            <pc:docMk/>
            <pc:sldMk cId="3622396636" sldId="257"/>
            <ac:spMk id="27" creationId="{DE749F3E-BD71-9F5D-38B2-884AE8184552}"/>
          </ac:spMkLst>
        </pc:spChg>
        <pc:spChg chg="add mod">
          <ac:chgData name="Siyi Wang" userId="670989f3-4df8-41bb-9229-d8386925f679" providerId="ADAL" clId="{163F3109-D1D7-4689-8FBE-C2CDD84414C2}" dt="2023-08-14T13:40:21.763" v="609" actId="207"/>
          <ac:spMkLst>
            <pc:docMk/>
            <pc:sldMk cId="3622396636" sldId="257"/>
            <ac:spMk id="28" creationId="{4A9BFA9C-1260-1290-8D2A-11C2AE4A185E}"/>
          </ac:spMkLst>
        </pc:spChg>
        <pc:spChg chg="add del mod">
          <ac:chgData name="Siyi Wang" userId="670989f3-4df8-41bb-9229-d8386925f679" providerId="ADAL" clId="{163F3109-D1D7-4689-8FBE-C2CDD84414C2}" dt="2023-08-14T13:45:06.347" v="777" actId="478"/>
          <ac:spMkLst>
            <pc:docMk/>
            <pc:sldMk cId="3622396636" sldId="257"/>
            <ac:spMk id="30" creationId="{E8F7502F-0716-A040-12AA-F0E77B293117}"/>
          </ac:spMkLst>
        </pc:spChg>
        <pc:spChg chg="add del mod">
          <ac:chgData name="Siyi Wang" userId="670989f3-4df8-41bb-9229-d8386925f679" providerId="ADAL" clId="{163F3109-D1D7-4689-8FBE-C2CDD84414C2}" dt="2023-08-14T13:45:35.012" v="790" actId="478"/>
          <ac:spMkLst>
            <pc:docMk/>
            <pc:sldMk cId="3622396636" sldId="257"/>
            <ac:spMk id="31" creationId="{618A1CAB-F913-14BE-7940-21CCF34B1C0F}"/>
          </ac:spMkLst>
        </pc:spChg>
        <pc:spChg chg="add del mod">
          <ac:chgData name="Siyi Wang" userId="670989f3-4df8-41bb-9229-d8386925f679" providerId="ADAL" clId="{163F3109-D1D7-4689-8FBE-C2CDD84414C2}" dt="2023-08-14T13:45:33.252" v="789" actId="478"/>
          <ac:spMkLst>
            <pc:docMk/>
            <pc:sldMk cId="3622396636" sldId="257"/>
            <ac:spMk id="32" creationId="{D9C0FC0A-80A1-137F-442B-B5177A990B61}"/>
          </ac:spMkLst>
        </pc:spChg>
        <pc:spChg chg="add del mod">
          <ac:chgData name="Siyi Wang" userId="670989f3-4df8-41bb-9229-d8386925f679" providerId="ADAL" clId="{163F3109-D1D7-4689-8FBE-C2CDD84414C2}" dt="2023-08-14T13:45:31.005" v="788" actId="478"/>
          <ac:spMkLst>
            <pc:docMk/>
            <pc:sldMk cId="3622396636" sldId="257"/>
            <ac:spMk id="33" creationId="{162A6132-4C06-071A-1E24-BC4722630B2B}"/>
          </ac:spMkLst>
        </pc:spChg>
        <pc:graphicFrameChg chg="add del mod modGraphic">
          <ac:chgData name="Siyi Wang" userId="670989f3-4df8-41bb-9229-d8386925f679" providerId="ADAL" clId="{163F3109-D1D7-4689-8FBE-C2CDD84414C2}" dt="2023-08-14T13:31:37.902" v="462" actId="1076"/>
          <ac:graphicFrameMkLst>
            <pc:docMk/>
            <pc:sldMk cId="3622396636" sldId="257"/>
            <ac:graphicFrameMk id="12" creationId="{D7D93003-6054-1FD3-F94D-7F5DAE39F347}"/>
          </ac:graphicFrameMkLst>
        </pc:graphicFrameChg>
        <pc:graphicFrameChg chg="add mod modGraphic">
          <ac:chgData name="Siyi Wang" userId="670989f3-4df8-41bb-9229-d8386925f679" providerId="ADAL" clId="{163F3109-D1D7-4689-8FBE-C2CDD84414C2}" dt="2023-08-14T13:39:33.424" v="581" actId="1076"/>
          <ac:graphicFrameMkLst>
            <pc:docMk/>
            <pc:sldMk cId="3622396636" sldId="257"/>
            <ac:graphicFrameMk id="13" creationId="{C85377B0-23A2-1B5B-B589-8EA46EE8842C}"/>
          </ac:graphicFrameMkLst>
        </pc:graphicFrameChg>
        <pc:picChg chg="add mod">
          <ac:chgData name="Siyi Wang" userId="670989f3-4df8-41bb-9229-d8386925f679" providerId="ADAL" clId="{163F3109-D1D7-4689-8FBE-C2CDD84414C2}" dt="2023-08-14T13:34:42.912" v="532" actId="1076"/>
          <ac:picMkLst>
            <pc:docMk/>
            <pc:sldMk cId="3622396636" sldId="257"/>
            <ac:picMk id="11" creationId="{95449F0D-DC5C-C78F-BE6F-BC01E953378C}"/>
          </ac:picMkLst>
        </pc:picChg>
        <pc:picChg chg="add mod">
          <ac:chgData name="Siyi Wang" userId="670989f3-4df8-41bb-9229-d8386925f679" providerId="ADAL" clId="{163F3109-D1D7-4689-8FBE-C2CDD84414C2}" dt="2023-08-14T13:35:16.368" v="535" actId="1076"/>
          <ac:picMkLst>
            <pc:docMk/>
            <pc:sldMk cId="3622396636" sldId="257"/>
            <ac:picMk id="15" creationId="{6922F2D2-8C8B-6F7C-86FD-7401C2B85539}"/>
          </ac:picMkLst>
        </pc:picChg>
        <pc:picChg chg="add mod">
          <ac:chgData name="Siyi Wang" userId="670989f3-4df8-41bb-9229-d8386925f679" providerId="ADAL" clId="{163F3109-D1D7-4689-8FBE-C2CDD84414C2}" dt="2023-08-14T13:35:22.089" v="537" actId="1076"/>
          <ac:picMkLst>
            <pc:docMk/>
            <pc:sldMk cId="3622396636" sldId="257"/>
            <ac:picMk id="16" creationId="{16FF0F33-7048-687B-62D8-5B1A9BF0E691}"/>
          </ac:picMkLst>
        </pc:picChg>
        <pc:picChg chg="add mod">
          <ac:chgData name="Siyi Wang" userId="670989f3-4df8-41bb-9229-d8386925f679" providerId="ADAL" clId="{163F3109-D1D7-4689-8FBE-C2CDD84414C2}" dt="2023-08-14T13:35:27.592" v="539" actId="1076"/>
          <ac:picMkLst>
            <pc:docMk/>
            <pc:sldMk cId="3622396636" sldId="257"/>
            <ac:picMk id="17" creationId="{7784872D-DB04-57B3-54B5-D197EE9CA317}"/>
          </ac:picMkLst>
        </pc:picChg>
        <pc:picChg chg="add mod">
          <ac:chgData name="Siyi Wang" userId="670989f3-4df8-41bb-9229-d8386925f679" providerId="ADAL" clId="{163F3109-D1D7-4689-8FBE-C2CDD84414C2}" dt="2023-08-14T13:35:42.073" v="541" actId="1076"/>
          <ac:picMkLst>
            <pc:docMk/>
            <pc:sldMk cId="3622396636" sldId="257"/>
            <ac:picMk id="18" creationId="{5876F8A1-3B37-6430-DC79-811876379B7D}"/>
          </ac:picMkLst>
        </pc:picChg>
        <pc:picChg chg="add mod">
          <ac:chgData name="Siyi Wang" userId="670989f3-4df8-41bb-9229-d8386925f679" providerId="ADAL" clId="{163F3109-D1D7-4689-8FBE-C2CDD84414C2}" dt="2023-08-14T13:35:45.681" v="543" actId="1076"/>
          <ac:picMkLst>
            <pc:docMk/>
            <pc:sldMk cId="3622396636" sldId="257"/>
            <ac:picMk id="19" creationId="{EA2AE81B-DD04-8BD9-AA65-7BD771B64133}"/>
          </ac:picMkLst>
        </pc:picChg>
        <pc:picChg chg="add mod">
          <ac:chgData name="Siyi Wang" userId="670989f3-4df8-41bb-9229-d8386925f679" providerId="ADAL" clId="{163F3109-D1D7-4689-8FBE-C2CDD84414C2}" dt="2023-08-14T13:35:57.841" v="545" actId="1076"/>
          <ac:picMkLst>
            <pc:docMk/>
            <pc:sldMk cId="3622396636" sldId="257"/>
            <ac:picMk id="20" creationId="{42EDBFAC-0B80-446D-2142-63458552FC82}"/>
          </ac:picMkLst>
        </pc:picChg>
        <pc:picChg chg="add mod">
          <ac:chgData name="Siyi Wang" userId="670989f3-4df8-41bb-9229-d8386925f679" providerId="ADAL" clId="{163F3109-D1D7-4689-8FBE-C2CDD84414C2}" dt="2023-08-14T13:36:04.394" v="547" actId="1076"/>
          <ac:picMkLst>
            <pc:docMk/>
            <pc:sldMk cId="3622396636" sldId="257"/>
            <ac:picMk id="21" creationId="{606B7FF7-8B2E-E29B-B55D-F2AE91EAB0DF}"/>
          </ac:picMkLst>
        </pc:picChg>
        <pc:picChg chg="add mod">
          <ac:chgData name="Siyi Wang" userId="670989f3-4df8-41bb-9229-d8386925f679" providerId="ADAL" clId="{163F3109-D1D7-4689-8FBE-C2CDD84414C2}" dt="2023-08-14T13:38:10.698" v="567" actId="1076"/>
          <ac:picMkLst>
            <pc:docMk/>
            <pc:sldMk cId="3622396636" sldId="257"/>
            <ac:picMk id="22" creationId="{3C0026D4-0B1B-7298-DBE6-06ABC4B1EDB2}"/>
          </ac:picMkLst>
        </pc:picChg>
        <pc:picChg chg="add mod">
          <ac:chgData name="Siyi Wang" userId="670989f3-4df8-41bb-9229-d8386925f679" providerId="ADAL" clId="{163F3109-D1D7-4689-8FBE-C2CDD84414C2}" dt="2023-08-14T13:38:13.427" v="569" actId="1076"/>
          <ac:picMkLst>
            <pc:docMk/>
            <pc:sldMk cId="3622396636" sldId="257"/>
            <ac:picMk id="23" creationId="{D5A30AF9-A17A-479C-7746-0B4AD27BC413}"/>
          </ac:picMkLst>
        </pc:picChg>
        <pc:picChg chg="add del mod">
          <ac:chgData name="Siyi Wang" userId="670989f3-4df8-41bb-9229-d8386925f679" providerId="ADAL" clId="{163F3109-D1D7-4689-8FBE-C2CDD84414C2}" dt="2023-08-14T13:38:22.820" v="573" actId="478"/>
          <ac:picMkLst>
            <pc:docMk/>
            <pc:sldMk cId="3622396636" sldId="257"/>
            <ac:picMk id="24" creationId="{D60E16EF-DECE-F9B7-4407-08D2370BDFAA}"/>
          </ac:picMkLst>
        </pc:picChg>
        <pc:picChg chg="add mod">
          <ac:chgData name="Siyi Wang" userId="670989f3-4df8-41bb-9229-d8386925f679" providerId="ADAL" clId="{163F3109-D1D7-4689-8FBE-C2CDD84414C2}" dt="2023-08-14T13:42:33.888" v="642" actId="1076"/>
          <ac:picMkLst>
            <pc:docMk/>
            <pc:sldMk cId="3622396636" sldId="257"/>
            <ac:picMk id="29" creationId="{87BF777E-52F9-E2F4-174A-8A57E66020D7}"/>
          </ac:picMkLst>
        </pc:picChg>
      </pc:sldChg>
      <pc:sldChg chg="modSp add del mod">
        <pc:chgData name="Siyi Wang" userId="670989f3-4df8-41bb-9229-d8386925f679" providerId="ADAL" clId="{163F3109-D1D7-4689-8FBE-C2CDD84414C2}" dt="2023-08-14T13:36:15.699" v="550" actId="47"/>
        <pc:sldMkLst>
          <pc:docMk/>
          <pc:sldMk cId="1643746497" sldId="258"/>
        </pc:sldMkLst>
        <pc:spChg chg="mod">
          <ac:chgData name="Siyi Wang" userId="670989f3-4df8-41bb-9229-d8386925f679" providerId="ADAL" clId="{163F3109-D1D7-4689-8FBE-C2CDD84414C2}" dt="2023-08-14T11:00:31.614" v="142" actId="20577"/>
          <ac:spMkLst>
            <pc:docMk/>
            <pc:sldMk cId="1643746497" sldId="258"/>
            <ac:spMk id="2" creationId="{5683A712-7776-F110-1A33-01A8D7D4FA25}"/>
          </ac:spMkLst>
        </pc:spChg>
      </pc:sldChg>
      <pc:sldChg chg="modSp add del mod">
        <pc:chgData name="Siyi Wang" userId="670989f3-4df8-41bb-9229-d8386925f679" providerId="ADAL" clId="{163F3109-D1D7-4689-8FBE-C2CDD84414C2}" dt="2023-08-14T11:07:51.525" v="320" actId="47"/>
        <pc:sldMkLst>
          <pc:docMk/>
          <pc:sldMk cId="465285372" sldId="259"/>
        </pc:sldMkLst>
        <pc:spChg chg="mod">
          <ac:chgData name="Siyi Wang" userId="670989f3-4df8-41bb-9229-d8386925f679" providerId="ADAL" clId="{163F3109-D1D7-4689-8FBE-C2CDD84414C2}" dt="2023-08-14T11:00:34.854" v="145" actId="20577"/>
          <ac:spMkLst>
            <pc:docMk/>
            <pc:sldMk cId="465285372" sldId="259"/>
            <ac:spMk id="2" creationId="{5683A712-7776-F110-1A33-01A8D7D4FA25}"/>
          </ac:spMkLst>
        </pc:spChg>
      </pc:sldChg>
      <pc:sldChg chg="addSp delSp modSp add mod">
        <pc:chgData name="Siyi Wang" userId="670989f3-4df8-41bb-9229-d8386925f679" providerId="ADAL" clId="{163F3109-D1D7-4689-8FBE-C2CDD84414C2}" dt="2023-08-14T13:57:01.515" v="1109" actId="1038"/>
        <pc:sldMkLst>
          <pc:docMk/>
          <pc:sldMk cId="2580030451" sldId="260"/>
        </pc:sldMkLst>
        <pc:spChg chg="mod">
          <ac:chgData name="Siyi Wang" userId="670989f3-4df8-41bb-9229-d8386925f679" providerId="ADAL" clId="{163F3109-D1D7-4689-8FBE-C2CDD84414C2}" dt="2023-08-14T13:36:18.058" v="552" actId="20577"/>
          <ac:spMkLst>
            <pc:docMk/>
            <pc:sldMk cId="2580030451" sldId="260"/>
            <ac:spMk id="2" creationId="{5683A712-7776-F110-1A33-01A8D7D4FA25}"/>
          </ac:spMkLst>
        </pc:spChg>
        <pc:spChg chg="add del mod">
          <ac:chgData name="Siyi Wang" userId="670989f3-4df8-41bb-9229-d8386925f679" providerId="ADAL" clId="{163F3109-D1D7-4689-8FBE-C2CDD84414C2}" dt="2023-08-14T13:36:37.295" v="555" actId="478"/>
          <ac:spMkLst>
            <pc:docMk/>
            <pc:sldMk cId="2580030451" sldId="260"/>
            <ac:spMk id="3" creationId="{CA3EE9E8-D391-F54E-3003-363990D4980C}"/>
          </ac:spMkLst>
        </pc:spChg>
        <pc:spChg chg="add mod">
          <ac:chgData name="Siyi Wang" userId="670989f3-4df8-41bb-9229-d8386925f679" providerId="ADAL" clId="{163F3109-D1D7-4689-8FBE-C2CDD84414C2}" dt="2023-08-14T13:56:20.765" v="1088" actId="1076"/>
          <ac:spMkLst>
            <pc:docMk/>
            <pc:sldMk cId="2580030451" sldId="260"/>
            <ac:spMk id="4" creationId="{B6427BA9-43A0-D6BF-23E7-75EEC581EEB6}"/>
          </ac:spMkLst>
        </pc:spChg>
        <pc:spChg chg="add del mod">
          <ac:chgData name="Siyi Wang" userId="670989f3-4df8-41bb-9229-d8386925f679" providerId="ADAL" clId="{163F3109-D1D7-4689-8FBE-C2CDD84414C2}" dt="2023-08-14T13:55:58.060" v="1076" actId="478"/>
          <ac:spMkLst>
            <pc:docMk/>
            <pc:sldMk cId="2580030451" sldId="260"/>
            <ac:spMk id="7" creationId="{95FADDF7-3795-2866-C3AF-0223B3F78B83}"/>
          </ac:spMkLst>
        </pc:spChg>
        <pc:spChg chg="add mod">
          <ac:chgData name="Siyi Wang" userId="670989f3-4df8-41bb-9229-d8386925f679" providerId="ADAL" clId="{163F3109-D1D7-4689-8FBE-C2CDD84414C2}" dt="2023-08-14T13:57:01.515" v="1109" actId="1038"/>
          <ac:spMkLst>
            <pc:docMk/>
            <pc:sldMk cId="2580030451" sldId="260"/>
            <ac:spMk id="8" creationId="{9788F53F-6E4A-FD84-1AB4-5DBC2CA8B9D0}"/>
          </ac:spMkLst>
        </pc:spChg>
        <pc:spChg chg="add mod">
          <ac:chgData name="Siyi Wang" userId="670989f3-4df8-41bb-9229-d8386925f679" providerId="ADAL" clId="{163F3109-D1D7-4689-8FBE-C2CDD84414C2}" dt="2023-08-14T13:57:01.515" v="1109" actId="1038"/>
          <ac:spMkLst>
            <pc:docMk/>
            <pc:sldMk cId="2580030451" sldId="260"/>
            <ac:spMk id="16" creationId="{65E66564-0170-A500-1C27-D58BA5A0D9E6}"/>
          </ac:spMkLst>
        </pc:spChg>
        <pc:spChg chg="add del mod">
          <ac:chgData name="Siyi Wang" userId="670989f3-4df8-41bb-9229-d8386925f679" providerId="ADAL" clId="{163F3109-D1D7-4689-8FBE-C2CDD84414C2}" dt="2023-08-14T13:56:02.610" v="1079" actId="478"/>
          <ac:spMkLst>
            <pc:docMk/>
            <pc:sldMk cId="2580030451" sldId="260"/>
            <ac:spMk id="20" creationId="{C3E54BA7-C27C-177D-19F6-E25E05D4B576}"/>
          </ac:spMkLst>
        </pc:spChg>
        <pc:spChg chg="add del mod">
          <ac:chgData name="Siyi Wang" userId="670989f3-4df8-41bb-9229-d8386925f679" providerId="ADAL" clId="{163F3109-D1D7-4689-8FBE-C2CDD84414C2}" dt="2023-08-14T13:56:02.610" v="1079" actId="478"/>
          <ac:spMkLst>
            <pc:docMk/>
            <pc:sldMk cId="2580030451" sldId="260"/>
            <ac:spMk id="21" creationId="{5629DF75-BED9-6E56-46FA-C9052FEA2439}"/>
          </ac:spMkLst>
        </pc:spChg>
        <pc:spChg chg="add del mod">
          <ac:chgData name="Siyi Wang" userId="670989f3-4df8-41bb-9229-d8386925f679" providerId="ADAL" clId="{163F3109-D1D7-4689-8FBE-C2CDD84414C2}" dt="2023-08-14T13:56:02.610" v="1079" actId="478"/>
          <ac:spMkLst>
            <pc:docMk/>
            <pc:sldMk cId="2580030451" sldId="260"/>
            <ac:spMk id="22" creationId="{2A152C1F-9336-F1F5-1952-5100A2CF7534}"/>
          </ac:spMkLst>
        </pc:spChg>
        <pc:spChg chg="add del mod">
          <ac:chgData name="Siyi Wang" userId="670989f3-4df8-41bb-9229-d8386925f679" providerId="ADAL" clId="{163F3109-D1D7-4689-8FBE-C2CDD84414C2}" dt="2023-08-14T13:56:02.610" v="1079" actId="478"/>
          <ac:spMkLst>
            <pc:docMk/>
            <pc:sldMk cId="2580030451" sldId="260"/>
            <ac:spMk id="23" creationId="{585513DD-6CED-5A2E-26B0-B87241C53A2A}"/>
          </ac:spMkLst>
        </pc:spChg>
        <pc:spChg chg="add del mod">
          <ac:chgData name="Siyi Wang" userId="670989f3-4df8-41bb-9229-d8386925f679" providerId="ADAL" clId="{163F3109-D1D7-4689-8FBE-C2CDD84414C2}" dt="2023-08-14T13:56:04.634" v="1081" actId="478"/>
          <ac:spMkLst>
            <pc:docMk/>
            <pc:sldMk cId="2580030451" sldId="260"/>
            <ac:spMk id="24" creationId="{A2A42DD8-4D9E-2BA0-E8CC-5A5273978523}"/>
          </ac:spMkLst>
        </pc:spChg>
        <pc:spChg chg="add del mod">
          <ac:chgData name="Siyi Wang" userId="670989f3-4df8-41bb-9229-d8386925f679" providerId="ADAL" clId="{163F3109-D1D7-4689-8FBE-C2CDD84414C2}" dt="2023-08-14T13:56:13.677" v="1085" actId="478"/>
          <ac:spMkLst>
            <pc:docMk/>
            <pc:sldMk cId="2580030451" sldId="260"/>
            <ac:spMk id="30" creationId="{EF9FD848-245B-2661-D27F-5C65FAC569B3}"/>
          </ac:spMkLst>
        </pc:spChg>
        <pc:graphicFrameChg chg="add del mod modGraphic">
          <ac:chgData name="Siyi Wang" userId="670989f3-4df8-41bb-9229-d8386925f679" providerId="ADAL" clId="{163F3109-D1D7-4689-8FBE-C2CDD84414C2}" dt="2023-08-14T13:41:41.656" v="628" actId="478"/>
          <ac:graphicFrameMkLst>
            <pc:docMk/>
            <pc:sldMk cId="2580030451" sldId="260"/>
            <ac:graphicFrameMk id="13" creationId="{0CA94EBD-D85A-5AF1-FCF1-81688F1F952C}"/>
          </ac:graphicFrameMkLst>
        </pc:graphicFrameChg>
        <pc:graphicFrameChg chg="add del mod modGraphic">
          <ac:chgData name="Siyi Wang" userId="670989f3-4df8-41bb-9229-d8386925f679" providerId="ADAL" clId="{163F3109-D1D7-4689-8FBE-C2CDD84414C2}" dt="2023-08-14T13:55:59.528" v="1077" actId="478"/>
          <ac:graphicFrameMkLst>
            <pc:docMk/>
            <pc:sldMk cId="2580030451" sldId="260"/>
            <ac:graphicFrameMk id="17" creationId="{2B6C11E6-508D-0175-D11E-7124D2CEBF83}"/>
          </ac:graphicFrameMkLst>
        </pc:graphicFrameChg>
        <pc:graphicFrameChg chg="add del mod modGraphic">
          <ac:chgData name="Siyi Wang" userId="670989f3-4df8-41bb-9229-d8386925f679" providerId="ADAL" clId="{163F3109-D1D7-4689-8FBE-C2CDD84414C2}" dt="2023-08-14T13:56:00.968" v="1078" actId="478"/>
          <ac:graphicFrameMkLst>
            <pc:docMk/>
            <pc:sldMk cId="2580030451" sldId="260"/>
            <ac:graphicFrameMk id="25" creationId="{E6C20C40-BD14-CCC0-80B7-F4A2BB82389E}"/>
          </ac:graphicFrameMkLst>
        </pc:graphicFrameChg>
        <pc:picChg chg="add mod">
          <ac:chgData name="Siyi Wang" userId="670989f3-4df8-41bb-9229-d8386925f679" providerId="ADAL" clId="{163F3109-D1D7-4689-8FBE-C2CDD84414C2}" dt="2023-08-14T13:56:23.396" v="1089" actId="1076"/>
          <ac:picMkLst>
            <pc:docMk/>
            <pc:sldMk cId="2580030451" sldId="260"/>
            <ac:picMk id="6" creationId="{891F8766-7EDB-CC3F-872E-05418F1ECD9B}"/>
          </ac:picMkLst>
        </pc:picChg>
        <pc:picChg chg="add mod">
          <ac:chgData name="Siyi Wang" userId="670989f3-4df8-41bb-9229-d8386925f679" providerId="ADAL" clId="{163F3109-D1D7-4689-8FBE-C2CDD84414C2}" dt="2023-08-14T13:57:01.515" v="1109" actId="1038"/>
          <ac:picMkLst>
            <pc:docMk/>
            <pc:sldMk cId="2580030451" sldId="260"/>
            <ac:picMk id="15" creationId="{ABF21844-A3EC-527A-E12B-CA0E014EE063}"/>
          </ac:picMkLst>
        </pc:picChg>
        <pc:picChg chg="add mod">
          <ac:chgData name="Siyi Wang" userId="670989f3-4df8-41bb-9229-d8386925f679" providerId="ADAL" clId="{163F3109-D1D7-4689-8FBE-C2CDD84414C2}" dt="2023-08-14T13:56:41.151" v="1095" actId="1076"/>
          <ac:picMkLst>
            <pc:docMk/>
            <pc:sldMk cId="2580030451" sldId="260"/>
            <ac:picMk id="36" creationId="{56599016-777A-36F6-1BD4-E9E14348B45D}"/>
          </ac:picMkLst>
        </pc:picChg>
        <pc:cxnChg chg="add del">
          <ac:chgData name="Siyi Wang" userId="670989f3-4df8-41bb-9229-d8386925f679" providerId="ADAL" clId="{163F3109-D1D7-4689-8FBE-C2CDD84414C2}" dt="2023-08-14T13:42:41.350" v="644" actId="478"/>
          <ac:cxnSpMkLst>
            <pc:docMk/>
            <pc:sldMk cId="2580030451" sldId="260"/>
            <ac:cxnSpMk id="10" creationId="{7A85FEC6-80EB-9238-6F88-A1A162321711}"/>
          </ac:cxnSpMkLst>
        </pc:cxnChg>
        <pc:cxnChg chg="add del mod">
          <ac:chgData name="Siyi Wang" userId="670989f3-4df8-41bb-9229-d8386925f679" providerId="ADAL" clId="{163F3109-D1D7-4689-8FBE-C2CDD84414C2}" dt="2023-08-14T13:42:40.653" v="643" actId="478"/>
          <ac:cxnSpMkLst>
            <pc:docMk/>
            <pc:sldMk cId="2580030451" sldId="260"/>
            <ac:cxnSpMk id="11" creationId="{5051CF2B-54B8-53C6-673A-A7D008667E86}"/>
          </ac:cxnSpMkLst>
        </pc:cxnChg>
        <pc:cxnChg chg="add del mod">
          <ac:chgData name="Siyi Wang" userId="670989f3-4df8-41bb-9229-d8386925f679" providerId="ADAL" clId="{163F3109-D1D7-4689-8FBE-C2CDD84414C2}" dt="2023-08-14T13:56:02.610" v="1079" actId="478"/>
          <ac:cxnSpMkLst>
            <pc:docMk/>
            <pc:sldMk cId="2580030451" sldId="260"/>
            <ac:cxnSpMk id="19" creationId="{98400CE4-58A3-7888-31BE-FC654867390A}"/>
          </ac:cxnSpMkLst>
        </pc:cxnChg>
        <pc:cxnChg chg="add del">
          <ac:chgData name="Siyi Wang" userId="670989f3-4df8-41bb-9229-d8386925f679" providerId="ADAL" clId="{163F3109-D1D7-4689-8FBE-C2CDD84414C2}" dt="2023-08-14T13:56:06.214" v="1082" actId="478"/>
          <ac:cxnSpMkLst>
            <pc:docMk/>
            <pc:sldMk cId="2580030451" sldId="260"/>
            <ac:cxnSpMk id="27" creationId="{C4D8656E-FD8F-3223-34E5-4FD308EE1BB3}"/>
          </ac:cxnSpMkLst>
        </pc:cxnChg>
        <pc:cxnChg chg="add del">
          <ac:chgData name="Siyi Wang" userId="670989f3-4df8-41bb-9229-d8386925f679" providerId="ADAL" clId="{163F3109-D1D7-4689-8FBE-C2CDD84414C2}" dt="2023-08-14T13:56:07.020" v="1083" actId="478"/>
          <ac:cxnSpMkLst>
            <pc:docMk/>
            <pc:sldMk cId="2580030451" sldId="260"/>
            <ac:cxnSpMk id="29" creationId="{31DA2908-B4C7-491A-4ED7-2E139DE1F3FE}"/>
          </ac:cxnSpMkLst>
        </pc:cxnChg>
        <pc:cxnChg chg="add">
          <ac:chgData name="Siyi Wang" userId="670989f3-4df8-41bb-9229-d8386925f679" providerId="ADAL" clId="{163F3109-D1D7-4689-8FBE-C2CDD84414C2}" dt="2023-08-14T13:56:26.390" v="1090" actId="11529"/>
          <ac:cxnSpMkLst>
            <pc:docMk/>
            <pc:sldMk cId="2580030451" sldId="260"/>
            <ac:cxnSpMk id="32" creationId="{E2D98235-00A8-5D48-D7EB-084D65BEB6A9}"/>
          </ac:cxnSpMkLst>
        </pc:cxnChg>
        <pc:cxnChg chg="add mod">
          <ac:chgData name="Siyi Wang" userId="670989f3-4df8-41bb-9229-d8386925f679" providerId="ADAL" clId="{163F3109-D1D7-4689-8FBE-C2CDD84414C2}" dt="2023-08-14T13:56:31.342" v="1093" actId="14100"/>
          <ac:cxnSpMkLst>
            <pc:docMk/>
            <pc:sldMk cId="2580030451" sldId="260"/>
            <ac:cxnSpMk id="33" creationId="{D76402C5-3AE8-00A9-613A-AACCF2550BD0}"/>
          </ac:cxnSpMkLst>
        </pc:cxnChg>
      </pc:sldChg>
      <pc:sldChg chg="addSp modSp add mod">
        <pc:chgData name="Siyi Wang" userId="670989f3-4df8-41bb-9229-d8386925f679" providerId="ADAL" clId="{163F3109-D1D7-4689-8FBE-C2CDD84414C2}" dt="2023-08-14T13:59:06.118" v="1205" actId="1076"/>
        <pc:sldMkLst>
          <pc:docMk/>
          <pc:sldMk cId="1755914928" sldId="261"/>
        </pc:sldMkLst>
        <pc:spChg chg="mod">
          <ac:chgData name="Siyi Wang" userId="670989f3-4df8-41bb-9229-d8386925f679" providerId="ADAL" clId="{163F3109-D1D7-4689-8FBE-C2CDD84414C2}" dt="2023-08-14T11:07:59.258" v="324" actId="20577"/>
          <ac:spMkLst>
            <pc:docMk/>
            <pc:sldMk cId="1755914928" sldId="261"/>
            <ac:spMk id="2" creationId="{5683A712-7776-F110-1A33-01A8D7D4FA25}"/>
          </ac:spMkLst>
        </pc:spChg>
        <pc:spChg chg="add mod">
          <ac:chgData name="Siyi Wang" userId="670989f3-4df8-41bb-9229-d8386925f679" providerId="ADAL" clId="{163F3109-D1D7-4689-8FBE-C2CDD84414C2}" dt="2023-08-14T13:59:06.118" v="1205" actId="1076"/>
          <ac:spMkLst>
            <pc:docMk/>
            <pc:sldMk cId="1755914928" sldId="261"/>
            <ac:spMk id="5" creationId="{D30EEBF4-8BFE-AA7A-DF8F-5F9D532A8688}"/>
          </ac:spMkLst>
        </pc:spChg>
        <pc:picChg chg="add mod">
          <ac:chgData name="Siyi Wang" userId="670989f3-4df8-41bb-9229-d8386925f679" providerId="ADAL" clId="{163F3109-D1D7-4689-8FBE-C2CDD84414C2}" dt="2023-08-14T13:57:57.109" v="1114" actId="1076"/>
          <ac:picMkLst>
            <pc:docMk/>
            <pc:sldMk cId="1755914928" sldId="261"/>
            <ac:picMk id="4" creationId="{B005E205-AE24-FEDE-E885-307C6F3BD41E}"/>
          </ac:picMkLst>
        </pc:picChg>
      </pc:sldChg>
      <pc:sldChg chg="addSp delSp modSp add mod">
        <pc:chgData name="Siyi Wang" userId="670989f3-4df8-41bb-9229-d8386925f679" providerId="ADAL" clId="{163F3109-D1D7-4689-8FBE-C2CDD84414C2}" dt="2023-08-14T14:04:03.349" v="1318" actId="1076"/>
        <pc:sldMkLst>
          <pc:docMk/>
          <pc:sldMk cId="2671951604" sldId="262"/>
        </pc:sldMkLst>
        <pc:spChg chg="mod">
          <ac:chgData name="Siyi Wang" userId="670989f3-4df8-41bb-9229-d8386925f679" providerId="ADAL" clId="{163F3109-D1D7-4689-8FBE-C2CDD84414C2}" dt="2023-08-14T14:00:28.521" v="1232" actId="20577"/>
          <ac:spMkLst>
            <pc:docMk/>
            <pc:sldMk cId="2671951604" sldId="262"/>
            <ac:spMk id="2" creationId="{5683A712-7776-F110-1A33-01A8D7D4FA25}"/>
          </ac:spMkLst>
        </pc:spChg>
        <pc:spChg chg="add mod">
          <ac:chgData name="Siyi Wang" userId="670989f3-4df8-41bb-9229-d8386925f679" providerId="ADAL" clId="{163F3109-D1D7-4689-8FBE-C2CDD84414C2}" dt="2023-08-14T14:00:59.095" v="1248" actId="1076"/>
          <ac:spMkLst>
            <pc:docMk/>
            <pc:sldMk cId="2671951604" sldId="262"/>
            <ac:spMk id="5" creationId="{65AD5348-2BD0-0576-CA1F-054290719341}"/>
          </ac:spMkLst>
        </pc:spChg>
        <pc:spChg chg="add mod">
          <ac:chgData name="Siyi Wang" userId="670989f3-4df8-41bb-9229-d8386925f679" providerId="ADAL" clId="{163F3109-D1D7-4689-8FBE-C2CDD84414C2}" dt="2023-08-14T14:04:03.349" v="1318" actId="1076"/>
          <ac:spMkLst>
            <pc:docMk/>
            <pc:sldMk cId="2671951604" sldId="262"/>
            <ac:spMk id="8" creationId="{021EB1FB-3073-EF8C-86D8-7193C449E886}"/>
          </ac:spMkLst>
        </pc:spChg>
        <pc:picChg chg="add del">
          <ac:chgData name="Siyi Wang" userId="670989f3-4df8-41bb-9229-d8386925f679" providerId="ADAL" clId="{163F3109-D1D7-4689-8FBE-C2CDD84414C2}" dt="2023-08-14T11:08:15.293" v="328" actId="478"/>
          <ac:picMkLst>
            <pc:docMk/>
            <pc:sldMk cId="2671951604" sldId="262"/>
            <ac:picMk id="4" creationId="{6B3D3D29-2174-8C9F-1729-634D5A093DAD}"/>
          </ac:picMkLst>
        </pc:picChg>
        <pc:picChg chg="add mod">
          <ac:chgData name="Siyi Wang" userId="670989f3-4df8-41bb-9229-d8386925f679" providerId="ADAL" clId="{163F3109-D1D7-4689-8FBE-C2CDD84414C2}" dt="2023-08-14T14:01:24.062" v="1252" actId="1076"/>
          <ac:picMkLst>
            <pc:docMk/>
            <pc:sldMk cId="2671951604" sldId="262"/>
            <ac:picMk id="7" creationId="{CA1FE6D3-0AB7-F08E-0834-754337960EE9}"/>
          </ac:picMkLst>
        </pc:picChg>
        <pc:picChg chg="add mod modCrop">
          <ac:chgData name="Siyi Wang" userId="670989f3-4df8-41bb-9229-d8386925f679" providerId="ADAL" clId="{163F3109-D1D7-4689-8FBE-C2CDD84414C2}" dt="2023-08-14T14:03:56.557" v="1316" actId="732"/>
          <ac:picMkLst>
            <pc:docMk/>
            <pc:sldMk cId="2671951604" sldId="262"/>
            <ac:picMk id="10" creationId="{A080DDE5-FDC5-6F94-B5F2-67EB012AE849}"/>
          </ac:picMkLst>
        </pc:picChg>
        <pc:picChg chg="add mod modCrop">
          <ac:chgData name="Siyi Wang" userId="670989f3-4df8-41bb-9229-d8386925f679" providerId="ADAL" clId="{163F3109-D1D7-4689-8FBE-C2CDD84414C2}" dt="2023-08-14T14:03:59.878" v="1317" actId="1076"/>
          <ac:picMkLst>
            <pc:docMk/>
            <pc:sldMk cId="2671951604" sldId="262"/>
            <ac:picMk id="11" creationId="{15899D51-6941-6D47-5720-829C3FFB5005}"/>
          </ac:picMkLst>
        </pc:picChg>
      </pc:sldChg>
      <pc:sldChg chg="addSp modSp add mod">
        <pc:chgData name="Siyi Wang" userId="670989f3-4df8-41bb-9229-d8386925f679" providerId="ADAL" clId="{163F3109-D1D7-4689-8FBE-C2CDD84414C2}" dt="2023-08-14T14:08:33.872" v="1532"/>
        <pc:sldMkLst>
          <pc:docMk/>
          <pc:sldMk cId="3433832775" sldId="263"/>
        </pc:sldMkLst>
        <pc:spChg chg="mod">
          <ac:chgData name="Siyi Wang" userId="670989f3-4df8-41bb-9229-d8386925f679" providerId="ADAL" clId="{163F3109-D1D7-4689-8FBE-C2CDD84414C2}" dt="2023-08-14T14:07:23.808" v="1474" actId="20577"/>
          <ac:spMkLst>
            <pc:docMk/>
            <pc:sldMk cId="3433832775" sldId="263"/>
            <ac:spMk id="2" creationId="{5683A712-7776-F110-1A33-01A8D7D4FA25}"/>
          </ac:spMkLst>
        </pc:spChg>
        <pc:graphicFrameChg chg="add mod modGraphic">
          <ac:chgData name="Siyi Wang" userId="670989f3-4df8-41bb-9229-d8386925f679" providerId="ADAL" clId="{163F3109-D1D7-4689-8FBE-C2CDD84414C2}" dt="2023-08-14T14:08:33.872" v="1532"/>
          <ac:graphicFrameMkLst>
            <pc:docMk/>
            <pc:sldMk cId="3433832775" sldId="263"/>
            <ac:graphicFrameMk id="5" creationId="{BD6372FD-D564-7ECE-67E7-63741230F297}"/>
          </ac:graphicFrameMkLst>
        </pc:graphicFrameChg>
        <pc:picChg chg="add mod">
          <ac:chgData name="Siyi Wang" userId="670989f3-4df8-41bb-9229-d8386925f679" providerId="ADAL" clId="{163F3109-D1D7-4689-8FBE-C2CDD84414C2}" dt="2023-08-14T14:08:07.527" v="1498" actId="1076"/>
          <ac:picMkLst>
            <pc:docMk/>
            <pc:sldMk cId="3433832775" sldId="263"/>
            <ac:picMk id="4" creationId="{912C9A1A-4B86-E380-FDCB-DAC8F82484A5}"/>
          </ac:picMkLst>
        </pc:picChg>
        <pc:cxnChg chg="add mod">
          <ac:chgData name="Siyi Wang" userId="670989f3-4df8-41bb-9229-d8386925f679" providerId="ADAL" clId="{163F3109-D1D7-4689-8FBE-C2CDD84414C2}" dt="2023-08-14T14:08:20.383" v="1502" actId="1076"/>
          <ac:cxnSpMkLst>
            <pc:docMk/>
            <pc:sldMk cId="3433832775" sldId="263"/>
            <ac:cxnSpMk id="7" creationId="{A5FBA84D-09B5-2CF0-BD68-377B101C6D73}"/>
          </ac:cxnSpMkLst>
        </pc:cxnChg>
      </pc:sldChg>
      <pc:sldChg chg="addSp modSp add mod">
        <pc:chgData name="Siyi Wang" userId="670989f3-4df8-41bb-9229-d8386925f679" providerId="ADAL" clId="{163F3109-D1D7-4689-8FBE-C2CDD84414C2}" dt="2023-08-14T14:11:40.982" v="1730" actId="1076"/>
        <pc:sldMkLst>
          <pc:docMk/>
          <pc:sldMk cId="2262734146" sldId="264"/>
        </pc:sldMkLst>
        <pc:spChg chg="mod">
          <ac:chgData name="Siyi Wang" userId="670989f3-4df8-41bb-9229-d8386925f679" providerId="ADAL" clId="{163F3109-D1D7-4689-8FBE-C2CDD84414C2}" dt="2023-08-14T11:09:13.574" v="355" actId="20577"/>
          <ac:spMkLst>
            <pc:docMk/>
            <pc:sldMk cId="2262734146" sldId="264"/>
            <ac:spMk id="2" creationId="{5683A712-7776-F110-1A33-01A8D7D4FA25}"/>
          </ac:spMkLst>
        </pc:spChg>
        <pc:spChg chg="add mod">
          <ac:chgData name="Siyi Wang" userId="670989f3-4df8-41bb-9229-d8386925f679" providerId="ADAL" clId="{163F3109-D1D7-4689-8FBE-C2CDD84414C2}" dt="2023-08-14T14:11:40.982" v="1730" actId="1076"/>
          <ac:spMkLst>
            <pc:docMk/>
            <pc:sldMk cId="2262734146" sldId="264"/>
            <ac:spMk id="3" creationId="{8813AD84-13B5-85FE-0B15-AD16863C5FFC}"/>
          </ac:spMkLst>
        </pc:spChg>
      </pc:sldChg>
      <pc:sldChg chg="addSp delSp modSp add mod">
        <pc:chgData name="Siyi Wang" userId="670989f3-4df8-41bb-9229-d8386925f679" providerId="ADAL" clId="{163F3109-D1D7-4689-8FBE-C2CDD84414C2}" dt="2023-08-14T13:54:36.012" v="1070" actId="1076"/>
        <pc:sldMkLst>
          <pc:docMk/>
          <pc:sldMk cId="2705123200" sldId="265"/>
        </pc:sldMkLst>
        <pc:spChg chg="del mod">
          <ac:chgData name="Siyi Wang" userId="670989f3-4df8-41bb-9229-d8386925f679" providerId="ADAL" clId="{163F3109-D1D7-4689-8FBE-C2CDD84414C2}" dt="2023-08-14T13:49:37.766" v="920" actId="478"/>
          <ac:spMkLst>
            <pc:docMk/>
            <pc:sldMk cId="2705123200" sldId="265"/>
            <ac:spMk id="4" creationId="{B6427BA9-43A0-D6BF-23E7-75EEC581EEB6}"/>
          </ac:spMkLst>
        </pc:spChg>
        <pc:spChg chg="mod">
          <ac:chgData name="Siyi Wang" userId="670989f3-4df8-41bb-9229-d8386925f679" providerId="ADAL" clId="{163F3109-D1D7-4689-8FBE-C2CDD84414C2}" dt="2023-08-14T13:54:36.012" v="1070" actId="1076"/>
          <ac:spMkLst>
            <pc:docMk/>
            <pc:sldMk cId="2705123200" sldId="265"/>
            <ac:spMk id="7" creationId="{95FADDF7-3795-2866-C3AF-0223B3F78B83}"/>
          </ac:spMkLst>
        </pc:spChg>
        <pc:spChg chg="del">
          <ac:chgData name="Siyi Wang" userId="670989f3-4df8-41bb-9229-d8386925f679" providerId="ADAL" clId="{163F3109-D1D7-4689-8FBE-C2CDD84414C2}" dt="2023-08-14T13:49:39.162" v="921" actId="478"/>
          <ac:spMkLst>
            <pc:docMk/>
            <pc:sldMk cId="2705123200" sldId="265"/>
            <ac:spMk id="8" creationId="{9788F53F-6E4A-FD84-1AB4-5DBC2CA8B9D0}"/>
          </ac:spMkLst>
        </pc:spChg>
        <pc:spChg chg="add mod">
          <ac:chgData name="Siyi Wang" userId="670989f3-4df8-41bb-9229-d8386925f679" providerId="ADAL" clId="{163F3109-D1D7-4689-8FBE-C2CDD84414C2}" dt="2023-08-14T13:52:23.638" v="1004" actId="1037"/>
          <ac:spMkLst>
            <pc:docMk/>
            <pc:sldMk cId="2705123200" sldId="265"/>
            <ac:spMk id="13" creationId="{3CE3D4C4-F7B7-1F83-0220-6C58A6055255}"/>
          </ac:spMkLst>
        </pc:spChg>
        <pc:spChg chg="add mod">
          <ac:chgData name="Siyi Wang" userId="670989f3-4df8-41bb-9229-d8386925f679" providerId="ADAL" clId="{163F3109-D1D7-4689-8FBE-C2CDD84414C2}" dt="2023-08-14T13:52:23.638" v="1004" actId="1037"/>
          <ac:spMkLst>
            <pc:docMk/>
            <pc:sldMk cId="2705123200" sldId="265"/>
            <ac:spMk id="14" creationId="{D30BC9A5-1CD5-9F9A-4C9D-9310EB4EC083}"/>
          </ac:spMkLst>
        </pc:spChg>
        <pc:spChg chg="del">
          <ac:chgData name="Siyi Wang" userId="670989f3-4df8-41bb-9229-d8386925f679" providerId="ADAL" clId="{163F3109-D1D7-4689-8FBE-C2CDD84414C2}" dt="2023-08-14T13:49:41.029" v="923" actId="478"/>
          <ac:spMkLst>
            <pc:docMk/>
            <pc:sldMk cId="2705123200" sldId="265"/>
            <ac:spMk id="16" creationId="{65E66564-0170-A500-1C27-D58BA5A0D9E6}"/>
          </ac:spMkLst>
        </pc:spChg>
        <pc:spChg chg="add mod">
          <ac:chgData name="Siyi Wang" userId="670989f3-4df8-41bb-9229-d8386925f679" providerId="ADAL" clId="{163F3109-D1D7-4689-8FBE-C2CDD84414C2}" dt="2023-08-14T13:53:51.572" v="1059" actId="1076"/>
          <ac:spMkLst>
            <pc:docMk/>
            <pc:sldMk cId="2705123200" sldId="265"/>
            <ac:spMk id="18" creationId="{710DA877-5110-200E-37B9-01760B72C96D}"/>
          </ac:spMkLst>
        </pc:spChg>
        <pc:spChg chg="del">
          <ac:chgData name="Siyi Wang" userId="670989f3-4df8-41bb-9229-d8386925f679" providerId="ADAL" clId="{163F3109-D1D7-4689-8FBE-C2CDD84414C2}" dt="2023-08-14T13:49:50.428" v="928" actId="478"/>
          <ac:spMkLst>
            <pc:docMk/>
            <pc:sldMk cId="2705123200" sldId="265"/>
            <ac:spMk id="20" creationId="{C3E54BA7-C27C-177D-19F6-E25E05D4B576}"/>
          </ac:spMkLst>
        </pc:spChg>
        <pc:spChg chg="del">
          <ac:chgData name="Siyi Wang" userId="670989f3-4df8-41bb-9229-d8386925f679" providerId="ADAL" clId="{163F3109-D1D7-4689-8FBE-C2CDD84414C2}" dt="2023-08-14T13:49:50.428" v="928" actId="478"/>
          <ac:spMkLst>
            <pc:docMk/>
            <pc:sldMk cId="2705123200" sldId="265"/>
            <ac:spMk id="21" creationId="{5629DF75-BED9-6E56-46FA-C9052FEA2439}"/>
          </ac:spMkLst>
        </pc:spChg>
        <pc:spChg chg="del">
          <ac:chgData name="Siyi Wang" userId="670989f3-4df8-41bb-9229-d8386925f679" providerId="ADAL" clId="{163F3109-D1D7-4689-8FBE-C2CDD84414C2}" dt="2023-08-14T13:49:50.428" v="928" actId="478"/>
          <ac:spMkLst>
            <pc:docMk/>
            <pc:sldMk cId="2705123200" sldId="265"/>
            <ac:spMk id="22" creationId="{2A152C1F-9336-F1F5-1952-5100A2CF7534}"/>
          </ac:spMkLst>
        </pc:spChg>
        <pc:spChg chg="del">
          <ac:chgData name="Siyi Wang" userId="670989f3-4df8-41bb-9229-d8386925f679" providerId="ADAL" clId="{163F3109-D1D7-4689-8FBE-C2CDD84414C2}" dt="2023-08-14T13:49:50.428" v="928" actId="478"/>
          <ac:spMkLst>
            <pc:docMk/>
            <pc:sldMk cId="2705123200" sldId="265"/>
            <ac:spMk id="23" creationId="{585513DD-6CED-5A2E-26B0-B87241C53A2A}"/>
          </ac:spMkLst>
        </pc:spChg>
        <pc:spChg chg="del">
          <ac:chgData name="Siyi Wang" userId="670989f3-4df8-41bb-9229-d8386925f679" providerId="ADAL" clId="{163F3109-D1D7-4689-8FBE-C2CDD84414C2}" dt="2023-08-14T13:49:50.428" v="928" actId="478"/>
          <ac:spMkLst>
            <pc:docMk/>
            <pc:sldMk cId="2705123200" sldId="265"/>
            <ac:spMk id="24" creationId="{A2A42DD8-4D9E-2BA0-E8CC-5A5273978523}"/>
          </ac:spMkLst>
        </pc:spChg>
        <pc:spChg chg="add mod">
          <ac:chgData name="Siyi Wang" userId="670989f3-4df8-41bb-9229-d8386925f679" providerId="ADAL" clId="{163F3109-D1D7-4689-8FBE-C2CDD84414C2}" dt="2023-08-14T13:52:23.638" v="1004" actId="1037"/>
          <ac:spMkLst>
            <pc:docMk/>
            <pc:sldMk cId="2705123200" sldId="265"/>
            <ac:spMk id="30" creationId="{A3E7D7E4-44E0-0530-D696-183E6DFD20EE}"/>
          </ac:spMkLst>
        </pc:spChg>
        <pc:spChg chg="add del mod">
          <ac:chgData name="Siyi Wang" userId="670989f3-4df8-41bb-9229-d8386925f679" providerId="ADAL" clId="{163F3109-D1D7-4689-8FBE-C2CDD84414C2}" dt="2023-08-14T13:51:53.331" v="961" actId="478"/>
          <ac:spMkLst>
            <pc:docMk/>
            <pc:sldMk cId="2705123200" sldId="265"/>
            <ac:spMk id="31" creationId="{02F31ABB-83BC-3E0A-65D7-4F72C2439861}"/>
          </ac:spMkLst>
        </pc:spChg>
        <pc:graphicFrameChg chg="del">
          <ac:chgData name="Siyi Wang" userId="670989f3-4df8-41bb-9229-d8386925f679" providerId="ADAL" clId="{163F3109-D1D7-4689-8FBE-C2CDD84414C2}" dt="2023-08-14T13:49:47.531" v="927" actId="478"/>
          <ac:graphicFrameMkLst>
            <pc:docMk/>
            <pc:sldMk cId="2705123200" sldId="265"/>
            <ac:graphicFrameMk id="17" creationId="{2B6C11E6-508D-0175-D11E-7124D2CEBF83}"/>
          </ac:graphicFrameMkLst>
        </pc:graphicFrameChg>
        <pc:graphicFrameChg chg="mod">
          <ac:chgData name="Siyi Wang" userId="670989f3-4df8-41bb-9229-d8386925f679" providerId="ADAL" clId="{163F3109-D1D7-4689-8FBE-C2CDD84414C2}" dt="2023-08-14T13:54:32.541" v="1069" actId="1076"/>
          <ac:graphicFrameMkLst>
            <pc:docMk/>
            <pc:sldMk cId="2705123200" sldId="265"/>
            <ac:graphicFrameMk id="25" creationId="{E6C20C40-BD14-CCC0-80B7-F4A2BB82389E}"/>
          </ac:graphicFrameMkLst>
        </pc:graphicFrameChg>
        <pc:graphicFrameChg chg="add mod modGraphic">
          <ac:chgData name="Siyi Wang" userId="670989f3-4df8-41bb-9229-d8386925f679" providerId="ADAL" clId="{163F3109-D1D7-4689-8FBE-C2CDD84414C2}" dt="2023-08-14T13:53:43.476" v="1056" actId="1076"/>
          <ac:graphicFrameMkLst>
            <pc:docMk/>
            <pc:sldMk cId="2705123200" sldId="265"/>
            <ac:graphicFrameMk id="32" creationId="{7BE392D0-65F2-5143-27E5-BA060B753714}"/>
          </ac:graphicFrameMkLst>
        </pc:graphicFrameChg>
        <pc:graphicFrameChg chg="add mod modGraphic">
          <ac:chgData name="Siyi Wang" userId="670989f3-4df8-41bb-9229-d8386925f679" providerId="ADAL" clId="{163F3109-D1D7-4689-8FBE-C2CDD84414C2}" dt="2023-08-14T13:53:47.764" v="1057" actId="1076"/>
          <ac:graphicFrameMkLst>
            <pc:docMk/>
            <pc:sldMk cId="2705123200" sldId="265"/>
            <ac:graphicFrameMk id="33" creationId="{D26A8153-003C-4406-7407-69E1D17FB91C}"/>
          </ac:graphicFrameMkLst>
        </pc:graphicFrameChg>
        <pc:graphicFrameChg chg="add mod modGraphic">
          <ac:chgData name="Siyi Wang" userId="670989f3-4df8-41bb-9229-d8386925f679" providerId="ADAL" clId="{163F3109-D1D7-4689-8FBE-C2CDD84414C2}" dt="2023-08-14T13:54:07.726" v="1063" actId="20577"/>
          <ac:graphicFrameMkLst>
            <pc:docMk/>
            <pc:sldMk cId="2705123200" sldId="265"/>
            <ac:graphicFrameMk id="34" creationId="{620813CA-CEBE-6C65-2C17-E01C74B45157}"/>
          </ac:graphicFrameMkLst>
        </pc:graphicFrameChg>
        <pc:graphicFrameChg chg="add mod modGraphic">
          <ac:chgData name="Siyi Wang" userId="670989f3-4df8-41bb-9229-d8386925f679" providerId="ADAL" clId="{163F3109-D1D7-4689-8FBE-C2CDD84414C2}" dt="2023-08-14T13:54:28.155" v="1068"/>
          <ac:graphicFrameMkLst>
            <pc:docMk/>
            <pc:sldMk cId="2705123200" sldId="265"/>
            <ac:graphicFrameMk id="35" creationId="{0687E67D-E9F8-3BC5-65D4-60FB19CD8137}"/>
          </ac:graphicFrameMkLst>
        </pc:graphicFrameChg>
        <pc:picChg chg="del">
          <ac:chgData name="Siyi Wang" userId="670989f3-4df8-41bb-9229-d8386925f679" providerId="ADAL" clId="{163F3109-D1D7-4689-8FBE-C2CDD84414C2}" dt="2023-08-14T13:49:34.050" v="918" actId="478"/>
          <ac:picMkLst>
            <pc:docMk/>
            <pc:sldMk cId="2705123200" sldId="265"/>
            <ac:picMk id="6" creationId="{891F8766-7EDB-CC3F-872E-05418F1ECD9B}"/>
          </ac:picMkLst>
        </pc:picChg>
        <pc:picChg chg="del">
          <ac:chgData name="Siyi Wang" userId="670989f3-4df8-41bb-9229-d8386925f679" providerId="ADAL" clId="{163F3109-D1D7-4689-8FBE-C2CDD84414C2}" dt="2023-08-14T13:49:39.635" v="922" actId="478"/>
          <ac:picMkLst>
            <pc:docMk/>
            <pc:sldMk cId="2705123200" sldId="265"/>
            <ac:picMk id="15" creationId="{ABF21844-A3EC-527A-E12B-CA0E014EE063}"/>
          </ac:picMkLst>
        </pc:picChg>
        <pc:cxnChg chg="add mod">
          <ac:chgData name="Siyi Wang" userId="670989f3-4df8-41bb-9229-d8386925f679" providerId="ADAL" clId="{163F3109-D1D7-4689-8FBE-C2CDD84414C2}" dt="2023-08-14T13:52:23.638" v="1004" actId="1037"/>
          <ac:cxnSpMkLst>
            <pc:docMk/>
            <pc:sldMk cId="2705123200" sldId="265"/>
            <ac:cxnSpMk id="5" creationId="{AC5ADEDC-306E-18A3-D6C1-CC9919FF3584}"/>
          </ac:cxnSpMkLst>
        </pc:cxnChg>
        <pc:cxnChg chg="add mod">
          <ac:chgData name="Siyi Wang" userId="670989f3-4df8-41bb-9229-d8386925f679" providerId="ADAL" clId="{163F3109-D1D7-4689-8FBE-C2CDD84414C2}" dt="2023-08-14T13:52:23.638" v="1004" actId="1037"/>
          <ac:cxnSpMkLst>
            <pc:docMk/>
            <pc:sldMk cId="2705123200" sldId="265"/>
            <ac:cxnSpMk id="9" creationId="{C764F263-6036-6338-77CD-C89A8FED00D4}"/>
          </ac:cxnSpMkLst>
        </pc:cxnChg>
        <pc:cxnChg chg="add mod">
          <ac:chgData name="Siyi Wang" userId="670989f3-4df8-41bb-9229-d8386925f679" providerId="ADAL" clId="{163F3109-D1D7-4689-8FBE-C2CDD84414C2}" dt="2023-08-14T13:52:23.638" v="1004" actId="1037"/>
          <ac:cxnSpMkLst>
            <pc:docMk/>
            <pc:sldMk cId="2705123200" sldId="265"/>
            <ac:cxnSpMk id="11" creationId="{30DDC161-F31C-567A-A9D4-C6F0E6B22DD0}"/>
          </ac:cxnSpMkLst>
        </pc:cxnChg>
        <pc:cxnChg chg="del">
          <ac:chgData name="Siyi Wang" userId="670989f3-4df8-41bb-9229-d8386925f679" providerId="ADAL" clId="{163F3109-D1D7-4689-8FBE-C2CDD84414C2}" dt="2023-08-14T13:49:50.428" v="928" actId="478"/>
          <ac:cxnSpMkLst>
            <pc:docMk/>
            <pc:sldMk cId="2705123200" sldId="265"/>
            <ac:cxnSpMk id="19" creationId="{98400CE4-58A3-7888-31BE-FC654867390A}"/>
          </ac:cxnSpMkLst>
        </pc:cxnChg>
        <pc:cxnChg chg="add mod">
          <ac:chgData name="Siyi Wang" userId="670989f3-4df8-41bb-9229-d8386925f679" providerId="ADAL" clId="{163F3109-D1D7-4689-8FBE-C2CDD84414C2}" dt="2023-08-14T13:52:23.638" v="1004" actId="1037"/>
          <ac:cxnSpMkLst>
            <pc:docMk/>
            <pc:sldMk cId="2705123200" sldId="265"/>
            <ac:cxnSpMk id="26" creationId="{5914C37C-FA15-0DA1-7E36-2971D8CC8D80}"/>
          </ac:cxnSpMkLst>
        </pc:cxnChg>
        <pc:cxnChg chg="del">
          <ac:chgData name="Siyi Wang" userId="670989f3-4df8-41bb-9229-d8386925f679" providerId="ADAL" clId="{163F3109-D1D7-4689-8FBE-C2CDD84414C2}" dt="2023-08-14T13:49:42.673" v="925" actId="478"/>
          <ac:cxnSpMkLst>
            <pc:docMk/>
            <pc:sldMk cId="2705123200" sldId="265"/>
            <ac:cxnSpMk id="27" creationId="{C4D8656E-FD8F-3223-34E5-4FD308EE1BB3}"/>
          </ac:cxnSpMkLst>
        </pc:cxnChg>
        <pc:cxnChg chg="del">
          <ac:chgData name="Siyi Wang" userId="670989f3-4df8-41bb-9229-d8386925f679" providerId="ADAL" clId="{163F3109-D1D7-4689-8FBE-C2CDD84414C2}" dt="2023-08-14T13:49:41.840" v="924" actId="478"/>
          <ac:cxnSpMkLst>
            <pc:docMk/>
            <pc:sldMk cId="2705123200" sldId="265"/>
            <ac:cxnSpMk id="29" creationId="{31DA2908-B4C7-491A-4ED7-2E139DE1F3FE}"/>
          </ac:cxnSpMkLst>
        </pc:cxnChg>
      </pc:sldChg>
      <pc:sldChg chg="addSp delSp modSp add mod">
        <pc:chgData name="Siyi Wang" userId="670989f3-4df8-41bb-9229-d8386925f679" providerId="ADAL" clId="{163F3109-D1D7-4689-8FBE-C2CDD84414C2}" dt="2023-10-20T14:23:34.397" v="1743" actId="113"/>
        <pc:sldMkLst>
          <pc:docMk/>
          <pc:sldMk cId="2212832782" sldId="266"/>
        </pc:sldMkLst>
        <pc:spChg chg="add del mod">
          <ac:chgData name="Siyi Wang" userId="670989f3-4df8-41bb-9229-d8386925f679" providerId="ADAL" clId="{163F3109-D1D7-4689-8FBE-C2CDD84414C2}" dt="2023-10-20T14:23:18.265" v="1738" actId="478"/>
          <ac:spMkLst>
            <pc:docMk/>
            <pc:sldMk cId="2212832782" sldId="266"/>
            <ac:spMk id="3" creationId="{F4A9E5EE-82CF-6A26-4192-044D2388F882}"/>
          </ac:spMkLst>
        </pc:spChg>
        <pc:spChg chg="add del mod">
          <ac:chgData name="Siyi Wang" userId="670989f3-4df8-41bb-9229-d8386925f679" providerId="ADAL" clId="{163F3109-D1D7-4689-8FBE-C2CDD84414C2}" dt="2023-10-20T14:23:16.668" v="1737" actId="478"/>
          <ac:spMkLst>
            <pc:docMk/>
            <pc:sldMk cId="2212832782" sldId="266"/>
            <ac:spMk id="5" creationId="{6E0C57F2-9C6F-73CB-31EA-1C388E21542A}"/>
          </ac:spMkLst>
        </pc:spChg>
        <pc:spChg chg="add del mod">
          <ac:chgData name="Siyi Wang" userId="670989f3-4df8-41bb-9229-d8386925f679" providerId="ADAL" clId="{163F3109-D1D7-4689-8FBE-C2CDD84414C2}" dt="2023-10-20T14:23:20.689" v="1739" actId="478"/>
          <ac:spMkLst>
            <pc:docMk/>
            <pc:sldMk cId="2212832782" sldId="266"/>
            <ac:spMk id="9" creationId="{6FCF9B76-5D6A-6AA6-8AF1-04B156F11361}"/>
          </ac:spMkLst>
        </pc:spChg>
        <pc:spChg chg="del">
          <ac:chgData name="Siyi Wang" userId="670989f3-4df8-41bb-9229-d8386925f679" providerId="ADAL" clId="{163F3109-D1D7-4689-8FBE-C2CDD84414C2}" dt="2023-08-14T13:57:07.707" v="1110" actId="478"/>
          <ac:spMkLst>
            <pc:docMk/>
            <pc:sldMk cId="2212832782" sldId="266"/>
            <ac:spMk id="30" creationId="{EF9FD848-245B-2661-D27F-5C65FAC569B3}"/>
          </ac:spMkLst>
        </pc:spChg>
        <pc:graphicFrameChg chg="modGraphic">
          <ac:chgData name="Siyi Wang" userId="670989f3-4df8-41bb-9229-d8386925f679" providerId="ADAL" clId="{163F3109-D1D7-4689-8FBE-C2CDD84414C2}" dt="2023-10-20T14:23:34.397" v="1743" actId="113"/>
          <ac:graphicFrameMkLst>
            <pc:docMk/>
            <pc:sldMk cId="2212832782" sldId="266"/>
            <ac:graphicFrameMk id="25" creationId="{E6C20C40-BD14-CCC0-80B7-F4A2BB82389E}"/>
          </ac:graphicFrameMkLst>
        </pc:graphicFrameChg>
      </pc:sldChg>
      <pc:sldChg chg="addSp delSp modSp add mod">
        <pc:chgData name="Siyi Wang" userId="670989f3-4df8-41bb-9229-d8386925f679" providerId="ADAL" clId="{163F3109-D1D7-4689-8FBE-C2CDD84414C2}" dt="2023-08-14T14:06:45.134" v="1451" actId="14100"/>
        <pc:sldMkLst>
          <pc:docMk/>
          <pc:sldMk cId="3157202996" sldId="267"/>
        </pc:sldMkLst>
        <pc:spChg chg="mod">
          <ac:chgData name="Siyi Wang" userId="670989f3-4df8-41bb-9229-d8386925f679" providerId="ADAL" clId="{163F3109-D1D7-4689-8FBE-C2CDD84414C2}" dt="2023-08-14T14:04:50.572" v="1363" actId="20577"/>
          <ac:spMkLst>
            <pc:docMk/>
            <pc:sldMk cId="3157202996" sldId="267"/>
            <ac:spMk id="5" creationId="{65AD5348-2BD0-0576-CA1F-054290719341}"/>
          </ac:spMkLst>
        </pc:spChg>
        <pc:spChg chg="add mod">
          <ac:chgData name="Siyi Wang" userId="670989f3-4df8-41bb-9229-d8386925f679" providerId="ADAL" clId="{163F3109-D1D7-4689-8FBE-C2CDD84414C2}" dt="2023-08-14T14:06:22.177" v="1447" actId="20577"/>
          <ac:spMkLst>
            <pc:docMk/>
            <pc:sldMk cId="3157202996" sldId="267"/>
            <ac:spMk id="6" creationId="{7447BA76-0404-2FD8-26AF-AA0A9840543B}"/>
          </ac:spMkLst>
        </pc:spChg>
        <pc:spChg chg="del">
          <ac:chgData name="Siyi Wang" userId="670989f3-4df8-41bb-9229-d8386925f679" providerId="ADAL" clId="{163F3109-D1D7-4689-8FBE-C2CDD84414C2}" dt="2023-08-14T14:04:48.213" v="1361" actId="478"/>
          <ac:spMkLst>
            <pc:docMk/>
            <pc:sldMk cId="3157202996" sldId="267"/>
            <ac:spMk id="8" creationId="{021EB1FB-3073-EF8C-86D8-7193C449E886}"/>
          </ac:spMkLst>
        </pc:spChg>
        <pc:picChg chg="add mod">
          <ac:chgData name="Siyi Wang" userId="670989f3-4df8-41bb-9229-d8386925f679" providerId="ADAL" clId="{163F3109-D1D7-4689-8FBE-C2CDD84414C2}" dt="2023-08-14T14:05:10.774" v="1366" actId="14100"/>
          <ac:picMkLst>
            <pc:docMk/>
            <pc:sldMk cId="3157202996" sldId="267"/>
            <ac:picMk id="4" creationId="{554C503D-BE86-DCE1-28A6-B73AFC0A8EB3}"/>
          </ac:picMkLst>
        </pc:picChg>
        <pc:picChg chg="del">
          <ac:chgData name="Siyi Wang" userId="670989f3-4df8-41bb-9229-d8386925f679" providerId="ADAL" clId="{163F3109-D1D7-4689-8FBE-C2CDD84414C2}" dt="2023-08-14T14:04:11.870" v="1320" actId="478"/>
          <ac:picMkLst>
            <pc:docMk/>
            <pc:sldMk cId="3157202996" sldId="267"/>
            <ac:picMk id="7" creationId="{CA1FE6D3-0AB7-F08E-0834-754337960EE9}"/>
          </ac:picMkLst>
        </pc:picChg>
        <pc:picChg chg="del">
          <ac:chgData name="Siyi Wang" userId="670989f3-4df8-41bb-9229-d8386925f679" providerId="ADAL" clId="{163F3109-D1D7-4689-8FBE-C2CDD84414C2}" dt="2023-08-14T14:04:12.823" v="1322" actId="478"/>
          <ac:picMkLst>
            <pc:docMk/>
            <pc:sldMk cId="3157202996" sldId="267"/>
            <ac:picMk id="10" creationId="{A080DDE5-FDC5-6F94-B5F2-67EB012AE849}"/>
          </ac:picMkLst>
        </pc:picChg>
        <pc:picChg chg="del">
          <ac:chgData name="Siyi Wang" userId="670989f3-4df8-41bb-9229-d8386925f679" providerId="ADAL" clId="{163F3109-D1D7-4689-8FBE-C2CDD84414C2}" dt="2023-08-14T14:04:12.416" v="1321" actId="478"/>
          <ac:picMkLst>
            <pc:docMk/>
            <pc:sldMk cId="3157202996" sldId="267"/>
            <ac:picMk id="11" creationId="{15899D51-6941-6D47-5720-829C3FFB5005}"/>
          </ac:picMkLst>
        </pc:picChg>
        <pc:picChg chg="add mod">
          <ac:chgData name="Siyi Wang" userId="670989f3-4df8-41bb-9229-d8386925f679" providerId="ADAL" clId="{163F3109-D1D7-4689-8FBE-C2CDD84414C2}" dt="2023-08-14T14:06:45.134" v="1451" actId="14100"/>
          <ac:picMkLst>
            <pc:docMk/>
            <pc:sldMk cId="3157202996" sldId="267"/>
            <ac:picMk id="12" creationId="{B643B099-A090-3E8F-BA9B-9CB9DA318A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B684-9EAF-79B2-FF7E-D4FB1AECF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E5B4D-429B-DF2A-81C3-976C12CA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56E56-8188-1318-C37D-71E9ED13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C9E5-05B9-46B1-AF1F-C7DA0ECCE3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07DB-5AF3-4634-9ECD-479F2179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BD49F-9F7B-C9DC-A041-35F71D29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17A1-DCD7-406F-93AA-9BF2EFD2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9233-144D-2009-0B0D-270E1040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81594-D13D-D94C-7235-F2B807149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0052-9FA4-3EEC-7A98-6389B820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C9E5-05B9-46B1-AF1F-C7DA0ECCE3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52EC-5B39-1889-5C44-01834E9B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5CD4-E140-E8A8-3D09-A0FA876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17A1-DCD7-406F-93AA-9BF2EFD2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13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CE3E8-8C4B-CC40-2778-24EDCBFAA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B0C7B-01BF-A881-40C3-147397FCD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D48E-0C75-FC50-A8C9-75F11C32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C9E5-05B9-46B1-AF1F-C7DA0ECCE3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2065-4C4E-AD83-DD4F-1D01DC2B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C9CE-6B91-F090-0AA7-2F133F1D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17A1-DCD7-406F-93AA-9BF2EFD2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2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217E-C6A7-634D-CDBF-A42565CE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D3DE-2DF6-F799-0BE0-000FC2DC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6B0C-7896-D6E6-7B4A-D105F987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C9E5-05B9-46B1-AF1F-C7DA0ECCE3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8080B-9DEC-E39B-EF65-2EAA5855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375B-2870-DD2A-A40B-F4946F8D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17A1-DCD7-406F-93AA-9BF2EFD2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7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3AD8-FE42-0359-FB56-C560A0B0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3245-2801-CFD5-4574-2DCB2534E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19F6-582D-9CF6-8EB8-33E57093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C9E5-05B9-46B1-AF1F-C7DA0ECCE3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FA1-074D-2465-C8E6-890132EF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E094-C6DA-87AA-5887-6936B337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17A1-DCD7-406F-93AA-9BF2EFD2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3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1350-F2A5-CE1B-C100-EDA130FB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39CB-7C02-2B00-BEA9-77ABC7174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AC13A-3AFF-DF99-44B3-26192FCB0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9FB02-9104-8604-5029-C396C912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C9E5-05B9-46B1-AF1F-C7DA0ECCE3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99A06-3AA0-FC4F-A1C0-135A96B1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09232-E9F2-EDEC-5353-79B5B977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17A1-DCD7-406F-93AA-9BF2EFD2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2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D3FB-E2FE-07BD-3863-BA2AE738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73E2A-8575-1B96-09BB-6D412AF5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7BD5A-6717-8E91-C178-5FFCF2484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8028D-B55B-121A-09A0-A21C4150F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651EC-2A74-B685-D7F2-83F72AA0B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375C2-C23F-29FA-C3E8-6A0ADB7A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C9E5-05B9-46B1-AF1F-C7DA0ECCE3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8358-4AC1-B1B7-5721-B8DBF296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CF896-3749-B2FE-8901-4B746F08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17A1-DCD7-406F-93AA-9BF2EFD2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67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FE39-9731-F93A-DE57-E7510AB5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A8EEF-9382-218A-27EF-7BB5A8DA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C9E5-05B9-46B1-AF1F-C7DA0ECCE3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5627C-56DD-1323-E810-E308C535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6A693-8EC0-2B16-8B88-80A427C9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17A1-DCD7-406F-93AA-9BF2EFD2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2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B2647-BB3F-D844-6CA5-52E1E554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C9E5-05B9-46B1-AF1F-C7DA0ECCE3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4B01E-CDB8-9B50-3C90-DA8DB8B8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CF5F7-C771-0903-D7F2-6BF99B14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17A1-DCD7-406F-93AA-9BF2EFD2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67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1FD3-DB7A-9AC4-8C4B-4430A200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0135-45A9-19E0-9912-159763FB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48262-9830-3EC8-B903-314510346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8585-51F0-4259-0DA3-AD6C21ED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C9E5-05B9-46B1-AF1F-C7DA0ECCE3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A6748-3A47-4E90-7288-2C4C14E7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DB925-2D8F-191E-CFE8-2E90E93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17A1-DCD7-406F-93AA-9BF2EFD2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16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5C7E-CC73-0D2E-E3F1-8FD9B379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42403-DDC3-CD31-2216-DA4B68A37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FB580-EB07-9ACC-1F49-FC745F143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E4AA9-9D90-9733-FC95-AE9CAF85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C9E5-05B9-46B1-AF1F-C7DA0ECCE3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0C9D8-962B-DDA4-66CF-6C5222B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2498D-C06E-AAE5-03A1-60B3662A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17A1-DCD7-406F-93AA-9BF2EFD2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8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2892B-9EAE-6A97-B574-5CC1F710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75D10-B408-AA48-B003-F41F7A18E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95C3-6469-B932-C10F-201EE40B3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C9E5-05B9-46B1-AF1F-C7DA0ECCE3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4E71-7A56-9654-776B-26B5D8171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706F-0D45-FC35-A334-5F88034F4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17A1-DCD7-406F-93AA-9BF2EFD22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6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CBD5-2FB4-B645-C098-2B592A9E0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design for faster fetching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10607-0669-D0B2-E24D-CD726D2FB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8/14/2023 Siyi Wang</a:t>
            </a:r>
          </a:p>
          <a:p>
            <a:r>
              <a:rPr lang="en-US" dirty="0"/>
              <a:t>Hackathon</a:t>
            </a:r>
          </a:p>
          <a:p>
            <a:r>
              <a:rPr lang="en-US" dirty="0"/>
              <a:t>Main tools: R, Python, SQL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88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A712-7776-F110-1A33-01A8D7D4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tips: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3AD84-13B5-85FE-0B15-AD16863C5FFC}"/>
              </a:ext>
            </a:extLst>
          </p:cNvPr>
          <p:cNvSpPr txBox="1"/>
          <p:nvPr/>
        </p:nvSpPr>
        <p:spPr>
          <a:xfrm>
            <a:off x="838200" y="1618261"/>
            <a:ext cx="79582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 is better than character;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Delete non-necessary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Figure out the relationships among different tables;</a:t>
            </a:r>
          </a:p>
        </p:txBody>
      </p:sp>
    </p:spTree>
    <p:extLst>
      <p:ext uri="{BB962C8B-B14F-4D97-AF65-F5344CB8AC3E}">
        <p14:creationId xmlns:p14="http://schemas.microsoft.com/office/powerpoint/2010/main" val="226273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A712-7776-F110-1A33-01A8D7D4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Structure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82826-3EA7-B877-1A1F-D2B29719352E}"/>
              </a:ext>
            </a:extLst>
          </p:cNvPr>
          <p:cNvSpPr txBox="1"/>
          <p:nvPr/>
        </p:nvSpPr>
        <p:spPr>
          <a:xfrm>
            <a:off x="633743" y="1973655"/>
            <a:ext cx="17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epicManifest.csv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9F94C-9999-C62A-532D-7DA6A821B6B7}"/>
              </a:ext>
            </a:extLst>
          </p:cNvPr>
          <p:cNvSpPr txBox="1"/>
          <p:nvPr/>
        </p:nvSpPr>
        <p:spPr>
          <a:xfrm>
            <a:off x="633743" y="3708613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fetalBrain_betas.csv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74A4-B552-29D3-835C-1AF4514D4E21}"/>
              </a:ext>
            </a:extLst>
          </p:cNvPr>
          <p:cNvSpPr txBox="1"/>
          <p:nvPr/>
        </p:nvSpPr>
        <p:spPr>
          <a:xfrm>
            <a:off x="7084878" y="3829086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fetalBrain_pheno.csv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449F0D-DC5C-C78F-BE6F-BC01E953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219" y="4198418"/>
            <a:ext cx="4868199" cy="1813083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7D93003-6054-1FD3-F94D-7F5DAE39F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14378"/>
              </p:ext>
            </p:extLst>
          </p:nvPr>
        </p:nvGraphicFramePr>
        <p:xfrm>
          <a:off x="838200" y="4205080"/>
          <a:ext cx="600244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612">
                  <a:extLst>
                    <a:ext uri="{9D8B030D-6E8A-4147-A177-3AD203B41FA5}">
                      <a16:colId xmlns:a16="http://schemas.microsoft.com/office/drawing/2014/main" val="1224369633"/>
                    </a:ext>
                  </a:extLst>
                </a:gridCol>
                <a:gridCol w="1500612">
                  <a:extLst>
                    <a:ext uri="{9D8B030D-6E8A-4147-A177-3AD203B41FA5}">
                      <a16:colId xmlns:a16="http://schemas.microsoft.com/office/drawing/2014/main" val="2019579642"/>
                    </a:ext>
                  </a:extLst>
                </a:gridCol>
                <a:gridCol w="1500612">
                  <a:extLst>
                    <a:ext uri="{9D8B030D-6E8A-4147-A177-3AD203B41FA5}">
                      <a16:colId xmlns:a16="http://schemas.microsoft.com/office/drawing/2014/main" val="2634039138"/>
                    </a:ext>
                  </a:extLst>
                </a:gridCol>
                <a:gridCol w="1500612">
                  <a:extLst>
                    <a:ext uri="{9D8B030D-6E8A-4147-A177-3AD203B41FA5}">
                      <a16:colId xmlns:a16="http://schemas.microsoft.com/office/drawing/2014/main" val="3775857598"/>
                    </a:ext>
                  </a:extLst>
                </a:gridCol>
              </a:tblGrid>
              <a:tr h="3847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203968160012_R02C01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203968160012_R04C01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203968160012_R06C01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24068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r>
                        <a:rPr lang="en-GB" dirty="0"/>
                        <a:t>cg00000029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0.59700111599691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0.705110056799562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0.656097277383743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815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r>
                        <a:rPr lang="en-GB" dirty="0"/>
                        <a:t>cg00000103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0.839221108771016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0.82677903241099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0.825852619397048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72931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85377B0-23A2-1B5B-B589-8EA46EE88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00378"/>
              </p:ext>
            </p:extLst>
          </p:nvPr>
        </p:nvGraphicFramePr>
        <p:xfrm>
          <a:off x="838200" y="2413021"/>
          <a:ext cx="106506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065">
                  <a:extLst>
                    <a:ext uri="{9D8B030D-6E8A-4147-A177-3AD203B41FA5}">
                      <a16:colId xmlns:a16="http://schemas.microsoft.com/office/drawing/2014/main" val="1667583751"/>
                    </a:ext>
                  </a:extLst>
                </a:gridCol>
                <a:gridCol w="1065065">
                  <a:extLst>
                    <a:ext uri="{9D8B030D-6E8A-4147-A177-3AD203B41FA5}">
                      <a16:colId xmlns:a16="http://schemas.microsoft.com/office/drawing/2014/main" val="2078448862"/>
                    </a:ext>
                  </a:extLst>
                </a:gridCol>
                <a:gridCol w="1065065">
                  <a:extLst>
                    <a:ext uri="{9D8B030D-6E8A-4147-A177-3AD203B41FA5}">
                      <a16:colId xmlns:a16="http://schemas.microsoft.com/office/drawing/2014/main" val="2085973806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3163210009"/>
                    </a:ext>
                  </a:extLst>
                </a:gridCol>
                <a:gridCol w="1500990">
                  <a:extLst>
                    <a:ext uri="{9D8B030D-6E8A-4147-A177-3AD203B41FA5}">
                      <a16:colId xmlns:a16="http://schemas.microsoft.com/office/drawing/2014/main" val="3272014830"/>
                    </a:ext>
                  </a:extLst>
                </a:gridCol>
                <a:gridCol w="1065065">
                  <a:extLst>
                    <a:ext uri="{9D8B030D-6E8A-4147-A177-3AD203B41FA5}">
                      <a16:colId xmlns:a16="http://schemas.microsoft.com/office/drawing/2014/main" val="488953398"/>
                    </a:ext>
                  </a:extLst>
                </a:gridCol>
                <a:gridCol w="1065065">
                  <a:extLst>
                    <a:ext uri="{9D8B030D-6E8A-4147-A177-3AD203B41FA5}">
                      <a16:colId xmlns:a16="http://schemas.microsoft.com/office/drawing/2014/main" val="2059803614"/>
                    </a:ext>
                  </a:extLst>
                </a:gridCol>
                <a:gridCol w="1065065">
                  <a:extLst>
                    <a:ext uri="{9D8B030D-6E8A-4147-A177-3AD203B41FA5}">
                      <a16:colId xmlns:a16="http://schemas.microsoft.com/office/drawing/2014/main" val="622993288"/>
                    </a:ext>
                  </a:extLst>
                </a:gridCol>
                <a:gridCol w="1065065">
                  <a:extLst>
                    <a:ext uri="{9D8B030D-6E8A-4147-A177-3AD203B41FA5}">
                      <a16:colId xmlns:a16="http://schemas.microsoft.com/office/drawing/2014/main" val="1016336559"/>
                    </a:ext>
                  </a:extLst>
                </a:gridCol>
                <a:gridCol w="1065065">
                  <a:extLst>
                    <a:ext uri="{9D8B030D-6E8A-4147-A177-3AD203B41FA5}">
                      <a16:colId xmlns:a16="http://schemas.microsoft.com/office/drawing/2014/main" val="2979079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probeID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CpG Island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UCSC_RefGene_Accession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SNP_MinorAlleleFrequency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25351"/>
                  </a:ext>
                </a:extLst>
              </a:tr>
            </a:tbl>
          </a:graphicData>
        </a:graphic>
      </p:graphicFrame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6922F2D2-8C8B-6F7C-86FD-7401C2B85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475" y="2769913"/>
            <a:ext cx="914400" cy="91440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16FF0F33-7048-687B-62D8-5B1A9BF0E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26" y="2784758"/>
            <a:ext cx="914400" cy="91440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784872D-DB04-57B3-54B5-D197EE9CA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0461" y="2799399"/>
            <a:ext cx="914400" cy="91440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5876F8A1-3B37-6430-DC79-811876379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3583" y="2780217"/>
            <a:ext cx="914400" cy="914400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EA2AE81B-DD04-8BD9-AA65-7BD771B64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7140" y="2848520"/>
            <a:ext cx="914400" cy="914400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42EDBFAC-0B80-446D-2142-63458552F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1199" y="2819374"/>
            <a:ext cx="914400" cy="914400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606B7FF7-8B2E-E29B-B55D-F2AE91EAB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0678" y="3747880"/>
            <a:ext cx="914400" cy="91440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3C0026D4-0B1B-7298-DBE6-06ABC4B1E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31953" y="4016176"/>
            <a:ext cx="769001" cy="76900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D5A30AF9-A17A-479C-7746-0B4AD27BC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6821" y="4016176"/>
            <a:ext cx="769001" cy="76900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61BBE36-69D9-F06E-7218-41B448CD7A88}"/>
              </a:ext>
            </a:extLst>
          </p:cNvPr>
          <p:cNvSpPr/>
          <p:nvPr/>
        </p:nvSpPr>
        <p:spPr>
          <a:xfrm>
            <a:off x="2379157" y="4273236"/>
            <a:ext cx="4365675" cy="511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919BBA-1681-4151-944A-5E0A9D158827}"/>
              </a:ext>
            </a:extLst>
          </p:cNvPr>
          <p:cNvSpPr txBox="1"/>
          <p:nvPr/>
        </p:nvSpPr>
        <p:spPr>
          <a:xfrm>
            <a:off x="4637868" y="382908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Sample name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749F3E-BD71-9F5D-38B2-884AE8184552}"/>
              </a:ext>
            </a:extLst>
          </p:cNvPr>
          <p:cNvSpPr/>
          <p:nvPr/>
        </p:nvSpPr>
        <p:spPr>
          <a:xfrm>
            <a:off x="867869" y="4931630"/>
            <a:ext cx="1307209" cy="9144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9BFA9C-1260-1290-8D2A-11C2AE4A185E}"/>
              </a:ext>
            </a:extLst>
          </p:cNvPr>
          <p:cNvSpPr txBox="1"/>
          <p:nvPr/>
        </p:nvSpPr>
        <p:spPr>
          <a:xfrm>
            <a:off x="983726" y="5762650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Probe_ID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87BF777E-52F9-E2F4-174A-8A57E6602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7205" y="4049754"/>
            <a:ext cx="769001" cy="7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9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A712-7776-F110-1A33-01A8D7D4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Restructure Data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27BA9-43A0-D6BF-23E7-75EEC581EEB6}"/>
              </a:ext>
            </a:extLst>
          </p:cNvPr>
          <p:cNvSpPr txBox="1"/>
          <p:nvPr/>
        </p:nvSpPr>
        <p:spPr>
          <a:xfrm>
            <a:off x="1041076" y="2269454"/>
            <a:ext cx="17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epicManifest.csv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F8766-7EDB-CC3F-872E-05418F1E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89" y="1531163"/>
            <a:ext cx="4601217" cy="1476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8F53F-6E4A-FD84-1AB4-5DBC2CA8B9D0}"/>
              </a:ext>
            </a:extLst>
          </p:cNvPr>
          <p:cNvSpPr txBox="1"/>
          <p:nvPr/>
        </p:nvSpPr>
        <p:spPr>
          <a:xfrm>
            <a:off x="883465" y="4588546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fetalBrain_pheno.csv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F21844-A3EC-527A-E12B-CA0E014E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96" y="5016294"/>
            <a:ext cx="1952504" cy="1476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E66564-0170-A500-1C27-D58BA5A0D9E6}"/>
              </a:ext>
            </a:extLst>
          </p:cNvPr>
          <p:cNvSpPr txBox="1"/>
          <p:nvPr/>
        </p:nvSpPr>
        <p:spPr>
          <a:xfrm>
            <a:off x="3335992" y="5546815"/>
            <a:ext cx="662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do not need the </a:t>
            </a:r>
            <a:r>
              <a:rPr lang="en-US" dirty="0" err="1"/>
              <a:t>Smple</a:t>
            </a:r>
            <a:r>
              <a:rPr lang="en-US" dirty="0"/>
              <a:t> ID, I use number(</a:t>
            </a:r>
            <a:r>
              <a:rPr lang="en-US" dirty="0" err="1"/>
              <a:t>SampleKey</a:t>
            </a:r>
            <a:r>
              <a:rPr lang="en-US" dirty="0"/>
              <a:t>) to replace the characters(</a:t>
            </a:r>
            <a:r>
              <a:rPr lang="en-US" dirty="0" err="1"/>
              <a:t>Sample_ID</a:t>
            </a:r>
            <a:r>
              <a:rPr lang="en-US" dirty="0"/>
              <a:t>).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D98235-00A8-5D48-D7EB-084D65BEB6A9}"/>
              </a:ext>
            </a:extLst>
          </p:cNvPr>
          <p:cNvCxnSpPr/>
          <p:nvPr/>
        </p:nvCxnSpPr>
        <p:spPr>
          <a:xfrm flipV="1">
            <a:off x="2989366" y="2269454"/>
            <a:ext cx="251514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6402C5-3AE8-00A9-613A-AACCF2550BD0}"/>
              </a:ext>
            </a:extLst>
          </p:cNvPr>
          <p:cNvCxnSpPr>
            <a:cxnSpLocks/>
          </p:cNvCxnSpPr>
          <p:nvPr/>
        </p:nvCxnSpPr>
        <p:spPr>
          <a:xfrm>
            <a:off x="3007269" y="2850234"/>
            <a:ext cx="2497238" cy="8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6599016-777A-36F6-1BD4-E9E14348B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189" y="3255033"/>
            <a:ext cx="150516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3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A712-7776-F110-1A33-01A8D7D4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Restructure Data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27BA9-43A0-D6BF-23E7-75EEC581EEB6}"/>
              </a:ext>
            </a:extLst>
          </p:cNvPr>
          <p:cNvSpPr txBox="1"/>
          <p:nvPr/>
        </p:nvSpPr>
        <p:spPr>
          <a:xfrm>
            <a:off x="838200" y="1506022"/>
            <a:ext cx="17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epicManifest.csv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F8766-7EDB-CC3F-872E-05418F1E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16" y="1875354"/>
            <a:ext cx="4601217" cy="1476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ADDF7-3795-2866-C3AF-0223B3F78B83}"/>
              </a:ext>
            </a:extLst>
          </p:cNvPr>
          <p:cNvSpPr txBox="1"/>
          <p:nvPr/>
        </p:nvSpPr>
        <p:spPr>
          <a:xfrm>
            <a:off x="838200" y="3699186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fetalBrain_betas.csv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8F53F-6E4A-FD84-1AB4-5DBC2CA8B9D0}"/>
              </a:ext>
            </a:extLst>
          </p:cNvPr>
          <p:cNvSpPr txBox="1"/>
          <p:nvPr/>
        </p:nvSpPr>
        <p:spPr>
          <a:xfrm>
            <a:off x="6509843" y="1413689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fetalBrain_pheno.csv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F21844-A3EC-527A-E12B-CA0E014E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43" y="1875353"/>
            <a:ext cx="1952504" cy="1476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E66564-0170-A500-1C27-D58BA5A0D9E6}"/>
              </a:ext>
            </a:extLst>
          </p:cNvPr>
          <p:cNvSpPr txBox="1"/>
          <p:nvPr/>
        </p:nvSpPr>
        <p:spPr>
          <a:xfrm>
            <a:off x="8871837" y="1875353"/>
            <a:ext cx="2784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do not need the </a:t>
            </a:r>
            <a:r>
              <a:rPr lang="en-US" dirty="0" err="1"/>
              <a:t>Smple</a:t>
            </a:r>
            <a:r>
              <a:rPr lang="en-US" dirty="0"/>
              <a:t> ID, I use number(</a:t>
            </a:r>
            <a:r>
              <a:rPr lang="en-US" dirty="0" err="1"/>
              <a:t>SampleKey</a:t>
            </a:r>
            <a:r>
              <a:rPr lang="en-US" dirty="0"/>
              <a:t>) to replace the characters(</a:t>
            </a:r>
            <a:r>
              <a:rPr lang="en-US" dirty="0" err="1"/>
              <a:t>Sample_ID</a:t>
            </a:r>
            <a:r>
              <a:rPr lang="en-US" dirty="0"/>
              <a:t>).</a:t>
            </a:r>
            <a:endParaRPr lang="en-GB" dirty="0"/>
          </a:p>
        </p:txBody>
      </p:sp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2B6C11E6-508D-0175-D11E-7124D2CEBF8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205079"/>
          <a:ext cx="5339232" cy="2439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808">
                  <a:extLst>
                    <a:ext uri="{9D8B030D-6E8A-4147-A177-3AD203B41FA5}">
                      <a16:colId xmlns:a16="http://schemas.microsoft.com/office/drawing/2014/main" val="1224369633"/>
                    </a:ext>
                  </a:extLst>
                </a:gridCol>
                <a:gridCol w="1334808">
                  <a:extLst>
                    <a:ext uri="{9D8B030D-6E8A-4147-A177-3AD203B41FA5}">
                      <a16:colId xmlns:a16="http://schemas.microsoft.com/office/drawing/2014/main" val="2019579642"/>
                    </a:ext>
                  </a:extLst>
                </a:gridCol>
                <a:gridCol w="1334808">
                  <a:extLst>
                    <a:ext uri="{9D8B030D-6E8A-4147-A177-3AD203B41FA5}">
                      <a16:colId xmlns:a16="http://schemas.microsoft.com/office/drawing/2014/main" val="2634039138"/>
                    </a:ext>
                  </a:extLst>
                </a:gridCol>
                <a:gridCol w="1334808">
                  <a:extLst>
                    <a:ext uri="{9D8B030D-6E8A-4147-A177-3AD203B41FA5}">
                      <a16:colId xmlns:a16="http://schemas.microsoft.com/office/drawing/2014/main" val="3775857598"/>
                    </a:ext>
                  </a:extLst>
                </a:gridCol>
              </a:tblGrid>
              <a:tr h="76259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203968160012_R02C01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203968160012_R04C01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203968160012_R06C01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24068"/>
                  </a:ext>
                </a:extLst>
              </a:tr>
              <a:tr h="762597">
                <a:tc>
                  <a:txBody>
                    <a:bodyPr/>
                    <a:lstStyle/>
                    <a:p>
                      <a:r>
                        <a:rPr lang="en-GB" dirty="0"/>
                        <a:t>cg00000029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0.59700111599691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0.705110056799562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0.656097277383743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8151"/>
                  </a:ext>
                </a:extLst>
              </a:tr>
              <a:tr h="762597">
                <a:tc>
                  <a:txBody>
                    <a:bodyPr/>
                    <a:lstStyle/>
                    <a:p>
                      <a:r>
                        <a:rPr lang="en-GB" dirty="0"/>
                        <a:t>cg00000103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0.839221108771016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0.82677903241099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0.825852619397048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72931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400CE4-58A3-7888-31BE-FC654867390A}"/>
              </a:ext>
            </a:extLst>
          </p:cNvPr>
          <p:cNvCxnSpPr/>
          <p:nvPr/>
        </p:nvCxnSpPr>
        <p:spPr>
          <a:xfrm>
            <a:off x="6325116" y="5424876"/>
            <a:ext cx="517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E54BA7-C27C-177D-19F6-E25E05D4B576}"/>
              </a:ext>
            </a:extLst>
          </p:cNvPr>
          <p:cNvSpPr txBox="1"/>
          <p:nvPr/>
        </p:nvSpPr>
        <p:spPr>
          <a:xfrm>
            <a:off x="4150983" y="4757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29DF75-BED9-6E56-46FA-C9052FEA2439}"/>
              </a:ext>
            </a:extLst>
          </p:cNvPr>
          <p:cNvSpPr txBox="1"/>
          <p:nvPr/>
        </p:nvSpPr>
        <p:spPr>
          <a:xfrm>
            <a:off x="2746319" y="4767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152C1F-9336-F1F5-1952-5100A2CF7534}"/>
              </a:ext>
            </a:extLst>
          </p:cNvPr>
          <p:cNvSpPr txBox="1"/>
          <p:nvPr/>
        </p:nvSpPr>
        <p:spPr>
          <a:xfrm>
            <a:off x="5404804" y="4757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513DD-6CED-5A2E-26B0-B87241C53A2A}"/>
              </a:ext>
            </a:extLst>
          </p:cNvPr>
          <p:cNvSpPr txBox="1"/>
          <p:nvPr/>
        </p:nvSpPr>
        <p:spPr>
          <a:xfrm>
            <a:off x="1335332" y="5559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A42DD8-4D9E-2BA0-E8CC-5A5273978523}"/>
              </a:ext>
            </a:extLst>
          </p:cNvPr>
          <p:cNvSpPr txBox="1"/>
          <p:nvPr/>
        </p:nvSpPr>
        <p:spPr>
          <a:xfrm>
            <a:off x="1335332" y="6217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  <a:endParaRPr lang="en-GB" b="1" dirty="0">
              <a:solidFill>
                <a:srgbClr val="0070C0"/>
              </a:solidFill>
            </a:endParaRPr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E6C20C40-BD14-CCC0-80B7-F4A2BB82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32719"/>
              </p:ext>
            </p:extLst>
          </p:nvPr>
        </p:nvGraphicFramePr>
        <p:xfrm>
          <a:off x="7076050" y="4144716"/>
          <a:ext cx="473926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560">
                  <a:extLst>
                    <a:ext uri="{9D8B030D-6E8A-4147-A177-3AD203B41FA5}">
                      <a16:colId xmlns:a16="http://schemas.microsoft.com/office/drawing/2014/main" val="1224369633"/>
                    </a:ext>
                  </a:extLst>
                </a:gridCol>
                <a:gridCol w="1228437">
                  <a:extLst>
                    <a:ext uri="{9D8B030D-6E8A-4147-A177-3AD203B41FA5}">
                      <a16:colId xmlns:a16="http://schemas.microsoft.com/office/drawing/2014/main" val="3216092188"/>
                    </a:ext>
                  </a:extLst>
                </a:gridCol>
                <a:gridCol w="2429265">
                  <a:extLst>
                    <a:ext uri="{9D8B030D-6E8A-4147-A177-3AD203B41FA5}">
                      <a16:colId xmlns:a16="http://schemas.microsoft.com/office/drawing/2014/main" val="3844107678"/>
                    </a:ext>
                  </a:extLst>
                </a:gridCol>
              </a:tblGrid>
              <a:tr h="343563">
                <a:tc>
                  <a:txBody>
                    <a:bodyPr/>
                    <a:lstStyle/>
                    <a:p>
                      <a:r>
                        <a:rPr lang="en-US" dirty="0" err="1"/>
                        <a:t>ProbeKey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24068"/>
                  </a:ext>
                </a:extLst>
              </a:tr>
              <a:tr h="36328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0.59700111599691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8151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0.705110056799562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72931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0.656097277383743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35690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0.839221108771016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64746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0.82677903241099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39531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0.825852619397048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4290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D8656E-FD8F-3223-34E5-4FD308EE1BB3}"/>
              </a:ext>
            </a:extLst>
          </p:cNvPr>
          <p:cNvCxnSpPr/>
          <p:nvPr/>
        </p:nvCxnSpPr>
        <p:spPr>
          <a:xfrm>
            <a:off x="2179782" y="3429000"/>
            <a:ext cx="4896268" cy="63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DA2908-B4C7-491A-4ED7-2E139DE1F3FE}"/>
              </a:ext>
            </a:extLst>
          </p:cNvPr>
          <p:cNvCxnSpPr/>
          <p:nvPr/>
        </p:nvCxnSpPr>
        <p:spPr>
          <a:xfrm>
            <a:off x="7076050" y="3351934"/>
            <a:ext cx="1584959" cy="71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83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A712-7776-F110-1A33-01A8D7D4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Restructure Data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ADDF7-3795-2866-C3AF-0223B3F78B83}"/>
              </a:ext>
            </a:extLst>
          </p:cNvPr>
          <p:cNvSpPr txBox="1"/>
          <p:nvPr/>
        </p:nvSpPr>
        <p:spPr>
          <a:xfrm>
            <a:off x="628324" y="2105825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fetalBrain_betas.csv</a:t>
            </a:r>
            <a:endParaRPr lang="en-GB" dirty="0"/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E6C20C40-BD14-CCC0-80B7-F4A2BB82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56961"/>
              </p:ext>
            </p:extLst>
          </p:nvPr>
        </p:nvGraphicFramePr>
        <p:xfrm>
          <a:off x="744440" y="2535381"/>
          <a:ext cx="473926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560">
                  <a:extLst>
                    <a:ext uri="{9D8B030D-6E8A-4147-A177-3AD203B41FA5}">
                      <a16:colId xmlns:a16="http://schemas.microsoft.com/office/drawing/2014/main" val="1224369633"/>
                    </a:ext>
                  </a:extLst>
                </a:gridCol>
                <a:gridCol w="1228437">
                  <a:extLst>
                    <a:ext uri="{9D8B030D-6E8A-4147-A177-3AD203B41FA5}">
                      <a16:colId xmlns:a16="http://schemas.microsoft.com/office/drawing/2014/main" val="3216092188"/>
                    </a:ext>
                  </a:extLst>
                </a:gridCol>
                <a:gridCol w="2429265">
                  <a:extLst>
                    <a:ext uri="{9D8B030D-6E8A-4147-A177-3AD203B41FA5}">
                      <a16:colId xmlns:a16="http://schemas.microsoft.com/office/drawing/2014/main" val="3844107678"/>
                    </a:ext>
                  </a:extLst>
                </a:gridCol>
              </a:tblGrid>
              <a:tr h="343563">
                <a:tc>
                  <a:txBody>
                    <a:bodyPr/>
                    <a:lstStyle/>
                    <a:p>
                      <a:r>
                        <a:rPr lang="en-US" dirty="0" err="1"/>
                        <a:t>ProbeKey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24068"/>
                  </a:ext>
                </a:extLst>
              </a:tr>
              <a:tr h="363285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0.59700111599691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8151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0.705110056799562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72931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0.656097277383743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35690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0.839221108771016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64746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0.82677903241099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39531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0.825852619397048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4290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5ADEDC-306E-18A3-D6C1-CC9919FF3584}"/>
              </a:ext>
            </a:extLst>
          </p:cNvPr>
          <p:cNvCxnSpPr/>
          <p:nvPr/>
        </p:nvCxnSpPr>
        <p:spPr>
          <a:xfrm flipV="1">
            <a:off x="5677726" y="2244436"/>
            <a:ext cx="997527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64F263-6036-6338-77CD-C89A8FED00D4}"/>
              </a:ext>
            </a:extLst>
          </p:cNvPr>
          <p:cNvCxnSpPr>
            <a:cxnSpLocks/>
          </p:cNvCxnSpPr>
          <p:nvPr/>
        </p:nvCxnSpPr>
        <p:spPr>
          <a:xfrm>
            <a:off x="5697502" y="3237345"/>
            <a:ext cx="97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DDC161-F31C-567A-A9D4-C6F0E6B22DD0}"/>
              </a:ext>
            </a:extLst>
          </p:cNvPr>
          <p:cNvCxnSpPr>
            <a:cxnSpLocks/>
          </p:cNvCxnSpPr>
          <p:nvPr/>
        </p:nvCxnSpPr>
        <p:spPr>
          <a:xfrm>
            <a:off x="5697502" y="3975820"/>
            <a:ext cx="977751" cy="37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E3D4C4-F7B7-1F83-0220-6C58A6055255}"/>
              </a:ext>
            </a:extLst>
          </p:cNvPr>
          <p:cNvSpPr txBox="1"/>
          <p:nvPr/>
        </p:nvSpPr>
        <p:spPr>
          <a:xfrm>
            <a:off x="6797496" y="2020329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tableA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0BC9A5-1CD5-9F9A-4C9D-9310EB4EC083}"/>
              </a:ext>
            </a:extLst>
          </p:cNvPr>
          <p:cNvSpPr txBox="1"/>
          <p:nvPr/>
        </p:nvSpPr>
        <p:spPr>
          <a:xfrm>
            <a:off x="6817272" y="3069603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tableB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0DA877-5110-200E-37B9-01760B72C96D}"/>
              </a:ext>
            </a:extLst>
          </p:cNvPr>
          <p:cNvSpPr txBox="1"/>
          <p:nvPr/>
        </p:nvSpPr>
        <p:spPr>
          <a:xfrm>
            <a:off x="6782159" y="4349763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tableC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4C37C-FA15-0DA1-7E36-2971D8CC8D80}"/>
              </a:ext>
            </a:extLst>
          </p:cNvPr>
          <p:cNvCxnSpPr>
            <a:cxnSpLocks/>
          </p:cNvCxnSpPr>
          <p:nvPr/>
        </p:nvCxnSpPr>
        <p:spPr>
          <a:xfrm>
            <a:off x="5677726" y="4414547"/>
            <a:ext cx="886691" cy="127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E7D7E4-44E0-0530-D696-183E6DFD20EE}"/>
              </a:ext>
            </a:extLst>
          </p:cNvPr>
          <p:cNvSpPr txBox="1"/>
          <p:nvPr/>
        </p:nvSpPr>
        <p:spPr>
          <a:xfrm>
            <a:off x="6817271" y="5544012"/>
            <a:ext cx="80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tableD</a:t>
            </a:r>
            <a:endParaRPr lang="en-GB" dirty="0"/>
          </a:p>
        </p:txBody>
      </p:sp>
      <p:graphicFrame>
        <p:nvGraphicFramePr>
          <p:cNvPr id="32" name="Table 12">
            <a:extLst>
              <a:ext uri="{FF2B5EF4-FFF2-40B4-BE49-F238E27FC236}">
                <a16:creationId xmlns:a16="http://schemas.microsoft.com/office/drawing/2014/main" id="{7BE392D0-65F2-5143-27E5-BA060B753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71074"/>
              </p:ext>
            </p:extLst>
          </p:nvPr>
        </p:nvGraphicFramePr>
        <p:xfrm>
          <a:off x="7801547" y="1535022"/>
          <a:ext cx="405849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9322">
                  <a:extLst>
                    <a:ext uri="{9D8B030D-6E8A-4147-A177-3AD203B41FA5}">
                      <a16:colId xmlns:a16="http://schemas.microsoft.com/office/drawing/2014/main" val="1224369633"/>
                    </a:ext>
                  </a:extLst>
                </a:gridCol>
                <a:gridCol w="1222218">
                  <a:extLst>
                    <a:ext uri="{9D8B030D-6E8A-4147-A177-3AD203B41FA5}">
                      <a16:colId xmlns:a16="http://schemas.microsoft.com/office/drawing/2014/main" val="3216092188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3844107678"/>
                    </a:ext>
                  </a:extLst>
                </a:gridCol>
              </a:tblGrid>
              <a:tr h="343563">
                <a:tc>
                  <a:txBody>
                    <a:bodyPr/>
                    <a:lstStyle/>
                    <a:p>
                      <a:r>
                        <a:rPr lang="en-US" dirty="0" err="1"/>
                        <a:t>ProbeKey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24068"/>
                  </a:ext>
                </a:extLst>
              </a:tr>
              <a:tr h="363285">
                <a:tc>
                  <a:txBody>
                    <a:bodyPr/>
                    <a:lstStyle/>
                    <a:p>
                      <a:r>
                        <a:rPr lang="en-GB" dirty="0"/>
                        <a:t>1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8151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US" dirty="0"/>
                        <a:t>107899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72931"/>
                  </a:ext>
                </a:extLst>
              </a:tr>
            </a:tbl>
          </a:graphicData>
        </a:graphic>
      </p:graphicFrame>
      <p:graphicFrame>
        <p:nvGraphicFramePr>
          <p:cNvPr id="33" name="Table 12">
            <a:extLst>
              <a:ext uri="{FF2B5EF4-FFF2-40B4-BE49-F238E27FC236}">
                <a16:creationId xmlns:a16="http://schemas.microsoft.com/office/drawing/2014/main" id="{D26A8153-003C-4406-7407-69E1D17FB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21905"/>
              </p:ext>
            </p:extLst>
          </p:nvPr>
        </p:nvGraphicFramePr>
        <p:xfrm>
          <a:off x="7801546" y="2890295"/>
          <a:ext cx="405849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9322">
                  <a:extLst>
                    <a:ext uri="{9D8B030D-6E8A-4147-A177-3AD203B41FA5}">
                      <a16:colId xmlns:a16="http://schemas.microsoft.com/office/drawing/2014/main" val="1224369633"/>
                    </a:ext>
                  </a:extLst>
                </a:gridCol>
                <a:gridCol w="1222218">
                  <a:extLst>
                    <a:ext uri="{9D8B030D-6E8A-4147-A177-3AD203B41FA5}">
                      <a16:colId xmlns:a16="http://schemas.microsoft.com/office/drawing/2014/main" val="3216092188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3844107678"/>
                    </a:ext>
                  </a:extLst>
                </a:gridCol>
              </a:tblGrid>
              <a:tr h="343563">
                <a:tc>
                  <a:txBody>
                    <a:bodyPr/>
                    <a:lstStyle/>
                    <a:p>
                      <a:r>
                        <a:rPr lang="en-US" dirty="0" err="1"/>
                        <a:t>ProbeKey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24068"/>
                  </a:ext>
                </a:extLst>
              </a:tr>
              <a:tr h="363285">
                <a:tc>
                  <a:txBody>
                    <a:bodyPr/>
                    <a:lstStyle/>
                    <a:p>
                      <a:r>
                        <a:rPr lang="en-US" dirty="0"/>
                        <a:t>107900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8151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72931"/>
                  </a:ext>
                </a:extLst>
              </a:tr>
            </a:tbl>
          </a:graphicData>
        </a:graphic>
      </p:graphicFrame>
      <p:graphicFrame>
        <p:nvGraphicFramePr>
          <p:cNvPr id="34" name="Table 12">
            <a:extLst>
              <a:ext uri="{FF2B5EF4-FFF2-40B4-BE49-F238E27FC236}">
                <a16:creationId xmlns:a16="http://schemas.microsoft.com/office/drawing/2014/main" id="{620813CA-CEBE-6C65-2C17-E01C74B45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87789"/>
              </p:ext>
            </p:extLst>
          </p:nvPr>
        </p:nvGraphicFramePr>
        <p:xfrm>
          <a:off x="7792490" y="4225698"/>
          <a:ext cx="405849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9322">
                  <a:extLst>
                    <a:ext uri="{9D8B030D-6E8A-4147-A177-3AD203B41FA5}">
                      <a16:colId xmlns:a16="http://schemas.microsoft.com/office/drawing/2014/main" val="1224369633"/>
                    </a:ext>
                  </a:extLst>
                </a:gridCol>
                <a:gridCol w="1222218">
                  <a:extLst>
                    <a:ext uri="{9D8B030D-6E8A-4147-A177-3AD203B41FA5}">
                      <a16:colId xmlns:a16="http://schemas.microsoft.com/office/drawing/2014/main" val="3216092188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3844107678"/>
                    </a:ext>
                  </a:extLst>
                </a:gridCol>
              </a:tblGrid>
              <a:tr h="343563">
                <a:tc>
                  <a:txBody>
                    <a:bodyPr/>
                    <a:lstStyle/>
                    <a:p>
                      <a:r>
                        <a:rPr lang="en-US" dirty="0" err="1"/>
                        <a:t>ProbeKey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24068"/>
                  </a:ext>
                </a:extLst>
              </a:tr>
              <a:tr h="363285">
                <a:tc>
                  <a:txBody>
                    <a:bodyPr/>
                    <a:lstStyle/>
                    <a:p>
                      <a:r>
                        <a:rPr lang="en-US" dirty="0"/>
                        <a:t>307900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8151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507899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72931"/>
                  </a:ext>
                </a:extLst>
              </a:tr>
            </a:tbl>
          </a:graphicData>
        </a:graphic>
      </p:graphicFrame>
      <p:graphicFrame>
        <p:nvGraphicFramePr>
          <p:cNvPr id="35" name="Table 12">
            <a:extLst>
              <a:ext uri="{FF2B5EF4-FFF2-40B4-BE49-F238E27FC236}">
                <a16:creationId xmlns:a16="http://schemas.microsoft.com/office/drawing/2014/main" id="{0687E67D-E9F8-3BC5-65D4-60FB19CD8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72338"/>
              </p:ext>
            </p:extLst>
          </p:nvPr>
        </p:nvGraphicFramePr>
        <p:xfrm>
          <a:off x="7792489" y="5544012"/>
          <a:ext cx="405849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9322">
                  <a:extLst>
                    <a:ext uri="{9D8B030D-6E8A-4147-A177-3AD203B41FA5}">
                      <a16:colId xmlns:a16="http://schemas.microsoft.com/office/drawing/2014/main" val="1224369633"/>
                    </a:ext>
                  </a:extLst>
                </a:gridCol>
                <a:gridCol w="1222218">
                  <a:extLst>
                    <a:ext uri="{9D8B030D-6E8A-4147-A177-3AD203B41FA5}">
                      <a16:colId xmlns:a16="http://schemas.microsoft.com/office/drawing/2014/main" val="3216092188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3844107678"/>
                    </a:ext>
                  </a:extLst>
                </a:gridCol>
              </a:tblGrid>
              <a:tr h="343563">
                <a:tc>
                  <a:txBody>
                    <a:bodyPr/>
                    <a:lstStyle/>
                    <a:p>
                      <a:r>
                        <a:rPr lang="en-US" dirty="0" err="1"/>
                        <a:t>ProbeKey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24068"/>
                  </a:ext>
                </a:extLst>
              </a:tr>
              <a:tr h="363285">
                <a:tc>
                  <a:txBody>
                    <a:bodyPr/>
                    <a:lstStyle/>
                    <a:p>
                      <a:r>
                        <a:rPr lang="en-US" dirty="0"/>
                        <a:t>507900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8151"/>
                  </a:ext>
                </a:extLst>
              </a:tr>
              <a:tr h="343563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807899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7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12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A712-7776-F110-1A33-01A8D7D4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Build, Link, and Fill Tables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5E205-AE24-FEDE-E885-307C6F3B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763"/>
            <a:ext cx="5157247" cy="5033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EEBF4-8BFE-AA7A-DF8F-5F9D532A8688}"/>
              </a:ext>
            </a:extLst>
          </p:cNvPr>
          <p:cNvSpPr txBox="1"/>
          <p:nvPr/>
        </p:nvSpPr>
        <p:spPr>
          <a:xfrm>
            <a:off x="6628467" y="2435405"/>
            <a:ext cx="472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ProbeKey</a:t>
            </a:r>
            <a:r>
              <a:rPr lang="en-US" dirty="0"/>
              <a:t> and </a:t>
            </a:r>
            <a:r>
              <a:rPr lang="en-US" dirty="0" err="1"/>
              <a:t>SampleKey</a:t>
            </a:r>
            <a:r>
              <a:rPr lang="en-US" dirty="0"/>
              <a:t> are used to link tables.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91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A712-7776-F110-1A33-01A8D7D4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Fetch Data from Tables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D5348-2BD0-0576-CA1F-054290719341}"/>
              </a:ext>
            </a:extLst>
          </p:cNvPr>
          <p:cNvSpPr txBox="1"/>
          <p:nvPr/>
        </p:nvSpPr>
        <p:spPr>
          <a:xfrm>
            <a:off x="941561" y="1690688"/>
            <a:ext cx="344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GB" dirty="0"/>
              <a:t>Fetch a list of whole Gene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FE6D3-0AB7-F08E-0834-75433796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65" y="2163715"/>
            <a:ext cx="4383428" cy="4057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1EB1FB-3073-EF8C-86D8-7193C449E886}"/>
              </a:ext>
            </a:extLst>
          </p:cNvPr>
          <p:cNvSpPr txBox="1"/>
          <p:nvPr/>
        </p:nvSpPr>
        <p:spPr>
          <a:xfrm>
            <a:off x="5909554" y="1706342"/>
            <a:ext cx="505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Based on the Gene Name to find the Probe Name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80DDE5-FDC5-6F94-B5F2-67EB012AE8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87"/>
          <a:stretch/>
        </p:blipFill>
        <p:spPr>
          <a:xfrm>
            <a:off x="5909555" y="2256054"/>
            <a:ext cx="5915851" cy="1147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899D51-6941-6D47-5720-829C3FFB5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987"/>
          <a:stretch/>
        </p:blipFill>
        <p:spPr>
          <a:xfrm>
            <a:off x="5909554" y="3395358"/>
            <a:ext cx="5915851" cy="114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5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A712-7776-F110-1A33-01A8D7D4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Fetch Data from Tables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D5348-2BD0-0576-CA1F-054290719341}"/>
              </a:ext>
            </a:extLst>
          </p:cNvPr>
          <p:cNvSpPr txBox="1"/>
          <p:nvPr/>
        </p:nvSpPr>
        <p:spPr>
          <a:xfrm>
            <a:off x="941561" y="1690688"/>
            <a:ext cx="482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GB" dirty="0"/>
              <a:t>Fetch the Probe Key, based on the Probe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C503D-BE86-DCE1-28A6-B73AFC0A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61" y="2214150"/>
            <a:ext cx="4694072" cy="3149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7BA76-0404-2FD8-26AF-AA0A9840543B}"/>
              </a:ext>
            </a:extLst>
          </p:cNvPr>
          <p:cNvSpPr txBox="1"/>
          <p:nvPr/>
        </p:nvSpPr>
        <p:spPr>
          <a:xfrm>
            <a:off x="6147680" y="1690688"/>
            <a:ext cx="550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Based on the Probe Key, select one of the beats table 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43B099-A090-3E8F-BA9B-9CB9DA318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67" y="2214149"/>
            <a:ext cx="3427272" cy="45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0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A712-7776-F110-1A33-01A8D7D4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Testing – save the result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C9A1A-4B86-E380-FDCB-DAC8F824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58" y="1690688"/>
            <a:ext cx="7061927" cy="462132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D6372FD-D564-7ECE-67E7-63741230F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22758"/>
              </p:ext>
            </p:extLst>
          </p:nvPr>
        </p:nvGraphicFramePr>
        <p:xfrm>
          <a:off x="8421964" y="2666161"/>
          <a:ext cx="353096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741">
                  <a:extLst>
                    <a:ext uri="{9D8B030D-6E8A-4147-A177-3AD203B41FA5}">
                      <a16:colId xmlns:a16="http://schemas.microsoft.com/office/drawing/2014/main" val="3969995413"/>
                    </a:ext>
                  </a:extLst>
                </a:gridCol>
                <a:gridCol w="882741">
                  <a:extLst>
                    <a:ext uri="{9D8B030D-6E8A-4147-A177-3AD203B41FA5}">
                      <a16:colId xmlns:a16="http://schemas.microsoft.com/office/drawing/2014/main" val="98208609"/>
                    </a:ext>
                  </a:extLst>
                </a:gridCol>
                <a:gridCol w="882741">
                  <a:extLst>
                    <a:ext uri="{9D8B030D-6E8A-4147-A177-3AD203B41FA5}">
                      <a16:colId xmlns:a16="http://schemas.microsoft.com/office/drawing/2014/main" val="2191952457"/>
                    </a:ext>
                  </a:extLst>
                </a:gridCol>
                <a:gridCol w="882741">
                  <a:extLst>
                    <a:ext uri="{9D8B030D-6E8A-4147-A177-3AD203B41FA5}">
                      <a16:colId xmlns:a16="http://schemas.microsoft.com/office/drawing/2014/main" val="625749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0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5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4526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FBA84D-09B5-2CF0-BD68-377B101C6D73}"/>
              </a:ext>
            </a:extLst>
          </p:cNvPr>
          <p:cNvCxnSpPr>
            <a:cxnSpLocks/>
          </p:cNvCxnSpPr>
          <p:nvPr/>
        </p:nvCxnSpPr>
        <p:spPr>
          <a:xfrm>
            <a:off x="7858408" y="3584207"/>
            <a:ext cx="328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3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382</Words>
  <Application>Microsoft Office PowerPoint</Application>
  <PresentationFormat>Widescreen</PresentationFormat>
  <Paragraphs>165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Database design for faster fetching</vt:lpstr>
      <vt:lpstr>1. Data Structure</vt:lpstr>
      <vt:lpstr>2. Restructure Data</vt:lpstr>
      <vt:lpstr>2. Restructure Data</vt:lpstr>
      <vt:lpstr>2. Restructure Data</vt:lpstr>
      <vt:lpstr>4. Build, Link, and Fill Tables </vt:lpstr>
      <vt:lpstr>5. Fetch Data from Tables</vt:lpstr>
      <vt:lpstr>5. Fetch Data from Tables</vt:lpstr>
      <vt:lpstr>6. Testing – save the result</vt:lpstr>
      <vt:lpstr>Small tips: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for faster fetching</dc:title>
  <dc:creator>Siyi Wang</dc:creator>
  <cp:lastModifiedBy>Siyi Wang</cp:lastModifiedBy>
  <cp:revision>1</cp:revision>
  <dcterms:created xsi:type="dcterms:W3CDTF">2023-08-14T10:58:49Z</dcterms:created>
  <dcterms:modified xsi:type="dcterms:W3CDTF">2023-10-23T16:03:53Z</dcterms:modified>
</cp:coreProperties>
</file>