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abdd07b6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abdd07b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abdd07b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abdd07b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shall be angle 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abdd07b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abdd07b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abdd07b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abdd07b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abdd07b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abdd07b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abdd07b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abdd07b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abdd07b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abdd07b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abdd07b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abdd07b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abdd07b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abdd07b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bdd07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bdd07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important triangle center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abdd07b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abdd07b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Angle bisector symmetry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abdd07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abdd07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bdd07b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bdd07b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abdd07b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abdd07b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abdd07b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abdd07b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abdd07b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abdd07b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abdd07b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abdd07b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sines:sinA/a=sinB/b=sinC/c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shall be sine(angle KKcKb),  sine(angleKkbKc)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5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Symmedian Point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6100"/>
            <a:ext cx="826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By Siyu Sun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00" y="511950"/>
            <a:ext cx="8520600" cy="403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950"/>
            <a:ext cx="7558774" cy="47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1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Properties</a:t>
            </a:r>
            <a:endParaRPr>
              <a:solidFill>
                <a:srgbClr val="3C71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5" y="1093925"/>
            <a:ext cx="6456411" cy="37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1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Properties</a:t>
            </a:r>
            <a:endParaRPr>
              <a:solidFill>
                <a:srgbClr val="3C71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41525"/>
            <a:ext cx="6192975" cy="17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93842"/>
            <a:ext cx="6192975" cy="2166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1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Properties</a:t>
            </a:r>
            <a:endParaRPr>
              <a:solidFill>
                <a:srgbClr val="3C71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7013874" cy="38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519500" y="3075675"/>
            <a:ext cx="73152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several row operations, we can find that the determinant of this matrix is 0, which means that the symmedian point is collinear with the first and second isodynamic points</a:t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201"/>
            <a:ext cx="7189100" cy="26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5" y="238975"/>
            <a:ext cx="7595573" cy="162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67550" y="2057375"/>
            <a:ext cx="73152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several row operations, we can find that the determinant of this matrix is 0, the first and second isodynamic points are collinear with the circumcenter.</a:t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isodynamic points are also collinear with the symmedian point, as stated in the last slide, the four points: the first and second isodynamic points, symmedian point, and circumcenter are collinear.  </a:t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0350"/>
            <a:ext cx="7086626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88325" y="2419350"/>
            <a:ext cx="73152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several row operations, we can find that the determinant of this matrix is 0, the Brocard Midpoint is collinear with the symmedian point and the circumcenter.</a:t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therefore the five points are collinear. </a:t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883200" y="1205325"/>
            <a:ext cx="75024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listening!</a:t>
            </a:r>
            <a:endParaRPr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i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Symmedian Point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intersection of three </a:t>
            </a:r>
            <a:r>
              <a:rPr i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Symmedians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triangle.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Symmedians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lines that are isogonal to the triangle’s medians. </a:t>
            </a:r>
            <a:r>
              <a:rPr i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Émile Lemoine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French mathematician, discovered symmedian point in 1873. So sometimes it is also called </a:t>
            </a:r>
            <a:r>
              <a:rPr i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Lemoine Point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9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00" y="1152475"/>
            <a:ext cx="23907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445025"/>
            <a:ext cx="6126200" cy="44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122950"/>
            <a:ext cx="8717976" cy="20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3875"/>
            <a:ext cx="4644725" cy="27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1691" l="4541" r="-5013" t="0"/>
          <a:stretch/>
        </p:blipFill>
        <p:spPr>
          <a:xfrm>
            <a:off x="405250" y="2"/>
            <a:ext cx="873875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525" y="1125374"/>
            <a:ext cx="6065476" cy="365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46925"/>
            <a:ext cx="3006449" cy="19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4" y="115725"/>
            <a:ext cx="5839231" cy="9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8575"/>
            <a:ext cx="3553276" cy="2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9"/>
            <a:ext cx="6317675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2326" y="1752950"/>
            <a:ext cx="4766049" cy="2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4" y="115725"/>
            <a:ext cx="5839231" cy="9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8575"/>
            <a:ext cx="3553276" cy="2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9"/>
            <a:ext cx="6317675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2425" y="1858525"/>
            <a:ext cx="5174152" cy="2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13"/>
            <a:ext cx="7990599" cy="1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50" y="1797625"/>
            <a:ext cx="4218776" cy="2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43720" cy="50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