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7491-A486-471F-B859-9D1B90F48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A5C35-1421-41FA-8643-6F34DA4F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DD3D-E054-46A0-8052-125FF3C9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2991F-0E05-4A9B-9BC2-DAE4C7F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E87C2-219C-4BFB-A01C-72A34558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FBC0-C146-4263-B2ED-5D4C9A22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F852F-09AD-4254-82A4-377A82C57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C965-71D5-46E7-9A8B-4F8AB6B1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975A5-E930-444C-9FCD-A9D4AC69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06DED-B312-4750-BEC2-4CC6B1C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4E0FD-41B3-4890-83EC-36A9BFD8A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68D0F-839B-4A15-9499-5C04EF62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9AC9D-61A6-471A-819F-64EF0D14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DD01F-05F0-4088-BA1F-34A720D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473A3-052C-4E0A-A540-1776F57D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3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5B52-D21D-489C-98EA-0E819C4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6670-B95F-4B53-A83A-A8ABA3AC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B78BA-E531-4350-946D-2A6DD65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9B10-D6FA-4881-AD53-8789414E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F46AB-A74E-4D4D-8E77-7180005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68C6C-1EC3-4966-BA16-B046EA21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767E5-C373-4398-9617-42F447B7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38B2-A031-400F-A2BD-F750D8C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19384-8590-4B5A-90A9-C40F3F64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4EE70-A8E1-4739-95FE-B475026F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2B7C-8DDC-4422-AA04-BB37430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D247E-EA66-49A0-8FB6-EFA7A964E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D36EA-8457-4561-AF24-A805F3CA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D6402-4F8C-4F79-8FF6-1DAA960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09D25-35F9-449E-BE0E-A8CC66AC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DAD8C-FACC-4802-BD80-12D64BCC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4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C6B32-B79E-4620-B901-87D04D45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18C84-D170-48A1-82CE-6A566FB5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58626C-70CF-4AF8-B07D-FFEDFAC8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228821-B44E-414C-AA6C-58435297F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8EA9A-2CC2-4F86-9063-9A79D6FF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E150FA-851A-4CB0-95A6-51D1702E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D036E4-481C-4780-969E-ADB417EA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99B6D-2701-4845-BDFD-8BADA43A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C09F-5D74-4579-8C95-91EE225B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7FCD3-46B0-46AA-8EA1-5EB4FD9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DB229-2583-4A48-B724-15071836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05295-7CA3-4C1A-BD37-CDF82F7F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16E5C-BE9B-428F-9E71-4F70959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146FC-8203-4BFD-BF1A-DE66C8AB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5AD32-9738-47F7-8F0F-7461DEA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7BC23-C513-4A64-81E6-6F376A5A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1A72F-6914-47C0-B52B-268B20AA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B6757-E53F-43CA-A419-CF7DDAC9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CCFD8-E01A-4461-8A60-FF90F2F6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D2EB-CB31-4406-BA3C-5F8A2C8A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8B21B-9222-43CA-BED6-9797E06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7EE80-78DE-4F7D-A0E4-F9ECCCD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014416-A313-4657-ABFD-260D0D655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744FD1-F775-4301-8335-74434136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D576A-0CB2-479D-9AD8-A745D1E9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1EF81-6A6A-43C5-A691-7CCA48B1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CE025-219A-468A-A722-5F1F279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92665-01FB-44C1-A34C-7138CEF9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5DF26-C264-4BAD-8F95-8CF9B77F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191D2-698C-4CDB-AB11-C759A78B6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B8AB-94B7-4CCA-B3AD-E953F97E980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61A1-79E3-4CFB-B258-72EAE9C8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A8763-D03C-4864-ACEA-9F1B5FC6B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B28F-3DB3-4DCF-82AD-88EA308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64BED2A0-AA99-4E5D-879F-12397B28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71" y="362446"/>
            <a:ext cx="6360760" cy="6133108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BCD250D-5773-4720-9BC4-88E35144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2" y="362446"/>
            <a:ext cx="5162343" cy="6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Yang, Siyu</dc:creator>
  <cp:lastModifiedBy>Yang, Siyu</cp:lastModifiedBy>
  <cp:revision>1</cp:revision>
  <dcterms:created xsi:type="dcterms:W3CDTF">2020-04-24T01:39:31Z</dcterms:created>
  <dcterms:modified xsi:type="dcterms:W3CDTF">2020-04-24T01:45:08Z</dcterms:modified>
</cp:coreProperties>
</file>