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319588" cy="3095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 snapToGrid="0">
      <p:cViewPr varScale="1">
        <p:scale>
          <a:sx n="236" d="100"/>
          <a:sy n="236" d="100"/>
        </p:scale>
        <p:origin x="8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06622"/>
            <a:ext cx="3671650" cy="1077736"/>
          </a:xfrm>
        </p:spPr>
        <p:txBody>
          <a:bodyPr anchor="b"/>
          <a:lstStyle>
            <a:lvl1pPr algn="ctr">
              <a:defRPr sz="27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625920"/>
            <a:ext cx="3239691" cy="747393"/>
          </a:xfrm>
        </p:spPr>
        <p:txBody>
          <a:bodyPr/>
          <a:lstStyle>
            <a:lvl1pPr marL="0" indent="0" algn="ctr">
              <a:buNone/>
              <a:defRPr sz="1083"/>
            </a:lvl1pPr>
            <a:lvl2pPr marL="206380" indent="0" algn="ctr">
              <a:buNone/>
              <a:defRPr sz="903"/>
            </a:lvl2pPr>
            <a:lvl3pPr marL="412760" indent="0" algn="ctr">
              <a:buNone/>
              <a:defRPr sz="813"/>
            </a:lvl3pPr>
            <a:lvl4pPr marL="619140" indent="0" algn="ctr">
              <a:buNone/>
              <a:defRPr sz="722"/>
            </a:lvl4pPr>
            <a:lvl5pPr marL="825520" indent="0" algn="ctr">
              <a:buNone/>
              <a:defRPr sz="722"/>
            </a:lvl5pPr>
            <a:lvl6pPr marL="1031900" indent="0" algn="ctr">
              <a:buNone/>
              <a:defRPr sz="722"/>
            </a:lvl6pPr>
            <a:lvl7pPr marL="1238280" indent="0" algn="ctr">
              <a:buNone/>
              <a:defRPr sz="722"/>
            </a:lvl7pPr>
            <a:lvl8pPr marL="1444661" indent="0" algn="ctr">
              <a:buNone/>
              <a:defRPr sz="722"/>
            </a:lvl8pPr>
            <a:lvl9pPr marL="1651041" indent="0" algn="ctr">
              <a:buNone/>
              <a:defRPr sz="72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69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6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64813"/>
            <a:ext cx="931411" cy="26233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64813"/>
            <a:ext cx="2740239" cy="26233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2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8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771757"/>
            <a:ext cx="3725645" cy="1287694"/>
          </a:xfrm>
        </p:spPr>
        <p:txBody>
          <a:bodyPr anchor="b"/>
          <a:lstStyle>
            <a:lvl1pPr>
              <a:defRPr sz="27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071633"/>
            <a:ext cx="3725645" cy="677168"/>
          </a:xfrm>
        </p:spPr>
        <p:txBody>
          <a:bodyPr/>
          <a:lstStyle>
            <a:lvl1pPr marL="0" indent="0">
              <a:buNone/>
              <a:defRPr sz="1083">
                <a:solidFill>
                  <a:schemeClr val="tx1"/>
                </a:solidFill>
              </a:defRPr>
            </a:lvl1pPr>
            <a:lvl2pPr marL="206380" indent="0">
              <a:buNone/>
              <a:defRPr sz="903">
                <a:solidFill>
                  <a:schemeClr val="tx1">
                    <a:tint val="75000"/>
                  </a:schemeClr>
                </a:solidFill>
              </a:defRPr>
            </a:lvl2pPr>
            <a:lvl3pPr marL="412760" indent="0">
              <a:buNone/>
              <a:defRPr sz="813">
                <a:solidFill>
                  <a:schemeClr val="tx1">
                    <a:tint val="75000"/>
                  </a:schemeClr>
                </a:solidFill>
              </a:defRPr>
            </a:lvl3pPr>
            <a:lvl4pPr marL="619140" indent="0">
              <a:buNone/>
              <a:defRPr sz="722">
                <a:solidFill>
                  <a:schemeClr val="tx1">
                    <a:tint val="75000"/>
                  </a:schemeClr>
                </a:solidFill>
              </a:defRPr>
            </a:lvl4pPr>
            <a:lvl5pPr marL="825520" indent="0">
              <a:buNone/>
              <a:defRPr sz="722">
                <a:solidFill>
                  <a:schemeClr val="tx1">
                    <a:tint val="75000"/>
                  </a:schemeClr>
                </a:solidFill>
              </a:defRPr>
            </a:lvl5pPr>
            <a:lvl6pPr marL="1031900" indent="0">
              <a:buNone/>
              <a:defRPr sz="722">
                <a:solidFill>
                  <a:schemeClr val="tx1">
                    <a:tint val="75000"/>
                  </a:schemeClr>
                </a:solidFill>
              </a:defRPr>
            </a:lvl6pPr>
            <a:lvl7pPr marL="1238280" indent="0">
              <a:buNone/>
              <a:defRPr sz="722">
                <a:solidFill>
                  <a:schemeClr val="tx1">
                    <a:tint val="75000"/>
                  </a:schemeClr>
                </a:solidFill>
              </a:defRPr>
            </a:lvl7pPr>
            <a:lvl8pPr marL="1444661" indent="0">
              <a:buNone/>
              <a:defRPr sz="722">
                <a:solidFill>
                  <a:schemeClr val="tx1">
                    <a:tint val="75000"/>
                  </a:schemeClr>
                </a:solidFill>
              </a:defRPr>
            </a:lvl8pPr>
            <a:lvl9pPr marL="1651041" indent="0">
              <a:buNone/>
              <a:defRPr sz="7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824067"/>
            <a:ext cx="1835825" cy="19641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824067"/>
            <a:ext cx="1835825" cy="19641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5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64814"/>
            <a:ext cx="3725645" cy="59834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758858"/>
            <a:ext cx="1827388" cy="371905"/>
          </a:xfrm>
        </p:spPr>
        <p:txBody>
          <a:bodyPr anchor="b"/>
          <a:lstStyle>
            <a:lvl1pPr marL="0" indent="0">
              <a:buNone/>
              <a:defRPr sz="1083" b="1"/>
            </a:lvl1pPr>
            <a:lvl2pPr marL="206380" indent="0">
              <a:buNone/>
              <a:defRPr sz="903" b="1"/>
            </a:lvl2pPr>
            <a:lvl3pPr marL="412760" indent="0">
              <a:buNone/>
              <a:defRPr sz="813" b="1"/>
            </a:lvl3pPr>
            <a:lvl4pPr marL="619140" indent="0">
              <a:buNone/>
              <a:defRPr sz="722" b="1"/>
            </a:lvl4pPr>
            <a:lvl5pPr marL="825520" indent="0">
              <a:buNone/>
              <a:defRPr sz="722" b="1"/>
            </a:lvl5pPr>
            <a:lvl6pPr marL="1031900" indent="0">
              <a:buNone/>
              <a:defRPr sz="722" b="1"/>
            </a:lvl6pPr>
            <a:lvl7pPr marL="1238280" indent="0">
              <a:buNone/>
              <a:defRPr sz="722" b="1"/>
            </a:lvl7pPr>
            <a:lvl8pPr marL="1444661" indent="0">
              <a:buNone/>
              <a:defRPr sz="722" b="1"/>
            </a:lvl8pPr>
            <a:lvl9pPr marL="1651041" indent="0">
              <a:buNone/>
              <a:defRPr sz="72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130763"/>
            <a:ext cx="1827388" cy="16631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758858"/>
            <a:ext cx="1836388" cy="371905"/>
          </a:xfrm>
        </p:spPr>
        <p:txBody>
          <a:bodyPr anchor="b"/>
          <a:lstStyle>
            <a:lvl1pPr marL="0" indent="0">
              <a:buNone/>
              <a:defRPr sz="1083" b="1"/>
            </a:lvl1pPr>
            <a:lvl2pPr marL="206380" indent="0">
              <a:buNone/>
              <a:defRPr sz="903" b="1"/>
            </a:lvl2pPr>
            <a:lvl3pPr marL="412760" indent="0">
              <a:buNone/>
              <a:defRPr sz="813" b="1"/>
            </a:lvl3pPr>
            <a:lvl4pPr marL="619140" indent="0">
              <a:buNone/>
              <a:defRPr sz="722" b="1"/>
            </a:lvl4pPr>
            <a:lvl5pPr marL="825520" indent="0">
              <a:buNone/>
              <a:defRPr sz="722" b="1"/>
            </a:lvl5pPr>
            <a:lvl6pPr marL="1031900" indent="0">
              <a:buNone/>
              <a:defRPr sz="722" b="1"/>
            </a:lvl6pPr>
            <a:lvl7pPr marL="1238280" indent="0">
              <a:buNone/>
              <a:defRPr sz="722" b="1"/>
            </a:lvl7pPr>
            <a:lvl8pPr marL="1444661" indent="0">
              <a:buNone/>
              <a:defRPr sz="722" b="1"/>
            </a:lvl8pPr>
            <a:lvl9pPr marL="1651041" indent="0">
              <a:buNone/>
              <a:defRPr sz="722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130763"/>
            <a:ext cx="1836388" cy="16631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6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2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68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06375"/>
            <a:ext cx="1393180" cy="722313"/>
          </a:xfrm>
        </p:spPr>
        <p:txBody>
          <a:bodyPr anchor="b"/>
          <a:lstStyle>
            <a:lvl1pPr>
              <a:defRPr sz="14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445713"/>
            <a:ext cx="2186791" cy="2199900"/>
          </a:xfrm>
        </p:spPr>
        <p:txBody>
          <a:bodyPr/>
          <a:lstStyle>
            <a:lvl1pPr>
              <a:defRPr sz="1444"/>
            </a:lvl1pPr>
            <a:lvl2pPr>
              <a:defRPr sz="1264"/>
            </a:lvl2pPr>
            <a:lvl3pPr>
              <a:defRPr sz="1083"/>
            </a:lvl3pPr>
            <a:lvl4pPr>
              <a:defRPr sz="903"/>
            </a:lvl4pPr>
            <a:lvl5pPr>
              <a:defRPr sz="903"/>
            </a:lvl5pPr>
            <a:lvl6pPr>
              <a:defRPr sz="903"/>
            </a:lvl6pPr>
            <a:lvl7pPr>
              <a:defRPr sz="903"/>
            </a:lvl7pPr>
            <a:lvl8pPr>
              <a:defRPr sz="903"/>
            </a:lvl8pPr>
            <a:lvl9pPr>
              <a:defRPr sz="903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928688"/>
            <a:ext cx="1393180" cy="1720508"/>
          </a:xfrm>
        </p:spPr>
        <p:txBody>
          <a:bodyPr/>
          <a:lstStyle>
            <a:lvl1pPr marL="0" indent="0">
              <a:buNone/>
              <a:defRPr sz="722"/>
            </a:lvl1pPr>
            <a:lvl2pPr marL="206380" indent="0">
              <a:buNone/>
              <a:defRPr sz="632"/>
            </a:lvl2pPr>
            <a:lvl3pPr marL="412760" indent="0">
              <a:buNone/>
              <a:defRPr sz="542"/>
            </a:lvl3pPr>
            <a:lvl4pPr marL="619140" indent="0">
              <a:buNone/>
              <a:defRPr sz="451"/>
            </a:lvl4pPr>
            <a:lvl5pPr marL="825520" indent="0">
              <a:buNone/>
              <a:defRPr sz="451"/>
            </a:lvl5pPr>
            <a:lvl6pPr marL="1031900" indent="0">
              <a:buNone/>
              <a:defRPr sz="451"/>
            </a:lvl6pPr>
            <a:lvl7pPr marL="1238280" indent="0">
              <a:buNone/>
              <a:defRPr sz="451"/>
            </a:lvl7pPr>
            <a:lvl8pPr marL="1444661" indent="0">
              <a:buNone/>
              <a:defRPr sz="451"/>
            </a:lvl8pPr>
            <a:lvl9pPr marL="1651041" indent="0">
              <a:buNone/>
              <a:defRPr sz="45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0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06375"/>
            <a:ext cx="1393180" cy="722313"/>
          </a:xfrm>
        </p:spPr>
        <p:txBody>
          <a:bodyPr anchor="b"/>
          <a:lstStyle>
            <a:lvl1pPr>
              <a:defRPr sz="14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445713"/>
            <a:ext cx="2186791" cy="2199900"/>
          </a:xfrm>
        </p:spPr>
        <p:txBody>
          <a:bodyPr anchor="t"/>
          <a:lstStyle>
            <a:lvl1pPr marL="0" indent="0">
              <a:buNone/>
              <a:defRPr sz="1444"/>
            </a:lvl1pPr>
            <a:lvl2pPr marL="206380" indent="0">
              <a:buNone/>
              <a:defRPr sz="1264"/>
            </a:lvl2pPr>
            <a:lvl3pPr marL="412760" indent="0">
              <a:buNone/>
              <a:defRPr sz="1083"/>
            </a:lvl3pPr>
            <a:lvl4pPr marL="619140" indent="0">
              <a:buNone/>
              <a:defRPr sz="903"/>
            </a:lvl4pPr>
            <a:lvl5pPr marL="825520" indent="0">
              <a:buNone/>
              <a:defRPr sz="903"/>
            </a:lvl5pPr>
            <a:lvl6pPr marL="1031900" indent="0">
              <a:buNone/>
              <a:defRPr sz="903"/>
            </a:lvl6pPr>
            <a:lvl7pPr marL="1238280" indent="0">
              <a:buNone/>
              <a:defRPr sz="903"/>
            </a:lvl7pPr>
            <a:lvl8pPr marL="1444661" indent="0">
              <a:buNone/>
              <a:defRPr sz="903"/>
            </a:lvl8pPr>
            <a:lvl9pPr marL="1651041" indent="0">
              <a:buNone/>
              <a:defRPr sz="90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928688"/>
            <a:ext cx="1393180" cy="1720508"/>
          </a:xfrm>
        </p:spPr>
        <p:txBody>
          <a:bodyPr/>
          <a:lstStyle>
            <a:lvl1pPr marL="0" indent="0">
              <a:buNone/>
              <a:defRPr sz="722"/>
            </a:lvl1pPr>
            <a:lvl2pPr marL="206380" indent="0">
              <a:buNone/>
              <a:defRPr sz="632"/>
            </a:lvl2pPr>
            <a:lvl3pPr marL="412760" indent="0">
              <a:buNone/>
              <a:defRPr sz="542"/>
            </a:lvl3pPr>
            <a:lvl4pPr marL="619140" indent="0">
              <a:buNone/>
              <a:defRPr sz="451"/>
            </a:lvl4pPr>
            <a:lvl5pPr marL="825520" indent="0">
              <a:buNone/>
              <a:defRPr sz="451"/>
            </a:lvl5pPr>
            <a:lvl6pPr marL="1031900" indent="0">
              <a:buNone/>
              <a:defRPr sz="451"/>
            </a:lvl6pPr>
            <a:lvl7pPr marL="1238280" indent="0">
              <a:buNone/>
              <a:defRPr sz="451"/>
            </a:lvl7pPr>
            <a:lvl8pPr marL="1444661" indent="0">
              <a:buNone/>
              <a:defRPr sz="451"/>
            </a:lvl8pPr>
            <a:lvl9pPr marL="1651041" indent="0">
              <a:buNone/>
              <a:defRPr sz="45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6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64814"/>
            <a:ext cx="3725645" cy="598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824067"/>
            <a:ext cx="3725645" cy="1964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2869187"/>
            <a:ext cx="971907" cy="16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06234-F985-4022-85B5-6FC90C354C20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2869187"/>
            <a:ext cx="1457861" cy="16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2869187"/>
            <a:ext cx="971907" cy="164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F98F-0836-42E9-96ED-D8FB205A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94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12760" rtl="0" eaLnBrk="1" latinLnBrk="0" hangingPunct="1">
        <a:lnSpc>
          <a:spcPct val="90000"/>
        </a:lnSpc>
        <a:spcBef>
          <a:spcPct val="0"/>
        </a:spcBef>
        <a:buNone/>
        <a:defRPr sz="19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190" indent="-103190" algn="l" defTabSz="412760" rtl="0" eaLnBrk="1" latinLnBrk="0" hangingPunct="1">
        <a:lnSpc>
          <a:spcPct val="90000"/>
        </a:lnSpc>
        <a:spcBef>
          <a:spcPts val="451"/>
        </a:spcBef>
        <a:buFont typeface="Arial" panose="020B0604020202020204" pitchFamily="34" charset="0"/>
        <a:buChar char="•"/>
        <a:defRPr sz="1264" kern="1200">
          <a:solidFill>
            <a:schemeClr val="tx1"/>
          </a:solidFill>
          <a:latin typeface="+mn-lt"/>
          <a:ea typeface="+mn-ea"/>
          <a:cs typeface="+mn-cs"/>
        </a:defRPr>
      </a:lvl1pPr>
      <a:lvl2pPr marL="309570" indent="-103190" algn="l" defTabSz="41276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3" kern="1200">
          <a:solidFill>
            <a:schemeClr val="tx1"/>
          </a:solidFill>
          <a:latin typeface="+mn-lt"/>
          <a:ea typeface="+mn-ea"/>
          <a:cs typeface="+mn-cs"/>
        </a:defRPr>
      </a:lvl2pPr>
      <a:lvl3pPr marL="515950" indent="-103190" algn="l" defTabSz="41276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3" kern="1200">
          <a:solidFill>
            <a:schemeClr val="tx1"/>
          </a:solidFill>
          <a:latin typeface="+mn-lt"/>
          <a:ea typeface="+mn-ea"/>
          <a:cs typeface="+mn-cs"/>
        </a:defRPr>
      </a:lvl3pPr>
      <a:lvl4pPr marL="722330" indent="-103190" algn="l" defTabSz="41276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4pPr>
      <a:lvl5pPr marL="928710" indent="-103190" algn="l" defTabSz="41276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5pPr>
      <a:lvl6pPr marL="1135090" indent="-103190" algn="l" defTabSz="41276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6pPr>
      <a:lvl7pPr marL="1341471" indent="-103190" algn="l" defTabSz="41276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7pPr>
      <a:lvl8pPr marL="1547851" indent="-103190" algn="l" defTabSz="41276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8pPr>
      <a:lvl9pPr marL="1754231" indent="-103190" algn="l" defTabSz="41276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2760" rtl="0" eaLnBrk="1" latinLnBrk="0" hangingPunct="1">
        <a:defRPr sz="813" kern="1200">
          <a:solidFill>
            <a:schemeClr val="tx1"/>
          </a:solidFill>
          <a:latin typeface="+mn-lt"/>
          <a:ea typeface="+mn-ea"/>
          <a:cs typeface="+mn-cs"/>
        </a:defRPr>
      </a:lvl1pPr>
      <a:lvl2pPr marL="206380" algn="l" defTabSz="412760" rtl="0" eaLnBrk="1" latinLnBrk="0" hangingPunct="1">
        <a:defRPr sz="813" kern="1200">
          <a:solidFill>
            <a:schemeClr val="tx1"/>
          </a:solidFill>
          <a:latin typeface="+mn-lt"/>
          <a:ea typeface="+mn-ea"/>
          <a:cs typeface="+mn-cs"/>
        </a:defRPr>
      </a:lvl2pPr>
      <a:lvl3pPr marL="412760" algn="l" defTabSz="412760" rtl="0" eaLnBrk="1" latinLnBrk="0" hangingPunct="1">
        <a:defRPr sz="813" kern="1200">
          <a:solidFill>
            <a:schemeClr val="tx1"/>
          </a:solidFill>
          <a:latin typeface="+mn-lt"/>
          <a:ea typeface="+mn-ea"/>
          <a:cs typeface="+mn-cs"/>
        </a:defRPr>
      </a:lvl3pPr>
      <a:lvl4pPr marL="619140" algn="l" defTabSz="412760" rtl="0" eaLnBrk="1" latinLnBrk="0" hangingPunct="1">
        <a:defRPr sz="813" kern="1200">
          <a:solidFill>
            <a:schemeClr val="tx1"/>
          </a:solidFill>
          <a:latin typeface="+mn-lt"/>
          <a:ea typeface="+mn-ea"/>
          <a:cs typeface="+mn-cs"/>
        </a:defRPr>
      </a:lvl4pPr>
      <a:lvl5pPr marL="825520" algn="l" defTabSz="412760" rtl="0" eaLnBrk="1" latinLnBrk="0" hangingPunct="1">
        <a:defRPr sz="813" kern="1200">
          <a:solidFill>
            <a:schemeClr val="tx1"/>
          </a:solidFill>
          <a:latin typeface="+mn-lt"/>
          <a:ea typeface="+mn-ea"/>
          <a:cs typeface="+mn-cs"/>
        </a:defRPr>
      </a:lvl5pPr>
      <a:lvl6pPr marL="1031900" algn="l" defTabSz="412760" rtl="0" eaLnBrk="1" latinLnBrk="0" hangingPunct="1">
        <a:defRPr sz="813" kern="1200">
          <a:solidFill>
            <a:schemeClr val="tx1"/>
          </a:solidFill>
          <a:latin typeface="+mn-lt"/>
          <a:ea typeface="+mn-ea"/>
          <a:cs typeface="+mn-cs"/>
        </a:defRPr>
      </a:lvl6pPr>
      <a:lvl7pPr marL="1238280" algn="l" defTabSz="412760" rtl="0" eaLnBrk="1" latinLnBrk="0" hangingPunct="1">
        <a:defRPr sz="813" kern="1200">
          <a:solidFill>
            <a:schemeClr val="tx1"/>
          </a:solidFill>
          <a:latin typeface="+mn-lt"/>
          <a:ea typeface="+mn-ea"/>
          <a:cs typeface="+mn-cs"/>
        </a:defRPr>
      </a:lvl7pPr>
      <a:lvl8pPr marL="1444661" algn="l" defTabSz="412760" rtl="0" eaLnBrk="1" latinLnBrk="0" hangingPunct="1">
        <a:defRPr sz="813" kern="1200">
          <a:solidFill>
            <a:schemeClr val="tx1"/>
          </a:solidFill>
          <a:latin typeface="+mn-lt"/>
          <a:ea typeface="+mn-ea"/>
          <a:cs typeface="+mn-cs"/>
        </a:defRPr>
      </a:lvl8pPr>
      <a:lvl9pPr marL="1651041" algn="l" defTabSz="412760" rtl="0" eaLnBrk="1" latinLnBrk="0" hangingPunct="1">
        <a:defRPr sz="8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31C5F0-2DD4-419E-BF58-35D8EA260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4" y="148280"/>
            <a:ext cx="1980000" cy="13204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43A9B5-EA0A-4E8C-863E-39FCFB3EFE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" r="7377"/>
          <a:stretch/>
        </p:blipFill>
        <p:spPr>
          <a:xfrm>
            <a:off x="2402144" y="147600"/>
            <a:ext cx="1833950" cy="132046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0695F46-E7BB-4254-8A4A-50124131F17D}"/>
              </a:ext>
            </a:extLst>
          </p:cNvPr>
          <p:cNvSpPr txBox="1"/>
          <p:nvPr/>
        </p:nvSpPr>
        <p:spPr>
          <a:xfrm>
            <a:off x="36000" y="-25645"/>
            <a:ext cx="47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Helvetica" panose="020B0604020202030204" pitchFamily="34" charset="0"/>
              </a:rPr>
              <a:t>A</a:t>
            </a:r>
            <a:endParaRPr lang="zh-CN" altLang="en-US" sz="1000" dirty="0">
              <a:latin typeface="Helvetica" panose="020B0604020202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4DA5AE-B629-4433-B714-B021EF60FCE9}"/>
              </a:ext>
            </a:extLst>
          </p:cNvPr>
          <p:cNvSpPr txBox="1"/>
          <p:nvPr/>
        </p:nvSpPr>
        <p:spPr>
          <a:xfrm>
            <a:off x="2310069" y="-25084"/>
            <a:ext cx="47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Helvetica" panose="020B0604020202030204" pitchFamily="34" charset="0"/>
              </a:rPr>
              <a:t>B</a:t>
            </a:r>
            <a:endParaRPr lang="zh-CN" altLang="en-US" sz="1000" dirty="0">
              <a:latin typeface="Helvetica" panose="020B0604020202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CA901EB-A309-403F-AAB6-0207FD3F4593}"/>
              </a:ext>
            </a:extLst>
          </p:cNvPr>
          <p:cNvSpPr txBox="1"/>
          <p:nvPr/>
        </p:nvSpPr>
        <p:spPr>
          <a:xfrm>
            <a:off x="36944" y="1437639"/>
            <a:ext cx="47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Helvetica" panose="020B0604020202030204" pitchFamily="34" charset="0"/>
              </a:rPr>
              <a:t>C</a:t>
            </a:r>
            <a:endParaRPr lang="zh-CN" altLang="en-US" sz="1000" dirty="0">
              <a:latin typeface="Helvetica" panose="020B0604020202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4E2C337-0085-4FB3-85BF-F6F25B7AAAD5}"/>
              </a:ext>
            </a:extLst>
          </p:cNvPr>
          <p:cNvSpPr txBox="1"/>
          <p:nvPr/>
        </p:nvSpPr>
        <p:spPr>
          <a:xfrm>
            <a:off x="2311200" y="1436400"/>
            <a:ext cx="4730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Helvetica" panose="020B0604020202030204" pitchFamily="34" charset="0"/>
              </a:rPr>
              <a:t>D</a:t>
            </a:r>
            <a:endParaRPr lang="zh-CN" altLang="en-US" sz="1000" dirty="0">
              <a:latin typeface="Helvetica" panose="020B060402020203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48EC0A8-798E-407C-83D5-277CA72735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1" r="5325" b="2460"/>
          <a:stretch/>
        </p:blipFill>
        <p:spPr>
          <a:xfrm>
            <a:off x="98144" y="1613743"/>
            <a:ext cx="1980000" cy="14121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9C6B70D-C345-4118-A37A-9D9187DBD9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1" t="18084" r="10411" b="8340"/>
          <a:stretch/>
        </p:blipFill>
        <p:spPr>
          <a:xfrm>
            <a:off x="2257200" y="1612800"/>
            <a:ext cx="1980000" cy="132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6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4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Helvetica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思雨 张</dc:creator>
  <cp:lastModifiedBy>思雨 张</cp:lastModifiedBy>
  <cp:revision>10</cp:revision>
  <dcterms:created xsi:type="dcterms:W3CDTF">2024-07-09T02:00:32Z</dcterms:created>
  <dcterms:modified xsi:type="dcterms:W3CDTF">2024-07-09T09:04:35Z</dcterms:modified>
</cp:coreProperties>
</file>