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5327650" cy="3600450"/>
  <p:notesSz cx="7102475" cy="10233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F8D"/>
    <a:srgbClr val="AD80B7"/>
    <a:srgbClr val="B04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0" autoAdjust="0"/>
    <p:restoredTop sz="94563" autoAdjust="0"/>
  </p:normalViewPr>
  <p:slideViewPr>
    <p:cSldViewPr snapToGrid="0">
      <p:cViewPr varScale="1">
        <p:scale>
          <a:sx n="209" d="100"/>
          <a:sy n="209" d="100"/>
        </p:scale>
        <p:origin x="1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589241"/>
            <a:ext cx="4528503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1891070"/>
            <a:ext cx="3995738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EB36-DC02-41DF-9209-386FC4560D92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C635-9FCC-4E68-9A4D-6319DE7AA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87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EB36-DC02-41DF-9209-386FC4560D92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C635-9FCC-4E68-9A4D-6319DE7AA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50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191691"/>
            <a:ext cx="1148775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191691"/>
            <a:ext cx="3379728" cy="305121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EB36-DC02-41DF-9209-386FC4560D92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C635-9FCC-4E68-9A4D-6319DE7AA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10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EB36-DC02-41DF-9209-386FC4560D92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C635-9FCC-4E68-9A4D-6319DE7AA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48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897613"/>
            <a:ext cx="4595098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2409469"/>
            <a:ext cx="4595098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EB36-DC02-41DF-9209-386FC4560D92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C635-9FCC-4E68-9A4D-6319DE7AA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99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958453"/>
            <a:ext cx="2264251" cy="22844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958453"/>
            <a:ext cx="2264251" cy="22844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EB36-DC02-41DF-9209-386FC4560D92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C635-9FCC-4E68-9A4D-6319DE7AA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75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191691"/>
            <a:ext cx="4595098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882610"/>
            <a:ext cx="2253845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1315164"/>
            <a:ext cx="2253845" cy="193440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882610"/>
            <a:ext cx="2264945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1315164"/>
            <a:ext cx="2264945" cy="193440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EB36-DC02-41DF-9209-386FC4560D92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C635-9FCC-4E68-9A4D-6319DE7AA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85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EB36-DC02-41DF-9209-386FC4560D92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C635-9FCC-4E68-9A4D-6319DE7AA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1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EB36-DC02-41DF-9209-386FC4560D92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C635-9FCC-4E68-9A4D-6319DE7AA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35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240030"/>
            <a:ext cx="171830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518399"/>
            <a:ext cx="2697123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1080135"/>
            <a:ext cx="171830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EB36-DC02-41DF-9209-386FC4560D92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C635-9FCC-4E68-9A4D-6319DE7AA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7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240030"/>
            <a:ext cx="171830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518399"/>
            <a:ext cx="2697123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1080135"/>
            <a:ext cx="171830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EB36-DC02-41DF-9209-386FC4560D92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C635-9FCC-4E68-9A4D-6319DE7AA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7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191691"/>
            <a:ext cx="459509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958453"/>
            <a:ext cx="459509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3337084"/>
            <a:ext cx="119872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AEB36-DC02-41DF-9209-386FC4560D92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3337084"/>
            <a:ext cx="179808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3337084"/>
            <a:ext cx="119872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8C635-9FCC-4E68-9A4D-6319DE7AA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7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87CB1F6-D7AD-437A-8104-B4FE91E454B8}"/>
              </a:ext>
            </a:extLst>
          </p:cNvPr>
          <p:cNvGrpSpPr/>
          <p:nvPr/>
        </p:nvGrpSpPr>
        <p:grpSpPr>
          <a:xfrm>
            <a:off x="-305319" y="-104706"/>
            <a:ext cx="5310091" cy="3431711"/>
            <a:chOff x="-305319" y="-104706"/>
            <a:chExt cx="5310091" cy="3431711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585D8877-E593-48FF-87D0-4BCBF261BD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6" t="22053" r="45710" b="22716"/>
            <a:stretch/>
          </p:blipFill>
          <p:spPr>
            <a:xfrm rot="21028911" flipH="1">
              <a:off x="3531998" y="1255464"/>
              <a:ext cx="1165609" cy="1856787"/>
            </a:xfrm>
            <a:prstGeom prst="rect">
              <a:avLst/>
            </a:prstGeom>
          </p:spPr>
        </p:pic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85075DAC-431E-492B-A977-A16F96A46AC2}"/>
                </a:ext>
              </a:extLst>
            </p:cNvPr>
            <p:cNvCxnSpPr>
              <a:cxnSpLocks/>
            </p:cNvCxnSpPr>
            <p:nvPr/>
          </p:nvCxnSpPr>
          <p:spPr>
            <a:xfrm>
              <a:off x="3106970" y="1647542"/>
              <a:ext cx="331543" cy="318265"/>
            </a:xfrm>
            <a:prstGeom prst="line">
              <a:avLst/>
            </a:prstGeom>
            <a:ln w="28575">
              <a:solidFill>
                <a:srgbClr val="AD80B7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25028A5-6D5F-402C-A9DE-1CC9EC6B47DA}"/>
                </a:ext>
              </a:extLst>
            </p:cNvPr>
            <p:cNvSpPr txBox="1"/>
            <p:nvPr/>
          </p:nvSpPr>
          <p:spPr>
            <a:xfrm>
              <a:off x="836039" y="662922"/>
              <a:ext cx="12426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104F8D"/>
                  </a:solidFill>
                  <a:latin typeface="Helvetica" panose="020B0604020202030204" pitchFamily="34" charset="0"/>
                  <a:cs typeface="Times New Roman" panose="02020603050405020304" pitchFamily="18" charset="0"/>
                </a:rPr>
                <a:t>Echoes of oneself</a:t>
              </a:r>
              <a:endParaRPr lang="zh-CN" altLang="en-US" dirty="0">
                <a:solidFill>
                  <a:srgbClr val="104F8D"/>
                </a:solidFill>
                <a:latin typeface="Helvetica" panose="020B0604020202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F3C1F5B2-84A8-4340-BFFA-D75B8147F9BB}"/>
                </a:ext>
              </a:extLst>
            </p:cNvPr>
            <p:cNvSpPr/>
            <p:nvPr/>
          </p:nvSpPr>
          <p:spPr>
            <a:xfrm rot="16000922" flipH="1" flipV="1">
              <a:off x="359898" y="-257796"/>
              <a:ext cx="1672706" cy="2918081"/>
            </a:xfrm>
            <a:prstGeom prst="arc">
              <a:avLst>
                <a:gd name="adj1" fmla="val 17794317"/>
                <a:gd name="adj2" fmla="val 1216984"/>
              </a:avLst>
            </a:prstGeom>
            <a:ln w="28575">
              <a:solidFill>
                <a:srgbClr val="AD80B7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75">
                <a:solidFill>
                  <a:srgbClr val="104F8D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D44D71F-7E36-46FA-B9DF-1CC96AE38253}"/>
                </a:ext>
              </a:extLst>
            </p:cNvPr>
            <p:cNvSpPr txBox="1"/>
            <p:nvPr/>
          </p:nvSpPr>
          <p:spPr>
            <a:xfrm>
              <a:off x="864669" y="2082260"/>
              <a:ext cx="2200374" cy="66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rgbClr val="AD80B7"/>
                  </a:solidFill>
                  <a:latin typeface="Helvetica" panose="020B0604020202030204" pitchFamily="34" charset="0"/>
                </a:defRPr>
              </a:lvl1pPr>
            </a:lstStyle>
            <a:p>
              <a:r>
                <a:rPr lang="en-US" altLang="zh-CN" dirty="0"/>
                <a:t>Echoes from conspecific   </a:t>
              </a:r>
              <a:endParaRPr lang="zh-CN" altLang="en-US" dirty="0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60DC6BA7-392C-4FB3-8C9B-98B5BC9FD4A7}"/>
                </a:ext>
              </a:extLst>
            </p:cNvPr>
            <p:cNvGrpSpPr/>
            <p:nvPr/>
          </p:nvGrpSpPr>
          <p:grpSpPr>
            <a:xfrm rot="7877744">
              <a:off x="3527484" y="1480249"/>
              <a:ext cx="1456457" cy="1498118"/>
              <a:chOff x="8006785" y="2341484"/>
              <a:chExt cx="1398019" cy="1438008"/>
            </a:xfrm>
          </p:grpSpPr>
          <p:sp>
            <p:nvSpPr>
              <p:cNvPr id="33" name="弧形 32">
                <a:extLst>
                  <a:ext uri="{FF2B5EF4-FFF2-40B4-BE49-F238E27FC236}">
                    <a16:creationId xmlns:a16="http://schemas.microsoft.com/office/drawing/2014/main" id="{BD2F02A5-1AF5-4A54-BC4E-803A9C3A17E9}"/>
                  </a:ext>
                </a:extLst>
              </p:cNvPr>
              <p:cNvSpPr/>
              <p:nvPr/>
            </p:nvSpPr>
            <p:spPr>
              <a:xfrm rot="5400000">
                <a:off x="8299314" y="2691377"/>
                <a:ext cx="902443" cy="924670"/>
              </a:xfrm>
              <a:prstGeom prst="arc">
                <a:avLst/>
              </a:prstGeom>
              <a:ln w="28575">
                <a:solidFill>
                  <a:srgbClr val="AD80B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75"/>
              </a:p>
            </p:txBody>
          </p:sp>
          <p:sp>
            <p:nvSpPr>
              <p:cNvPr id="34" name="弧形 33">
                <a:extLst>
                  <a:ext uri="{FF2B5EF4-FFF2-40B4-BE49-F238E27FC236}">
                    <a16:creationId xmlns:a16="http://schemas.microsoft.com/office/drawing/2014/main" id="{5F7B9442-2D05-4917-A9C9-73D223D355C8}"/>
                  </a:ext>
                </a:extLst>
              </p:cNvPr>
              <p:cNvSpPr/>
              <p:nvPr/>
            </p:nvSpPr>
            <p:spPr>
              <a:xfrm rot="5400000">
                <a:off x="7986791" y="2361478"/>
                <a:ext cx="1438008" cy="1398019"/>
              </a:xfrm>
              <a:prstGeom prst="arc">
                <a:avLst/>
              </a:prstGeom>
              <a:ln w="28575">
                <a:solidFill>
                  <a:srgbClr val="AD80B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75"/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5E0440DA-3D0E-4687-B266-6469D982E557}"/>
                </a:ext>
              </a:extLst>
            </p:cNvPr>
            <p:cNvGrpSpPr/>
            <p:nvPr/>
          </p:nvGrpSpPr>
          <p:grpSpPr>
            <a:xfrm rot="19368495">
              <a:off x="-305319" y="1114214"/>
              <a:ext cx="983873" cy="1137353"/>
              <a:chOff x="10672706" y="1756975"/>
              <a:chExt cx="1398019" cy="1438008"/>
            </a:xfrm>
          </p:grpSpPr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82ADCA39-AE88-480A-B09E-5D93F4768748}"/>
                  </a:ext>
                </a:extLst>
              </p:cNvPr>
              <p:cNvSpPr/>
              <p:nvPr/>
            </p:nvSpPr>
            <p:spPr>
              <a:xfrm rot="5400000">
                <a:off x="10873514" y="2013643"/>
                <a:ext cx="902443" cy="924670"/>
              </a:xfrm>
              <a:prstGeom prst="arc">
                <a:avLst/>
              </a:prstGeom>
              <a:ln w="28575">
                <a:solidFill>
                  <a:srgbClr val="104F8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75">
                  <a:solidFill>
                    <a:srgbClr val="104F8D"/>
                  </a:solidFill>
                </a:endParaRPr>
              </a:p>
            </p:txBody>
          </p:sp>
          <p:sp>
            <p:nvSpPr>
              <p:cNvPr id="42" name="弧形 41">
                <a:extLst>
                  <a:ext uri="{FF2B5EF4-FFF2-40B4-BE49-F238E27FC236}">
                    <a16:creationId xmlns:a16="http://schemas.microsoft.com/office/drawing/2014/main" id="{AAF3DEE3-8298-46D4-8771-8ED9F4DB1F3D}"/>
                  </a:ext>
                </a:extLst>
              </p:cNvPr>
              <p:cNvSpPr/>
              <p:nvPr/>
            </p:nvSpPr>
            <p:spPr>
              <a:xfrm rot="5400000">
                <a:off x="10652712" y="1776969"/>
                <a:ext cx="1438008" cy="1398019"/>
              </a:xfrm>
              <a:prstGeom prst="arc">
                <a:avLst/>
              </a:prstGeom>
              <a:ln w="28575">
                <a:solidFill>
                  <a:srgbClr val="104F8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75">
                  <a:solidFill>
                    <a:srgbClr val="104F8D"/>
                  </a:solidFill>
                </a:endParaRPr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F1D0B09-79C2-478C-B319-3D4C377FCF4B}"/>
                </a:ext>
              </a:extLst>
            </p:cNvPr>
            <p:cNvGrpSpPr/>
            <p:nvPr/>
          </p:nvGrpSpPr>
          <p:grpSpPr>
            <a:xfrm rot="9009478">
              <a:off x="-196259" y="1120058"/>
              <a:ext cx="983873" cy="1137353"/>
              <a:chOff x="10086230" y="4707985"/>
              <a:chExt cx="944397" cy="1091718"/>
            </a:xfrm>
          </p:grpSpPr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E4E6F3F6-0339-449B-AE7A-85AF55E027F1}"/>
                  </a:ext>
                </a:extLst>
              </p:cNvPr>
              <p:cNvSpPr/>
              <p:nvPr/>
            </p:nvSpPr>
            <p:spPr>
              <a:xfrm rot="15759017">
                <a:off x="10247343" y="4937465"/>
                <a:ext cx="685124" cy="624638"/>
              </a:xfrm>
              <a:prstGeom prst="arc">
                <a:avLst/>
              </a:prstGeom>
              <a:ln w="28575">
                <a:solidFill>
                  <a:srgbClr val="AD80B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75"/>
              </a:p>
            </p:txBody>
          </p:sp>
          <p:sp>
            <p:nvSpPr>
              <p:cNvPr id="52" name="弧形 51">
                <a:extLst>
                  <a:ext uri="{FF2B5EF4-FFF2-40B4-BE49-F238E27FC236}">
                    <a16:creationId xmlns:a16="http://schemas.microsoft.com/office/drawing/2014/main" id="{A9E7324C-455F-458D-9076-6D0A363E7208}"/>
                  </a:ext>
                </a:extLst>
              </p:cNvPr>
              <p:cNvSpPr/>
              <p:nvPr/>
            </p:nvSpPr>
            <p:spPr>
              <a:xfrm rot="15759017">
                <a:off x="10012570" y="4781645"/>
                <a:ext cx="1091718" cy="944397"/>
              </a:xfrm>
              <a:prstGeom prst="arc">
                <a:avLst/>
              </a:prstGeom>
              <a:ln w="28575">
                <a:solidFill>
                  <a:srgbClr val="AD80B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75"/>
              </a:p>
            </p:txBody>
          </p:sp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9758415-F817-48E4-BC97-4068943C20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6" t="22053" r="45710" b="22716"/>
            <a:stretch/>
          </p:blipFill>
          <p:spPr>
            <a:xfrm rot="21127235" flipH="1">
              <a:off x="2301054" y="444721"/>
              <a:ext cx="983112" cy="1577599"/>
            </a:xfrm>
            <a:prstGeom prst="rect">
              <a:avLst/>
            </a:prstGeom>
          </p:spPr>
        </p:pic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3279CCD-B4F5-4216-8762-1AF2EDFA84CD}"/>
                </a:ext>
              </a:extLst>
            </p:cNvPr>
            <p:cNvGrpSpPr/>
            <p:nvPr/>
          </p:nvGrpSpPr>
          <p:grpSpPr>
            <a:xfrm rot="7562318">
              <a:off x="2332111" y="817612"/>
              <a:ext cx="934195" cy="944702"/>
              <a:chOff x="8084777" y="2207944"/>
              <a:chExt cx="1398019" cy="1438008"/>
            </a:xfrm>
          </p:grpSpPr>
          <p:sp>
            <p:nvSpPr>
              <p:cNvPr id="43" name="弧形 42">
                <a:extLst>
                  <a:ext uri="{FF2B5EF4-FFF2-40B4-BE49-F238E27FC236}">
                    <a16:creationId xmlns:a16="http://schemas.microsoft.com/office/drawing/2014/main" id="{01D232F2-EBBF-40CC-AB58-EAA9D5322AB9}"/>
                  </a:ext>
                </a:extLst>
              </p:cNvPr>
              <p:cNvSpPr/>
              <p:nvPr/>
            </p:nvSpPr>
            <p:spPr>
              <a:xfrm rot="5400000">
                <a:off x="8364837" y="2514884"/>
                <a:ext cx="902444" cy="924670"/>
              </a:xfrm>
              <a:prstGeom prst="arc">
                <a:avLst/>
              </a:prstGeom>
              <a:ln w="28575">
                <a:solidFill>
                  <a:srgbClr val="104F8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75"/>
              </a:p>
            </p:txBody>
          </p:sp>
          <p:sp>
            <p:nvSpPr>
              <p:cNvPr id="44" name="弧形 43">
                <a:extLst>
                  <a:ext uri="{FF2B5EF4-FFF2-40B4-BE49-F238E27FC236}">
                    <a16:creationId xmlns:a16="http://schemas.microsoft.com/office/drawing/2014/main" id="{17908E78-167B-4B0C-AC96-3C9F04BF2450}"/>
                  </a:ext>
                </a:extLst>
              </p:cNvPr>
              <p:cNvSpPr/>
              <p:nvPr/>
            </p:nvSpPr>
            <p:spPr>
              <a:xfrm rot="5400000">
                <a:off x="8064783" y="2227938"/>
                <a:ext cx="1438008" cy="1398019"/>
              </a:xfrm>
              <a:prstGeom prst="arc">
                <a:avLst/>
              </a:prstGeom>
              <a:ln w="28575">
                <a:solidFill>
                  <a:srgbClr val="104F8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75"/>
              </a:p>
            </p:txBody>
          </p: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6B68E22-8C88-4FA0-8B48-BE0155EC5AD9}"/>
                </a:ext>
              </a:extLst>
            </p:cNvPr>
            <p:cNvSpPr txBox="1"/>
            <p:nvPr/>
          </p:nvSpPr>
          <p:spPr>
            <a:xfrm>
              <a:off x="294934" y="2946132"/>
              <a:ext cx="1202782" cy="380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Helvetica" panose="020B0604020202030204" pitchFamily="34" charset="0"/>
                  <a:cs typeface="Times New Roman" panose="02020603050405020304" pitchFamily="18" charset="0"/>
                </a:rPr>
                <a:t>Obstacle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C43BFEA-D5B3-4F67-BE28-074E14A5465B}"/>
                </a:ext>
              </a:extLst>
            </p:cNvPr>
            <p:cNvCxnSpPr>
              <a:cxnSpLocks/>
            </p:cNvCxnSpPr>
            <p:nvPr/>
          </p:nvCxnSpPr>
          <p:spPr>
            <a:xfrm>
              <a:off x="284640" y="361039"/>
              <a:ext cx="0" cy="2894984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7A44463-B5E8-4834-B213-A496D0BDB674}"/>
                </a:ext>
              </a:extLst>
            </p:cNvPr>
            <p:cNvSpPr txBox="1"/>
            <p:nvPr/>
          </p:nvSpPr>
          <p:spPr>
            <a:xfrm>
              <a:off x="3185545" y="684031"/>
              <a:ext cx="14466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rgbClr val="FFC000"/>
                  </a:solidFill>
                  <a:latin typeface="Helvetica" panose="020B0604020202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>
                  <a:solidFill>
                    <a:srgbClr val="AD80B7"/>
                  </a:solidFill>
                  <a:cs typeface="+mn-cs"/>
                </a:rPr>
                <a:t>Calls from conspecific</a:t>
              </a:r>
              <a:endParaRPr lang="zh-CN" altLang="en-US" dirty="0">
                <a:solidFill>
                  <a:srgbClr val="AD80B7"/>
                </a:solidFill>
                <a:cs typeface="+mn-cs"/>
              </a:endParaRPr>
            </a:p>
          </p:txBody>
        </p:sp>
        <p:sp>
          <p:nvSpPr>
            <p:cNvPr id="26" name="弧形 25">
              <a:extLst>
                <a:ext uri="{FF2B5EF4-FFF2-40B4-BE49-F238E27FC236}">
                  <a16:creationId xmlns:a16="http://schemas.microsoft.com/office/drawing/2014/main" id="{BA008951-8208-44D0-BBDB-A5F0721BB935}"/>
                </a:ext>
              </a:extLst>
            </p:cNvPr>
            <p:cNvSpPr/>
            <p:nvPr/>
          </p:nvSpPr>
          <p:spPr>
            <a:xfrm rot="16520796" flipH="1" flipV="1">
              <a:off x="400924" y="-721444"/>
              <a:ext cx="1684606" cy="2918081"/>
            </a:xfrm>
            <a:prstGeom prst="arc">
              <a:avLst>
                <a:gd name="adj1" fmla="val 17794317"/>
                <a:gd name="adj2" fmla="val 1216984"/>
              </a:avLst>
            </a:prstGeom>
            <a:ln w="28575">
              <a:solidFill>
                <a:srgbClr val="104F8D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75">
                <a:solidFill>
                  <a:srgbClr val="104F8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632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10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Helvetica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思雨 张</dc:creator>
  <cp:lastModifiedBy>思雨 张</cp:lastModifiedBy>
  <cp:revision>43</cp:revision>
  <cp:lastPrinted>2024-03-09T14:30:43Z</cp:lastPrinted>
  <dcterms:created xsi:type="dcterms:W3CDTF">2024-01-10T08:12:24Z</dcterms:created>
  <dcterms:modified xsi:type="dcterms:W3CDTF">2024-07-08T07:36:56Z</dcterms:modified>
</cp:coreProperties>
</file>