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8636000" cy="6516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92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r">
              <a:defRPr sz="1200"/>
            </a:lvl1pPr>
          </a:lstStyle>
          <a:p>
            <a:fld id="{42509BE7-BEA6-4483-859B-B22B9118539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43000"/>
            <a:ext cx="408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09" rIns="91419" bIns="4570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19" tIns="45709" rIns="91419" bIns="45709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5"/>
            <a:ext cx="2971800" cy="458787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5"/>
            <a:ext cx="2971800" cy="458787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r">
              <a:defRPr sz="1200"/>
            </a:lvl1pPr>
          </a:lstStyle>
          <a:p>
            <a:fld id="{68278BA2-7B8F-4569-92E4-AC10EAE97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1pPr>
    <a:lvl2pPr marL="363616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2pPr>
    <a:lvl3pPr marL="727232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3pPr>
    <a:lvl4pPr marL="1090849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4pPr>
    <a:lvl5pPr marL="1454465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5pPr>
    <a:lvl6pPr marL="1818081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6pPr>
    <a:lvl7pPr marL="2181698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7pPr>
    <a:lvl8pPr marL="2545313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8pPr>
    <a:lvl9pPr marL="2908930" algn="l" defTabSz="727232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4300" y="1143000"/>
            <a:ext cx="408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78BA2-7B8F-4569-92E4-AC10EAE97C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066505"/>
            <a:ext cx="7340600" cy="2268773"/>
          </a:xfrm>
        </p:spPr>
        <p:txBody>
          <a:bodyPr anchor="b"/>
          <a:lstStyle>
            <a:lvl1pPr algn="ctr">
              <a:defRPr sz="5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500" y="3422770"/>
            <a:ext cx="6477000" cy="1573357"/>
          </a:xfrm>
        </p:spPr>
        <p:txBody>
          <a:bodyPr/>
          <a:lstStyle>
            <a:lvl1pPr marL="0" indent="0" algn="ctr">
              <a:buNone/>
              <a:defRPr sz="2267"/>
            </a:lvl1pPr>
            <a:lvl2pPr marL="431780" indent="0" algn="ctr">
              <a:buNone/>
              <a:defRPr sz="1889"/>
            </a:lvl2pPr>
            <a:lvl3pPr marL="863559" indent="0" algn="ctr">
              <a:buNone/>
              <a:defRPr sz="1700"/>
            </a:lvl3pPr>
            <a:lvl4pPr marL="1295339" indent="0" algn="ctr">
              <a:buNone/>
              <a:defRPr sz="1511"/>
            </a:lvl4pPr>
            <a:lvl5pPr marL="1727119" indent="0" algn="ctr">
              <a:buNone/>
              <a:defRPr sz="1511"/>
            </a:lvl5pPr>
            <a:lvl6pPr marL="2158898" indent="0" algn="ctr">
              <a:buNone/>
              <a:defRPr sz="1511"/>
            </a:lvl6pPr>
            <a:lvl7pPr marL="2590678" indent="0" algn="ctr">
              <a:buNone/>
              <a:defRPr sz="1511"/>
            </a:lvl7pPr>
            <a:lvl8pPr marL="3022458" indent="0" algn="ctr">
              <a:buNone/>
              <a:defRPr sz="1511"/>
            </a:lvl8pPr>
            <a:lvl9pPr marL="3454237" indent="0" algn="ctr">
              <a:buNone/>
              <a:defRPr sz="15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9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0138" y="346953"/>
            <a:ext cx="1862138" cy="55225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3725" y="346953"/>
            <a:ext cx="5478463" cy="55225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28" y="1624648"/>
            <a:ext cx="7448550" cy="2710761"/>
          </a:xfrm>
        </p:spPr>
        <p:txBody>
          <a:bodyPr anchor="b"/>
          <a:lstStyle>
            <a:lvl1pPr>
              <a:defRPr sz="5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228" y="4361054"/>
            <a:ext cx="7448550" cy="1425525"/>
          </a:xfrm>
        </p:spPr>
        <p:txBody>
          <a:bodyPr/>
          <a:lstStyle>
            <a:lvl1pPr marL="0" indent="0">
              <a:buNone/>
              <a:defRPr sz="2267">
                <a:solidFill>
                  <a:schemeClr val="tx1"/>
                </a:solidFill>
              </a:defRPr>
            </a:lvl1pPr>
            <a:lvl2pPr marL="431780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2pPr>
            <a:lvl3pPr marL="86355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5339" indent="0">
              <a:buNone/>
              <a:defRPr sz="1511">
                <a:solidFill>
                  <a:schemeClr val="tx1">
                    <a:tint val="75000"/>
                  </a:schemeClr>
                </a:solidFill>
              </a:defRPr>
            </a:lvl4pPr>
            <a:lvl5pPr marL="1727119" indent="0">
              <a:buNone/>
              <a:defRPr sz="1511">
                <a:solidFill>
                  <a:schemeClr val="tx1">
                    <a:tint val="75000"/>
                  </a:schemeClr>
                </a:solidFill>
              </a:defRPr>
            </a:lvl5pPr>
            <a:lvl6pPr marL="2158898" indent="0">
              <a:buNone/>
              <a:defRPr sz="1511">
                <a:solidFill>
                  <a:schemeClr val="tx1">
                    <a:tint val="75000"/>
                  </a:schemeClr>
                </a:solidFill>
              </a:defRPr>
            </a:lvl6pPr>
            <a:lvl7pPr marL="2590678" indent="0">
              <a:buNone/>
              <a:defRPr sz="1511">
                <a:solidFill>
                  <a:schemeClr val="tx1">
                    <a:tint val="75000"/>
                  </a:schemeClr>
                </a:solidFill>
              </a:defRPr>
            </a:lvl7pPr>
            <a:lvl8pPr marL="3022458" indent="0">
              <a:buNone/>
              <a:defRPr sz="1511">
                <a:solidFill>
                  <a:schemeClr val="tx1">
                    <a:tint val="75000"/>
                  </a:schemeClr>
                </a:solidFill>
              </a:defRPr>
            </a:lvl8pPr>
            <a:lvl9pPr marL="3454237" indent="0">
              <a:buNone/>
              <a:defRPr sz="15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734766"/>
            <a:ext cx="3670300" cy="4134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1975" y="1734766"/>
            <a:ext cx="3670300" cy="4134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346955"/>
            <a:ext cx="7448550" cy="1259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851" y="1597494"/>
            <a:ext cx="3653432" cy="782907"/>
          </a:xfrm>
        </p:spPr>
        <p:txBody>
          <a:bodyPr anchor="b"/>
          <a:lstStyle>
            <a:lvl1pPr marL="0" indent="0">
              <a:buNone/>
              <a:defRPr sz="2267" b="1"/>
            </a:lvl1pPr>
            <a:lvl2pPr marL="431780" indent="0">
              <a:buNone/>
              <a:defRPr sz="1889" b="1"/>
            </a:lvl2pPr>
            <a:lvl3pPr marL="863559" indent="0">
              <a:buNone/>
              <a:defRPr sz="1700" b="1"/>
            </a:lvl3pPr>
            <a:lvl4pPr marL="1295339" indent="0">
              <a:buNone/>
              <a:defRPr sz="1511" b="1"/>
            </a:lvl4pPr>
            <a:lvl5pPr marL="1727119" indent="0">
              <a:buNone/>
              <a:defRPr sz="1511" b="1"/>
            </a:lvl5pPr>
            <a:lvl6pPr marL="2158898" indent="0">
              <a:buNone/>
              <a:defRPr sz="1511" b="1"/>
            </a:lvl6pPr>
            <a:lvl7pPr marL="2590678" indent="0">
              <a:buNone/>
              <a:defRPr sz="1511" b="1"/>
            </a:lvl7pPr>
            <a:lvl8pPr marL="3022458" indent="0">
              <a:buNone/>
              <a:defRPr sz="1511" b="1"/>
            </a:lvl8pPr>
            <a:lvl9pPr marL="3454237" indent="0">
              <a:buNone/>
              <a:defRPr sz="151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851" y="2380401"/>
            <a:ext cx="3653432" cy="35012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1975" y="1597494"/>
            <a:ext cx="3671425" cy="782907"/>
          </a:xfrm>
        </p:spPr>
        <p:txBody>
          <a:bodyPr anchor="b"/>
          <a:lstStyle>
            <a:lvl1pPr marL="0" indent="0">
              <a:buNone/>
              <a:defRPr sz="2267" b="1"/>
            </a:lvl1pPr>
            <a:lvl2pPr marL="431780" indent="0">
              <a:buNone/>
              <a:defRPr sz="1889" b="1"/>
            </a:lvl2pPr>
            <a:lvl3pPr marL="863559" indent="0">
              <a:buNone/>
              <a:defRPr sz="1700" b="1"/>
            </a:lvl3pPr>
            <a:lvl4pPr marL="1295339" indent="0">
              <a:buNone/>
              <a:defRPr sz="1511" b="1"/>
            </a:lvl4pPr>
            <a:lvl5pPr marL="1727119" indent="0">
              <a:buNone/>
              <a:defRPr sz="1511" b="1"/>
            </a:lvl5pPr>
            <a:lvl6pPr marL="2158898" indent="0">
              <a:buNone/>
              <a:defRPr sz="1511" b="1"/>
            </a:lvl6pPr>
            <a:lvl7pPr marL="2590678" indent="0">
              <a:buNone/>
              <a:defRPr sz="1511" b="1"/>
            </a:lvl7pPr>
            <a:lvl8pPr marL="3022458" indent="0">
              <a:buNone/>
              <a:defRPr sz="1511" b="1"/>
            </a:lvl8pPr>
            <a:lvl9pPr marL="3454237" indent="0">
              <a:buNone/>
              <a:defRPr sz="151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1975" y="2380401"/>
            <a:ext cx="3671425" cy="35012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434446"/>
            <a:ext cx="2785335" cy="1520561"/>
          </a:xfrm>
        </p:spPr>
        <p:txBody>
          <a:bodyPr anchor="b"/>
          <a:lstStyle>
            <a:lvl1pPr>
              <a:defRPr sz="30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25" y="938284"/>
            <a:ext cx="4371975" cy="4631072"/>
          </a:xfrm>
        </p:spPr>
        <p:txBody>
          <a:bodyPr/>
          <a:lstStyle>
            <a:lvl1pPr>
              <a:defRPr sz="3022"/>
            </a:lvl1pPr>
            <a:lvl2pPr>
              <a:defRPr sz="2644"/>
            </a:lvl2pPr>
            <a:lvl3pPr>
              <a:defRPr sz="2267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188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850" y="1955006"/>
            <a:ext cx="2785335" cy="3621891"/>
          </a:xfrm>
        </p:spPr>
        <p:txBody>
          <a:bodyPr/>
          <a:lstStyle>
            <a:lvl1pPr marL="0" indent="0">
              <a:buNone/>
              <a:defRPr sz="1511"/>
            </a:lvl1pPr>
            <a:lvl2pPr marL="431780" indent="0">
              <a:buNone/>
              <a:defRPr sz="1322"/>
            </a:lvl2pPr>
            <a:lvl3pPr marL="863559" indent="0">
              <a:buNone/>
              <a:defRPr sz="1133"/>
            </a:lvl3pPr>
            <a:lvl4pPr marL="1295339" indent="0">
              <a:buNone/>
              <a:defRPr sz="944"/>
            </a:lvl4pPr>
            <a:lvl5pPr marL="1727119" indent="0">
              <a:buNone/>
              <a:defRPr sz="944"/>
            </a:lvl5pPr>
            <a:lvl6pPr marL="2158898" indent="0">
              <a:buNone/>
              <a:defRPr sz="944"/>
            </a:lvl6pPr>
            <a:lvl7pPr marL="2590678" indent="0">
              <a:buNone/>
              <a:defRPr sz="944"/>
            </a:lvl7pPr>
            <a:lvl8pPr marL="3022458" indent="0">
              <a:buNone/>
              <a:defRPr sz="944"/>
            </a:lvl8pPr>
            <a:lvl9pPr marL="3454237" indent="0">
              <a:buNone/>
              <a:defRPr sz="94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3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50" y="434446"/>
            <a:ext cx="2785335" cy="1520561"/>
          </a:xfrm>
        </p:spPr>
        <p:txBody>
          <a:bodyPr anchor="b"/>
          <a:lstStyle>
            <a:lvl1pPr>
              <a:defRPr sz="30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1425" y="938284"/>
            <a:ext cx="4371975" cy="4631072"/>
          </a:xfrm>
        </p:spPr>
        <p:txBody>
          <a:bodyPr anchor="t"/>
          <a:lstStyle>
            <a:lvl1pPr marL="0" indent="0">
              <a:buNone/>
              <a:defRPr sz="3022"/>
            </a:lvl1pPr>
            <a:lvl2pPr marL="431780" indent="0">
              <a:buNone/>
              <a:defRPr sz="2644"/>
            </a:lvl2pPr>
            <a:lvl3pPr marL="863559" indent="0">
              <a:buNone/>
              <a:defRPr sz="2267"/>
            </a:lvl3pPr>
            <a:lvl4pPr marL="1295339" indent="0">
              <a:buNone/>
              <a:defRPr sz="1889"/>
            </a:lvl4pPr>
            <a:lvl5pPr marL="1727119" indent="0">
              <a:buNone/>
              <a:defRPr sz="1889"/>
            </a:lvl5pPr>
            <a:lvl6pPr marL="2158898" indent="0">
              <a:buNone/>
              <a:defRPr sz="1889"/>
            </a:lvl6pPr>
            <a:lvl7pPr marL="2590678" indent="0">
              <a:buNone/>
              <a:defRPr sz="1889"/>
            </a:lvl7pPr>
            <a:lvl8pPr marL="3022458" indent="0">
              <a:buNone/>
              <a:defRPr sz="1889"/>
            </a:lvl8pPr>
            <a:lvl9pPr marL="3454237" indent="0">
              <a:buNone/>
              <a:defRPr sz="18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850" y="1955006"/>
            <a:ext cx="2785335" cy="3621891"/>
          </a:xfrm>
        </p:spPr>
        <p:txBody>
          <a:bodyPr/>
          <a:lstStyle>
            <a:lvl1pPr marL="0" indent="0">
              <a:buNone/>
              <a:defRPr sz="1511"/>
            </a:lvl1pPr>
            <a:lvl2pPr marL="431780" indent="0">
              <a:buNone/>
              <a:defRPr sz="1322"/>
            </a:lvl2pPr>
            <a:lvl3pPr marL="863559" indent="0">
              <a:buNone/>
              <a:defRPr sz="1133"/>
            </a:lvl3pPr>
            <a:lvl4pPr marL="1295339" indent="0">
              <a:buNone/>
              <a:defRPr sz="944"/>
            </a:lvl4pPr>
            <a:lvl5pPr marL="1727119" indent="0">
              <a:buNone/>
              <a:defRPr sz="944"/>
            </a:lvl5pPr>
            <a:lvl6pPr marL="2158898" indent="0">
              <a:buNone/>
              <a:defRPr sz="944"/>
            </a:lvl6pPr>
            <a:lvl7pPr marL="2590678" indent="0">
              <a:buNone/>
              <a:defRPr sz="944"/>
            </a:lvl7pPr>
            <a:lvl8pPr marL="3022458" indent="0">
              <a:buNone/>
              <a:defRPr sz="944"/>
            </a:lvl8pPr>
            <a:lvl9pPr marL="3454237" indent="0">
              <a:buNone/>
              <a:defRPr sz="94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6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346955"/>
            <a:ext cx="7448550" cy="12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734766"/>
            <a:ext cx="7448550" cy="413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3725" y="6040006"/>
            <a:ext cx="1943100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8176-0896-45DF-B98D-B0D46D7D1FCF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0675" y="6040006"/>
            <a:ext cx="2914650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9175" y="6040006"/>
            <a:ext cx="1943100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E529-7F4C-44E0-88B8-8647C23D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3559" rtl="0" eaLnBrk="1" latinLnBrk="0" hangingPunct="1">
        <a:lnSpc>
          <a:spcPct val="90000"/>
        </a:lnSpc>
        <a:spcBef>
          <a:spcPct val="0"/>
        </a:spcBef>
        <a:buNone/>
        <a:defRPr sz="4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890" indent="-215890" algn="l" defTabSz="863559" rtl="0" eaLnBrk="1" latinLnBrk="0" hangingPunct="1">
        <a:lnSpc>
          <a:spcPct val="90000"/>
        </a:lnSpc>
        <a:spcBef>
          <a:spcPts val="944"/>
        </a:spcBef>
        <a:buFont typeface="Arial" panose="020B0604020202020204" pitchFamily="34" charset="0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1pPr>
      <a:lvl2pPr marL="647670" indent="-215890" algn="l" defTabSz="863559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2pPr>
      <a:lvl3pPr marL="1079449" indent="-215890" algn="l" defTabSz="863559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indent="-215890" algn="l" defTabSz="863559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009" indent="-215890" algn="l" defTabSz="863559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4788" indent="-215890" algn="l" defTabSz="863559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568" indent="-215890" algn="l" defTabSz="863559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8348" indent="-215890" algn="l" defTabSz="863559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0127" indent="-215890" algn="l" defTabSz="863559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780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559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339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119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898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678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458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237" algn="l" defTabSz="8635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6E67487-611A-4FA4-87F7-570C8132794F}"/>
              </a:ext>
            </a:extLst>
          </p:cNvPr>
          <p:cNvGrpSpPr/>
          <p:nvPr/>
        </p:nvGrpSpPr>
        <p:grpSpPr>
          <a:xfrm>
            <a:off x="-36063" y="-302003"/>
            <a:ext cx="8729377" cy="6698634"/>
            <a:chOff x="-228927" y="-170656"/>
            <a:chExt cx="8729377" cy="6698634"/>
          </a:xfrm>
        </p:grpSpPr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69FC7D32-7BA1-4C52-9BE4-12C11C26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29200" y="-170656"/>
              <a:ext cx="8629650" cy="6477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B41EA6-AFFD-4A29-BB38-4EB7E0D2117E}"/>
                </a:ext>
              </a:extLst>
            </p:cNvPr>
            <p:cNvSpPr txBox="1"/>
            <p:nvPr/>
          </p:nvSpPr>
          <p:spPr>
            <a:xfrm>
              <a:off x="243724" y="584733"/>
              <a:ext cx="610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Helvetica" panose="020B0604020202030204" pitchFamily="34" charset="0"/>
                </a:rPr>
                <a:t>72</a:t>
              </a:r>
              <a:endParaRPr lang="zh-CN" altLang="en-US" sz="2400" dirty="0">
                <a:latin typeface="Helvetica" panose="020B060402020203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D72DE-E12B-493F-BC3A-588349B8CDE4}"/>
                </a:ext>
              </a:extLst>
            </p:cNvPr>
            <p:cNvSpPr txBox="1"/>
            <p:nvPr/>
          </p:nvSpPr>
          <p:spPr>
            <a:xfrm>
              <a:off x="243724" y="3758463"/>
              <a:ext cx="771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58</a:t>
              </a:r>
              <a:endParaRPr lang="zh-CN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2961D13-771B-442A-9B0F-87C9D4C3C7F3}"/>
                </a:ext>
              </a:extLst>
            </p:cNvPr>
            <p:cNvSpPr txBox="1"/>
            <p:nvPr/>
          </p:nvSpPr>
          <p:spPr>
            <a:xfrm>
              <a:off x="243724" y="3305073"/>
              <a:ext cx="6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60</a:t>
              </a:r>
              <a:endParaRPr lang="zh-CN" altLang="en-US" sz="2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240F2AD-D2FB-4C75-9A47-54CB597BD669}"/>
                </a:ext>
              </a:extLst>
            </p:cNvPr>
            <p:cNvSpPr txBox="1"/>
            <p:nvPr/>
          </p:nvSpPr>
          <p:spPr>
            <a:xfrm>
              <a:off x="243724" y="2851683"/>
              <a:ext cx="61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62</a:t>
              </a:r>
              <a:endParaRPr lang="zh-CN" altLang="en-US" sz="24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32B398-DBDD-42D8-B0DF-B8544BC3459E}"/>
                </a:ext>
              </a:extLst>
            </p:cNvPr>
            <p:cNvSpPr txBox="1"/>
            <p:nvPr/>
          </p:nvSpPr>
          <p:spPr>
            <a:xfrm>
              <a:off x="243724" y="2398293"/>
              <a:ext cx="708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64</a:t>
              </a:r>
              <a:endParaRPr lang="zh-CN" altLang="en-US" sz="2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33F52A-6B92-466B-ABE7-EC1144E52FD4}"/>
                </a:ext>
              </a:extLst>
            </p:cNvPr>
            <p:cNvSpPr txBox="1"/>
            <p:nvPr/>
          </p:nvSpPr>
          <p:spPr>
            <a:xfrm>
              <a:off x="243724" y="1944903"/>
              <a:ext cx="61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66</a:t>
              </a:r>
              <a:endParaRPr lang="zh-CN" altLang="en-US" sz="2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17D27C-79DF-4533-AEAD-D8039B7057AF}"/>
                </a:ext>
              </a:extLst>
            </p:cNvPr>
            <p:cNvSpPr txBox="1"/>
            <p:nvPr/>
          </p:nvSpPr>
          <p:spPr>
            <a:xfrm>
              <a:off x="243724" y="1491513"/>
              <a:ext cx="6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68</a:t>
              </a:r>
              <a:endParaRPr lang="zh-CN" altLang="en-US" sz="24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7FB6193-D137-4069-B46D-7BCE232DE390}"/>
                </a:ext>
              </a:extLst>
            </p:cNvPr>
            <p:cNvSpPr txBox="1"/>
            <p:nvPr/>
          </p:nvSpPr>
          <p:spPr>
            <a:xfrm>
              <a:off x="243724" y="1038123"/>
              <a:ext cx="617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70</a:t>
              </a:r>
              <a:endParaRPr lang="zh-CN" altLang="en-US" sz="2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26A12C0-042D-45AA-8072-4BEA449B000D}"/>
                </a:ext>
              </a:extLst>
            </p:cNvPr>
            <p:cNvSpPr txBox="1"/>
            <p:nvPr/>
          </p:nvSpPr>
          <p:spPr>
            <a:xfrm>
              <a:off x="521987" y="5675129"/>
              <a:ext cx="472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6124584-CA5E-4158-BABC-21A89B19075F}"/>
                </a:ext>
              </a:extLst>
            </p:cNvPr>
            <p:cNvSpPr txBox="1"/>
            <p:nvPr/>
          </p:nvSpPr>
          <p:spPr>
            <a:xfrm>
              <a:off x="1547554" y="5675129"/>
              <a:ext cx="539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23</a:t>
              </a:r>
              <a:endParaRPr lang="zh-CN" altLang="en-US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587434D-1BA7-4A2C-84EA-85D62C2E5E1F}"/>
                </a:ext>
              </a:extLst>
            </p:cNvPr>
            <p:cNvSpPr txBox="1"/>
            <p:nvPr/>
          </p:nvSpPr>
          <p:spPr>
            <a:xfrm>
              <a:off x="1958067" y="5675129"/>
              <a:ext cx="71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122</a:t>
              </a:r>
              <a:endParaRPr lang="zh-CN" altLang="en-US" sz="2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21206A6-F355-4530-8F63-52D70C977DDA}"/>
                </a:ext>
              </a:extLst>
            </p:cNvPr>
            <p:cNvSpPr txBox="1"/>
            <p:nvPr/>
          </p:nvSpPr>
          <p:spPr>
            <a:xfrm>
              <a:off x="2829051" y="5675347"/>
              <a:ext cx="71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141</a:t>
              </a:r>
              <a:endParaRPr lang="zh-CN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F33268-81BA-40AD-A04C-88EB43732712}"/>
                </a:ext>
              </a:extLst>
            </p:cNvPr>
            <p:cNvSpPr txBox="1"/>
            <p:nvPr/>
          </p:nvSpPr>
          <p:spPr>
            <a:xfrm>
              <a:off x="3412244" y="5675129"/>
              <a:ext cx="90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321</a:t>
              </a:r>
              <a:endParaRPr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98F69B-5AC9-4AE3-B827-DD885F4B0FD5}"/>
                </a:ext>
              </a:extLst>
            </p:cNvPr>
            <p:cNvSpPr txBox="1"/>
            <p:nvPr/>
          </p:nvSpPr>
          <p:spPr>
            <a:xfrm>
              <a:off x="4166741" y="5675129"/>
              <a:ext cx="975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337</a:t>
              </a:r>
              <a:endParaRPr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CE9C1C5-9D22-4821-B17A-16D06917E980}"/>
                </a:ext>
              </a:extLst>
            </p:cNvPr>
            <p:cNvSpPr txBox="1"/>
            <p:nvPr/>
          </p:nvSpPr>
          <p:spPr>
            <a:xfrm>
              <a:off x="4812757" y="5675129"/>
              <a:ext cx="806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552</a:t>
              </a:r>
              <a:endParaRPr lang="zh-CN" altLang="en-US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AF44BFE-368D-4E37-ADC2-1D415124847D}"/>
                </a:ext>
              </a:extLst>
            </p:cNvPr>
            <p:cNvSpPr txBox="1"/>
            <p:nvPr/>
          </p:nvSpPr>
          <p:spPr>
            <a:xfrm>
              <a:off x="5656392" y="5675347"/>
              <a:ext cx="1078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570</a:t>
              </a:r>
              <a:endParaRPr lang="zh-CN" altLang="en-US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D6AEBD-A8D2-4D1E-B4E0-C752BB6232A0}"/>
                </a:ext>
              </a:extLst>
            </p:cNvPr>
            <p:cNvSpPr txBox="1"/>
            <p:nvPr/>
          </p:nvSpPr>
          <p:spPr>
            <a:xfrm>
              <a:off x="6339812" y="5675129"/>
              <a:ext cx="1133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1005</a:t>
              </a:r>
              <a:endParaRPr lang="zh-CN" altLang="en-US" sz="2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5289B2-6683-449D-BA8B-58B8653F7651}"/>
                </a:ext>
              </a:extLst>
            </p:cNvPr>
            <p:cNvSpPr txBox="1"/>
            <p:nvPr/>
          </p:nvSpPr>
          <p:spPr>
            <a:xfrm>
              <a:off x="7129255" y="5675347"/>
              <a:ext cx="869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400" dirty="0"/>
                <a:t>1022</a:t>
              </a:r>
              <a:endParaRPr lang="zh-CN" altLang="en-US" sz="2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5ED3583-5394-4121-BBD7-9F18CA8029FB}"/>
                </a:ext>
              </a:extLst>
            </p:cNvPr>
            <p:cNvSpPr txBox="1"/>
            <p:nvPr/>
          </p:nvSpPr>
          <p:spPr>
            <a:xfrm>
              <a:off x="-228927" y="343954"/>
              <a:ext cx="584775" cy="317738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2600" dirty="0">
                  <a:latin typeface="Helvetica" panose="020B0604020202030204" pitchFamily="34" charset="0"/>
                </a:rPr>
                <a:t>Frequency (kHz)</a:t>
              </a:r>
              <a:endParaRPr lang="zh-CN" altLang="en-US" sz="2600" dirty="0">
                <a:latin typeface="Helvetica" panose="020B060402020203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9C8A604-0091-4BD6-AE50-8B306C682CE8}"/>
                </a:ext>
              </a:extLst>
            </p:cNvPr>
            <p:cNvSpPr txBox="1"/>
            <p:nvPr/>
          </p:nvSpPr>
          <p:spPr>
            <a:xfrm>
              <a:off x="3795950" y="6035535"/>
              <a:ext cx="13000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Helvetica" panose="020B0604020202030204" pitchFamily="34" charset="0"/>
                </a:defRPr>
              </a:lvl1pPr>
            </a:lstStyle>
            <a:p>
              <a:r>
                <a:rPr lang="en-US" altLang="zh-CN" sz="2600" dirty="0"/>
                <a:t>t (</a:t>
              </a:r>
              <a:r>
                <a:rPr lang="en-US" altLang="zh-CN" sz="2600" dirty="0" err="1"/>
                <a:t>ms</a:t>
              </a:r>
              <a:r>
                <a:rPr lang="en-US" altLang="zh-CN" sz="2600" dirty="0"/>
                <a:t>)</a:t>
              </a:r>
              <a:endParaRPr lang="zh-CN" altLang="en-US" sz="26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716C52-9D58-4B9A-B2C8-9EE98EC14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4207" y="1092657"/>
              <a:ext cx="0" cy="22597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D51B95-0325-4FBC-B074-91D171F60E8C}"/>
                </a:ext>
              </a:extLst>
            </p:cNvPr>
            <p:cNvSpPr txBox="1"/>
            <p:nvPr/>
          </p:nvSpPr>
          <p:spPr>
            <a:xfrm>
              <a:off x="706211" y="732053"/>
              <a:ext cx="8853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00" dirty="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rPr>
                <a:t>Bat 1</a:t>
              </a:r>
              <a:endParaRPr lang="zh-CN" altLang="en-US" sz="2300" dirty="0">
                <a:solidFill>
                  <a:schemeClr val="bg1"/>
                </a:solidFill>
                <a:latin typeface="Helvetica" panose="020B0604020202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45EB03-81D8-4201-86CD-77D864EE0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1454" y="3066886"/>
              <a:ext cx="180227" cy="20866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E6184D9-8345-489E-AC44-FB61E8B92622}"/>
                </a:ext>
              </a:extLst>
            </p:cNvPr>
            <p:cNvSpPr txBox="1"/>
            <p:nvPr/>
          </p:nvSpPr>
          <p:spPr>
            <a:xfrm>
              <a:off x="5776359" y="1361978"/>
              <a:ext cx="114251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10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2BB540-3563-496B-89B8-4735E6B7EBA2}"/>
                </a:ext>
              </a:extLst>
            </p:cNvPr>
            <p:cNvSpPr txBox="1"/>
            <p:nvPr/>
          </p:nvSpPr>
          <p:spPr>
            <a:xfrm>
              <a:off x="1539731" y="3252196"/>
              <a:ext cx="91513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2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8E7EAE0-F636-43B3-A904-5E9502A2EDA3}"/>
                </a:ext>
              </a:extLst>
            </p:cNvPr>
            <p:cNvSpPr txBox="1"/>
            <p:nvPr/>
          </p:nvSpPr>
          <p:spPr>
            <a:xfrm>
              <a:off x="1723656" y="822679"/>
              <a:ext cx="89170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3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12E4869-5071-431C-86D0-9559D924533E}"/>
                </a:ext>
              </a:extLst>
            </p:cNvPr>
            <p:cNvSpPr txBox="1"/>
            <p:nvPr/>
          </p:nvSpPr>
          <p:spPr>
            <a:xfrm>
              <a:off x="1763561" y="1741883"/>
              <a:ext cx="887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4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B3371A2-91B8-4193-8073-1E6E86BEFD3E}"/>
                </a:ext>
              </a:extLst>
            </p:cNvPr>
            <p:cNvSpPr txBox="1"/>
            <p:nvPr/>
          </p:nvSpPr>
          <p:spPr>
            <a:xfrm>
              <a:off x="2618165" y="796175"/>
              <a:ext cx="105621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5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10939E1-1DDD-4157-BDF4-47D5CE1434D5}"/>
                </a:ext>
              </a:extLst>
            </p:cNvPr>
            <p:cNvSpPr txBox="1"/>
            <p:nvPr/>
          </p:nvSpPr>
          <p:spPr>
            <a:xfrm>
              <a:off x="3224477" y="2025936"/>
              <a:ext cx="101830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6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9DCBD0B-D61A-4E3A-8B3D-5B2193E376AD}"/>
                </a:ext>
              </a:extLst>
            </p:cNvPr>
            <p:cNvSpPr txBox="1"/>
            <p:nvPr/>
          </p:nvSpPr>
          <p:spPr>
            <a:xfrm>
              <a:off x="4336946" y="2343107"/>
              <a:ext cx="101830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7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A3A702C-04E2-4966-B7E9-3E9F2E00A471}"/>
                </a:ext>
              </a:extLst>
            </p:cNvPr>
            <p:cNvSpPr txBox="1"/>
            <p:nvPr/>
          </p:nvSpPr>
          <p:spPr>
            <a:xfrm>
              <a:off x="5005411" y="722832"/>
              <a:ext cx="86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8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5C7674-0301-4F46-8C3A-FBB03D4C93D1}"/>
                </a:ext>
              </a:extLst>
            </p:cNvPr>
            <p:cNvSpPr txBox="1"/>
            <p:nvPr/>
          </p:nvSpPr>
          <p:spPr>
            <a:xfrm>
              <a:off x="6034804" y="2044000"/>
              <a:ext cx="89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9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886A8AA-8848-493C-A5D4-6E527C0B85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1561" y="1075695"/>
              <a:ext cx="172000" cy="14360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AA9B416E-346D-4AF4-A57B-AF8473A01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3010" y="1553598"/>
              <a:ext cx="122163" cy="24142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FAABC1A-B284-4CC2-82D3-B4F8DEF19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0646" y="1179494"/>
              <a:ext cx="81948" cy="2151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5BAAD259-15F3-43D0-872C-74995510D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3881" y="1318635"/>
              <a:ext cx="139048" cy="12911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EED6FBC-689B-4870-8018-44D7A01FC8F8}"/>
                </a:ext>
              </a:extLst>
            </p:cNvPr>
            <p:cNvSpPr txBox="1"/>
            <p:nvPr/>
          </p:nvSpPr>
          <p:spPr>
            <a:xfrm>
              <a:off x="3141262" y="1137406"/>
              <a:ext cx="882197" cy="31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1</a:t>
              </a:r>
              <a:endParaRPr lang="zh-CN" altLang="en-US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C9E3084-C350-4977-9ACC-5428B9664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630" y="1839455"/>
              <a:ext cx="70553" cy="23307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499A1D5-475F-4721-94F7-BC816BE7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653" y="2157931"/>
              <a:ext cx="161529" cy="22117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4A99582-A637-4F15-B167-1DCA009FC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24" y="1145398"/>
              <a:ext cx="85543" cy="16998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6D20609-E352-4F5E-8BCD-9D44C977A672}"/>
                </a:ext>
              </a:extLst>
            </p:cNvPr>
            <p:cNvSpPr txBox="1"/>
            <p:nvPr/>
          </p:nvSpPr>
          <p:spPr>
            <a:xfrm>
              <a:off x="4166742" y="792003"/>
              <a:ext cx="97535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3</a:t>
              </a:r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CAD0D0A6-D64C-4B02-9081-73E6B655C770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269150" y="1812612"/>
              <a:ext cx="85383" cy="18148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A7E4689-7847-4495-BE6F-112AC780ECE9}"/>
                </a:ext>
              </a:extLst>
            </p:cNvPr>
            <p:cNvSpPr txBox="1"/>
            <p:nvPr/>
          </p:nvSpPr>
          <p:spPr>
            <a:xfrm>
              <a:off x="4692364" y="1994092"/>
              <a:ext cx="115357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6</a:t>
              </a:r>
              <a:endParaRPr lang="zh-CN" altLang="en-US" dirty="0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2261CC4-72BD-46D5-BDD5-C747DA946FC3}"/>
                </a:ext>
              </a:extLst>
            </p:cNvPr>
            <p:cNvCxnSpPr>
              <a:cxnSpLocks/>
            </p:cNvCxnSpPr>
            <p:nvPr/>
          </p:nvCxnSpPr>
          <p:spPr>
            <a:xfrm>
              <a:off x="5304905" y="1064279"/>
              <a:ext cx="0" cy="22280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DE78C51-40AC-4936-881D-A3E4B01284ED}"/>
                </a:ext>
              </a:extLst>
            </p:cNvPr>
            <p:cNvCxnSpPr>
              <a:cxnSpLocks/>
              <a:stCxn id="99" idx="1"/>
            </p:cNvCxnSpPr>
            <p:nvPr/>
          </p:nvCxnSpPr>
          <p:spPr>
            <a:xfrm flipH="1">
              <a:off x="5807719" y="1064072"/>
              <a:ext cx="129474" cy="12312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6E7C532-80A8-4FD0-BDDE-AFA968C165D8}"/>
                </a:ext>
              </a:extLst>
            </p:cNvPr>
            <p:cNvSpPr txBox="1"/>
            <p:nvPr/>
          </p:nvSpPr>
          <p:spPr>
            <a:xfrm>
              <a:off x="5937193" y="840934"/>
              <a:ext cx="104672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300">
                  <a:solidFill>
                    <a:schemeClr val="bg1"/>
                  </a:solidFill>
                  <a:latin typeface="Helvetica" panose="020B0604020202030204" pitchFamily="34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Bat 3</a:t>
              </a:r>
              <a:endParaRPr lang="zh-CN" altLang="en-US" dirty="0"/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3A4623A8-0F54-4903-9A12-50E4BD6CF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837" y="1310744"/>
              <a:ext cx="172364" cy="1448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64489701-A129-4A93-B9DD-00D9FC01E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9346" y="1925719"/>
              <a:ext cx="86308" cy="1854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878A2B6-3985-4763-BF40-6BEA86873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6444" y="5557678"/>
              <a:ext cx="21713" cy="17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4030917-4A84-49DF-A1C6-E776D7A78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2189" y="5557678"/>
              <a:ext cx="21713" cy="17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A4F240C-AB8C-47A9-86A0-4C2FEB6FD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9906" y="5557678"/>
              <a:ext cx="21713" cy="17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C73BE4C-5180-4916-9E9A-0CF93AFB7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5651" y="5557678"/>
              <a:ext cx="21713" cy="17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9D27A04-55E6-4A24-ADF3-C86941A76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0355" y="5557678"/>
              <a:ext cx="21713" cy="17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D0712B9-FC72-4170-8A63-D7DFEA71E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100" y="5557678"/>
              <a:ext cx="21713" cy="17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4543F6C-BEA6-41E8-8B41-766223799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6760" y="5557678"/>
              <a:ext cx="21713" cy="17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D679488-D1FF-48E2-9369-D0145E483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2505" y="5557678"/>
              <a:ext cx="21713" cy="17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61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3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55</Words>
  <Application>Microsoft Office PowerPoint</Application>
  <PresentationFormat>自定义</PresentationFormat>
  <Paragraphs>35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Helvetica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思雨 张</dc:creator>
  <cp:lastModifiedBy>思雨 张</cp:lastModifiedBy>
  <cp:revision>23</cp:revision>
  <cp:lastPrinted>2024-03-21T13:25:20Z</cp:lastPrinted>
  <dcterms:created xsi:type="dcterms:W3CDTF">2024-03-21T12:35:07Z</dcterms:created>
  <dcterms:modified xsi:type="dcterms:W3CDTF">2024-07-09T02:42:56Z</dcterms:modified>
</cp:coreProperties>
</file>