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</p:sldIdLst>
  <p:sldSz cx="6588125" cy="28797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71" autoAdjust="0"/>
    <p:restoredTop sz="94660"/>
  </p:normalViewPr>
  <p:slideViewPr>
    <p:cSldViewPr snapToGrid="0">
      <p:cViewPr varScale="1">
        <p:scale>
          <a:sx n="194" d="100"/>
          <a:sy n="194" d="100"/>
        </p:scale>
        <p:origin x="129" y="6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3516" y="471289"/>
            <a:ext cx="4941094" cy="1002571"/>
          </a:xfrm>
        </p:spPr>
        <p:txBody>
          <a:bodyPr anchor="b"/>
          <a:lstStyle>
            <a:lvl1pPr algn="ctr">
              <a:defRPr sz="251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3516" y="1512522"/>
            <a:ext cx="4941094" cy="695267"/>
          </a:xfrm>
        </p:spPr>
        <p:txBody>
          <a:bodyPr/>
          <a:lstStyle>
            <a:lvl1pPr marL="0" indent="0" algn="ctr">
              <a:buNone/>
              <a:defRPr sz="1008"/>
            </a:lvl1pPr>
            <a:lvl2pPr marL="191978" indent="0" algn="ctr">
              <a:buNone/>
              <a:defRPr sz="840"/>
            </a:lvl2pPr>
            <a:lvl3pPr marL="383957" indent="0" algn="ctr">
              <a:buNone/>
              <a:defRPr sz="756"/>
            </a:lvl3pPr>
            <a:lvl4pPr marL="575935" indent="0" algn="ctr">
              <a:buNone/>
              <a:defRPr sz="672"/>
            </a:lvl4pPr>
            <a:lvl5pPr marL="767913" indent="0" algn="ctr">
              <a:buNone/>
              <a:defRPr sz="672"/>
            </a:lvl5pPr>
            <a:lvl6pPr marL="959891" indent="0" algn="ctr">
              <a:buNone/>
              <a:defRPr sz="672"/>
            </a:lvl6pPr>
            <a:lvl7pPr marL="1151870" indent="0" algn="ctr">
              <a:buNone/>
              <a:defRPr sz="672"/>
            </a:lvl7pPr>
            <a:lvl8pPr marL="1343848" indent="0" algn="ctr">
              <a:buNone/>
              <a:defRPr sz="672"/>
            </a:lvl8pPr>
            <a:lvl9pPr marL="1535826" indent="0" algn="ctr">
              <a:buNone/>
              <a:defRPr sz="672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06234-F985-4022-85B5-6FC90C354C20}" type="datetimeFigureOut">
              <a:rPr lang="zh-CN" altLang="en-US" smtClean="0"/>
              <a:t>2024/7/9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CF98F-0836-42E9-96ED-D8FB205AA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3168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06234-F985-4022-85B5-6FC90C354C20}" type="datetimeFigureOut">
              <a:rPr lang="zh-CN" altLang="en-US" smtClean="0"/>
              <a:t>2024/7/9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CF98F-0836-42E9-96ED-D8FB205AA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2332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714627" y="153319"/>
            <a:ext cx="1420564" cy="244043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2933" y="153319"/>
            <a:ext cx="4179342" cy="2440434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06234-F985-4022-85B5-6FC90C354C20}" type="datetimeFigureOut">
              <a:rPr lang="zh-CN" altLang="en-US" smtClean="0"/>
              <a:t>2024/7/9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CF98F-0836-42E9-96ED-D8FB205AA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945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06234-F985-4022-85B5-6FC90C354C20}" type="datetimeFigureOut">
              <a:rPr lang="zh-CN" altLang="en-US" smtClean="0"/>
              <a:t>2024/7/9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CF98F-0836-42E9-96ED-D8FB205AA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8569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02" y="717932"/>
            <a:ext cx="5682258" cy="1197885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9502" y="1927150"/>
            <a:ext cx="5682258" cy="629940"/>
          </a:xfrm>
        </p:spPr>
        <p:txBody>
          <a:bodyPr/>
          <a:lstStyle>
            <a:lvl1pPr marL="0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1pPr>
            <a:lvl2pPr marL="191978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2pPr>
            <a:lvl3pPr marL="383957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3pPr>
            <a:lvl4pPr marL="575935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4pPr>
            <a:lvl5pPr marL="767913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5pPr>
            <a:lvl6pPr marL="959891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6pPr>
            <a:lvl7pPr marL="1151870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7pPr>
            <a:lvl8pPr marL="1343848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8pPr>
            <a:lvl9pPr marL="1535826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06234-F985-4022-85B5-6FC90C354C20}" type="datetimeFigureOut">
              <a:rPr lang="zh-CN" altLang="en-US" smtClean="0"/>
              <a:t>2024/7/9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CF98F-0836-42E9-96ED-D8FB205AA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0221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2934" y="766593"/>
            <a:ext cx="2799953" cy="182715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35238" y="766593"/>
            <a:ext cx="2799953" cy="182715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06234-F985-4022-85B5-6FC90C354C20}" type="datetimeFigureOut">
              <a:rPr lang="zh-CN" altLang="en-US" smtClean="0"/>
              <a:t>2024/7/9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CF98F-0836-42E9-96ED-D8FB205AA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8403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3792" y="153319"/>
            <a:ext cx="5682258" cy="55661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3792" y="705933"/>
            <a:ext cx="2787085" cy="345967"/>
          </a:xfrm>
        </p:spPr>
        <p:txBody>
          <a:bodyPr anchor="b"/>
          <a:lstStyle>
            <a:lvl1pPr marL="0" indent="0">
              <a:buNone/>
              <a:defRPr sz="1008" b="1"/>
            </a:lvl1pPr>
            <a:lvl2pPr marL="191978" indent="0">
              <a:buNone/>
              <a:defRPr sz="840" b="1"/>
            </a:lvl2pPr>
            <a:lvl3pPr marL="383957" indent="0">
              <a:buNone/>
              <a:defRPr sz="756" b="1"/>
            </a:lvl3pPr>
            <a:lvl4pPr marL="575935" indent="0">
              <a:buNone/>
              <a:defRPr sz="672" b="1"/>
            </a:lvl4pPr>
            <a:lvl5pPr marL="767913" indent="0">
              <a:buNone/>
              <a:defRPr sz="672" b="1"/>
            </a:lvl5pPr>
            <a:lvl6pPr marL="959891" indent="0">
              <a:buNone/>
              <a:defRPr sz="672" b="1"/>
            </a:lvl6pPr>
            <a:lvl7pPr marL="1151870" indent="0">
              <a:buNone/>
              <a:defRPr sz="672" b="1"/>
            </a:lvl7pPr>
            <a:lvl8pPr marL="1343848" indent="0">
              <a:buNone/>
              <a:defRPr sz="672" b="1"/>
            </a:lvl8pPr>
            <a:lvl9pPr marL="1535826" indent="0">
              <a:buNone/>
              <a:defRPr sz="672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792" y="1051899"/>
            <a:ext cx="2787085" cy="154718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5238" y="705933"/>
            <a:ext cx="2800811" cy="345967"/>
          </a:xfrm>
        </p:spPr>
        <p:txBody>
          <a:bodyPr anchor="b"/>
          <a:lstStyle>
            <a:lvl1pPr marL="0" indent="0">
              <a:buNone/>
              <a:defRPr sz="1008" b="1"/>
            </a:lvl1pPr>
            <a:lvl2pPr marL="191978" indent="0">
              <a:buNone/>
              <a:defRPr sz="840" b="1"/>
            </a:lvl2pPr>
            <a:lvl3pPr marL="383957" indent="0">
              <a:buNone/>
              <a:defRPr sz="756" b="1"/>
            </a:lvl3pPr>
            <a:lvl4pPr marL="575935" indent="0">
              <a:buNone/>
              <a:defRPr sz="672" b="1"/>
            </a:lvl4pPr>
            <a:lvl5pPr marL="767913" indent="0">
              <a:buNone/>
              <a:defRPr sz="672" b="1"/>
            </a:lvl5pPr>
            <a:lvl6pPr marL="959891" indent="0">
              <a:buNone/>
              <a:defRPr sz="672" b="1"/>
            </a:lvl6pPr>
            <a:lvl7pPr marL="1151870" indent="0">
              <a:buNone/>
              <a:defRPr sz="672" b="1"/>
            </a:lvl7pPr>
            <a:lvl8pPr marL="1343848" indent="0">
              <a:buNone/>
              <a:defRPr sz="672" b="1"/>
            </a:lvl8pPr>
            <a:lvl9pPr marL="1535826" indent="0">
              <a:buNone/>
              <a:defRPr sz="672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335238" y="1051899"/>
            <a:ext cx="2800811" cy="154718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06234-F985-4022-85B5-6FC90C354C20}" type="datetimeFigureOut">
              <a:rPr lang="zh-CN" altLang="en-US" smtClean="0"/>
              <a:t>2024/7/9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CF98F-0836-42E9-96ED-D8FB205AA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0444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06234-F985-4022-85B5-6FC90C354C20}" type="datetimeFigureOut">
              <a:rPr lang="zh-CN" altLang="en-US" smtClean="0"/>
              <a:t>2024/7/9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CF98F-0836-42E9-96ED-D8FB205AA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6169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06234-F985-4022-85B5-6FC90C354C20}" type="datetimeFigureOut">
              <a:rPr lang="zh-CN" altLang="en-US" smtClean="0"/>
              <a:t>2024/7/9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CF98F-0836-42E9-96ED-D8FB205AA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5436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3792" y="191982"/>
            <a:ext cx="2124842" cy="671936"/>
          </a:xfrm>
        </p:spPr>
        <p:txBody>
          <a:bodyPr anchor="b"/>
          <a:lstStyle>
            <a:lvl1pPr>
              <a:defRPr sz="134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00811" y="414627"/>
            <a:ext cx="3335238" cy="2046471"/>
          </a:xfrm>
        </p:spPr>
        <p:txBody>
          <a:bodyPr/>
          <a:lstStyle>
            <a:lvl1pPr>
              <a:defRPr sz="1344"/>
            </a:lvl1pPr>
            <a:lvl2pPr>
              <a:defRPr sz="1176"/>
            </a:lvl2pPr>
            <a:lvl3pPr>
              <a:defRPr sz="1008"/>
            </a:lvl3pPr>
            <a:lvl4pPr>
              <a:defRPr sz="840"/>
            </a:lvl4pPr>
            <a:lvl5pPr>
              <a:defRPr sz="840"/>
            </a:lvl5pPr>
            <a:lvl6pPr>
              <a:defRPr sz="840"/>
            </a:lvl6pPr>
            <a:lvl7pPr>
              <a:defRPr sz="840"/>
            </a:lvl7pPr>
            <a:lvl8pPr>
              <a:defRPr sz="840"/>
            </a:lvl8pPr>
            <a:lvl9pPr>
              <a:defRPr sz="84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3792" y="863918"/>
            <a:ext cx="2124842" cy="1600514"/>
          </a:xfrm>
        </p:spPr>
        <p:txBody>
          <a:bodyPr/>
          <a:lstStyle>
            <a:lvl1pPr marL="0" indent="0">
              <a:buNone/>
              <a:defRPr sz="672"/>
            </a:lvl1pPr>
            <a:lvl2pPr marL="191978" indent="0">
              <a:buNone/>
              <a:defRPr sz="588"/>
            </a:lvl2pPr>
            <a:lvl3pPr marL="383957" indent="0">
              <a:buNone/>
              <a:defRPr sz="504"/>
            </a:lvl3pPr>
            <a:lvl4pPr marL="575935" indent="0">
              <a:buNone/>
              <a:defRPr sz="420"/>
            </a:lvl4pPr>
            <a:lvl5pPr marL="767913" indent="0">
              <a:buNone/>
              <a:defRPr sz="420"/>
            </a:lvl5pPr>
            <a:lvl6pPr marL="959891" indent="0">
              <a:buNone/>
              <a:defRPr sz="420"/>
            </a:lvl6pPr>
            <a:lvl7pPr marL="1151870" indent="0">
              <a:buNone/>
              <a:defRPr sz="420"/>
            </a:lvl7pPr>
            <a:lvl8pPr marL="1343848" indent="0">
              <a:buNone/>
              <a:defRPr sz="420"/>
            </a:lvl8pPr>
            <a:lvl9pPr marL="1535826" indent="0">
              <a:buNone/>
              <a:defRPr sz="42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06234-F985-4022-85B5-6FC90C354C20}" type="datetimeFigureOut">
              <a:rPr lang="zh-CN" altLang="en-US" smtClean="0"/>
              <a:t>2024/7/9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CF98F-0836-42E9-96ED-D8FB205AA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865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3792" y="191982"/>
            <a:ext cx="2124842" cy="671936"/>
          </a:xfrm>
        </p:spPr>
        <p:txBody>
          <a:bodyPr anchor="b"/>
          <a:lstStyle>
            <a:lvl1pPr>
              <a:defRPr sz="134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00811" y="414627"/>
            <a:ext cx="3335238" cy="2046471"/>
          </a:xfrm>
        </p:spPr>
        <p:txBody>
          <a:bodyPr anchor="t"/>
          <a:lstStyle>
            <a:lvl1pPr marL="0" indent="0">
              <a:buNone/>
              <a:defRPr sz="1344"/>
            </a:lvl1pPr>
            <a:lvl2pPr marL="191978" indent="0">
              <a:buNone/>
              <a:defRPr sz="1176"/>
            </a:lvl2pPr>
            <a:lvl3pPr marL="383957" indent="0">
              <a:buNone/>
              <a:defRPr sz="1008"/>
            </a:lvl3pPr>
            <a:lvl4pPr marL="575935" indent="0">
              <a:buNone/>
              <a:defRPr sz="840"/>
            </a:lvl4pPr>
            <a:lvl5pPr marL="767913" indent="0">
              <a:buNone/>
              <a:defRPr sz="840"/>
            </a:lvl5pPr>
            <a:lvl6pPr marL="959891" indent="0">
              <a:buNone/>
              <a:defRPr sz="840"/>
            </a:lvl6pPr>
            <a:lvl7pPr marL="1151870" indent="0">
              <a:buNone/>
              <a:defRPr sz="840"/>
            </a:lvl7pPr>
            <a:lvl8pPr marL="1343848" indent="0">
              <a:buNone/>
              <a:defRPr sz="840"/>
            </a:lvl8pPr>
            <a:lvl9pPr marL="1535826" indent="0">
              <a:buNone/>
              <a:defRPr sz="84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3792" y="863918"/>
            <a:ext cx="2124842" cy="1600514"/>
          </a:xfrm>
        </p:spPr>
        <p:txBody>
          <a:bodyPr/>
          <a:lstStyle>
            <a:lvl1pPr marL="0" indent="0">
              <a:buNone/>
              <a:defRPr sz="672"/>
            </a:lvl1pPr>
            <a:lvl2pPr marL="191978" indent="0">
              <a:buNone/>
              <a:defRPr sz="588"/>
            </a:lvl2pPr>
            <a:lvl3pPr marL="383957" indent="0">
              <a:buNone/>
              <a:defRPr sz="504"/>
            </a:lvl3pPr>
            <a:lvl4pPr marL="575935" indent="0">
              <a:buNone/>
              <a:defRPr sz="420"/>
            </a:lvl4pPr>
            <a:lvl5pPr marL="767913" indent="0">
              <a:buNone/>
              <a:defRPr sz="420"/>
            </a:lvl5pPr>
            <a:lvl6pPr marL="959891" indent="0">
              <a:buNone/>
              <a:defRPr sz="420"/>
            </a:lvl6pPr>
            <a:lvl7pPr marL="1151870" indent="0">
              <a:buNone/>
              <a:defRPr sz="420"/>
            </a:lvl7pPr>
            <a:lvl8pPr marL="1343848" indent="0">
              <a:buNone/>
              <a:defRPr sz="420"/>
            </a:lvl8pPr>
            <a:lvl9pPr marL="1535826" indent="0">
              <a:buNone/>
              <a:defRPr sz="42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06234-F985-4022-85B5-6FC90C354C20}" type="datetimeFigureOut">
              <a:rPr lang="zh-CN" altLang="en-US" smtClean="0"/>
              <a:t>2024/7/9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CF98F-0836-42E9-96ED-D8FB205AA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903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2934" y="153319"/>
            <a:ext cx="5682258" cy="556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2934" y="766593"/>
            <a:ext cx="5682258" cy="1827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2934" y="2669079"/>
            <a:ext cx="1482328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06234-F985-4022-85B5-6FC90C354C20}" type="datetimeFigureOut">
              <a:rPr lang="zh-CN" altLang="en-US" smtClean="0"/>
              <a:t>2024/7/9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82317" y="2669079"/>
            <a:ext cx="2223492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52863" y="2669079"/>
            <a:ext cx="1482328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8CF98F-0836-42E9-96ED-D8FB205AA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599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383957" rtl="0" eaLnBrk="1" latinLnBrk="0" hangingPunct="1">
        <a:lnSpc>
          <a:spcPct val="90000"/>
        </a:lnSpc>
        <a:spcBef>
          <a:spcPct val="0"/>
        </a:spcBef>
        <a:buNone/>
        <a:defRPr sz="184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5989" indent="-95989" algn="l" defTabSz="383957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176" kern="1200">
          <a:solidFill>
            <a:schemeClr val="tx1"/>
          </a:solidFill>
          <a:latin typeface="+mn-lt"/>
          <a:ea typeface="+mn-ea"/>
          <a:cs typeface="+mn-cs"/>
        </a:defRPr>
      </a:lvl1pPr>
      <a:lvl2pPr marL="287967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1008" kern="1200">
          <a:solidFill>
            <a:schemeClr val="tx1"/>
          </a:solidFill>
          <a:latin typeface="+mn-lt"/>
          <a:ea typeface="+mn-ea"/>
          <a:cs typeface="+mn-cs"/>
        </a:defRPr>
      </a:lvl2pPr>
      <a:lvl3pPr marL="479946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3pPr>
      <a:lvl4pPr marL="671924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4pPr>
      <a:lvl5pPr marL="863902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5pPr>
      <a:lvl6pPr marL="1055881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6pPr>
      <a:lvl7pPr marL="1247859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7pPr>
      <a:lvl8pPr marL="1439837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8pPr>
      <a:lvl9pPr marL="1631815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1pPr>
      <a:lvl2pPr marL="191978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2pPr>
      <a:lvl3pPr marL="383957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3pPr>
      <a:lvl4pPr marL="575935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4pPr>
      <a:lvl5pPr marL="767913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5pPr>
      <a:lvl6pPr marL="959891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6pPr>
      <a:lvl7pPr marL="1151870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7pPr>
      <a:lvl8pPr marL="1343848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8pPr>
      <a:lvl9pPr marL="1535826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>
            <a:extLst>
              <a:ext uri="{FF2B5EF4-FFF2-40B4-BE49-F238E27FC236}">
                <a16:creationId xmlns:a16="http://schemas.microsoft.com/office/drawing/2014/main" id="{70695F46-E7BB-4254-8A4A-50124131F17D}"/>
              </a:ext>
            </a:extLst>
          </p:cNvPr>
          <p:cNvSpPr txBox="1"/>
          <p:nvPr/>
        </p:nvSpPr>
        <p:spPr>
          <a:xfrm>
            <a:off x="-46383" y="-24168"/>
            <a:ext cx="5045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Helvetica" panose="020B0604020202030204" pitchFamily="34" charset="0"/>
              </a:rPr>
              <a:t>A</a:t>
            </a:r>
            <a:endParaRPr lang="zh-CN" altLang="en-US" sz="1000" dirty="0">
              <a:latin typeface="Helvetica" panose="020B0604020202030204" pitchFamily="34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E4DA5AE-B629-4433-B714-B021EF60FCE9}"/>
              </a:ext>
            </a:extLst>
          </p:cNvPr>
          <p:cNvSpPr txBox="1"/>
          <p:nvPr/>
        </p:nvSpPr>
        <p:spPr>
          <a:xfrm>
            <a:off x="2125426" y="-25200"/>
            <a:ext cx="504502" cy="262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66" dirty="0">
                <a:latin typeface="Helvetica" panose="020B0604020202030204" pitchFamily="34" charset="0"/>
              </a:rPr>
              <a:t>B</a:t>
            </a:r>
            <a:endParaRPr lang="zh-CN" altLang="en-US" sz="1066" dirty="0">
              <a:latin typeface="Helvetica" panose="020B0604020202030204" pitchFamily="34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CA901EB-A309-403F-AAB6-0207FD3F4593}"/>
              </a:ext>
            </a:extLst>
          </p:cNvPr>
          <p:cNvSpPr txBox="1"/>
          <p:nvPr/>
        </p:nvSpPr>
        <p:spPr>
          <a:xfrm>
            <a:off x="4301836" y="-25200"/>
            <a:ext cx="504502" cy="262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66" dirty="0">
                <a:latin typeface="Helvetica" panose="020B0604020202030204" pitchFamily="34" charset="0"/>
              </a:rPr>
              <a:t>C</a:t>
            </a:r>
            <a:endParaRPr lang="zh-CN" altLang="en-US" sz="1066" dirty="0">
              <a:latin typeface="Helvetica" panose="020B0604020202030204" pitchFamily="34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4E2C337-0085-4FB3-85BF-F6F25B7AAAD5}"/>
              </a:ext>
            </a:extLst>
          </p:cNvPr>
          <p:cNvSpPr txBox="1"/>
          <p:nvPr/>
        </p:nvSpPr>
        <p:spPr>
          <a:xfrm>
            <a:off x="-46800" y="1334794"/>
            <a:ext cx="504502" cy="262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66" dirty="0">
                <a:latin typeface="Helvetica" panose="020B0604020202030204" pitchFamily="34" charset="0"/>
              </a:rPr>
              <a:t>D</a:t>
            </a:r>
            <a:endParaRPr lang="zh-CN" altLang="en-US" sz="1066" dirty="0">
              <a:latin typeface="Helvetica" panose="020B060402020203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6C495DC-F475-4336-8AC5-D4C2CAFD027B}"/>
              </a:ext>
            </a:extLst>
          </p:cNvPr>
          <p:cNvSpPr txBox="1"/>
          <p:nvPr/>
        </p:nvSpPr>
        <p:spPr>
          <a:xfrm>
            <a:off x="2124000" y="1333237"/>
            <a:ext cx="504502" cy="262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66" dirty="0">
                <a:latin typeface="Helvetica" panose="020B0604020202030204" pitchFamily="34" charset="0"/>
              </a:rPr>
              <a:t>E</a:t>
            </a:r>
            <a:endParaRPr lang="zh-CN" altLang="en-US" sz="1066" dirty="0">
              <a:latin typeface="Helvetica" panose="020B060402020203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CABB4D4-1F05-4C52-A07E-19BFF0C817EC}"/>
              </a:ext>
            </a:extLst>
          </p:cNvPr>
          <p:cNvSpPr txBox="1"/>
          <p:nvPr/>
        </p:nvSpPr>
        <p:spPr>
          <a:xfrm>
            <a:off x="4301425" y="1333237"/>
            <a:ext cx="504502" cy="262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66" dirty="0">
                <a:latin typeface="Helvetica" panose="020B0604020202030204" pitchFamily="34" charset="0"/>
              </a:rPr>
              <a:t>F</a:t>
            </a:r>
            <a:endParaRPr lang="zh-CN" altLang="en-US" sz="1066" dirty="0">
              <a:latin typeface="Helvetica" panose="020B060402020203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C9440B2-D7CF-45DB-AF89-A29694DC97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5774" y="1517808"/>
            <a:ext cx="1980000" cy="120644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341900E-A0FC-47BE-BDBC-2EF1201E34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8272" y="1515349"/>
            <a:ext cx="2016870" cy="120644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472C916-9420-4E6F-9C64-55B612A46C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7600" y="162000"/>
            <a:ext cx="1980000" cy="1210625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9B73A845-B2C7-487A-B960-40CEA05BB5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00" y="162000"/>
            <a:ext cx="1980000" cy="1209861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B0F507D1-4F74-4E4D-AC2B-F1C78F1EC7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8400" y="162000"/>
            <a:ext cx="1980000" cy="1237580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8CD85310-E388-460F-9EDE-6FD847B9781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00" y="1511170"/>
            <a:ext cx="1980000" cy="121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960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82</TotalTime>
  <Words>6</Words>
  <Application>Microsoft Office PowerPoint</Application>
  <PresentationFormat>自定义</PresentationFormat>
  <Paragraphs>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等线</vt:lpstr>
      <vt:lpstr>等线 Light</vt:lpstr>
      <vt:lpstr>Arial</vt:lpstr>
      <vt:lpstr>Calibri</vt:lpstr>
      <vt:lpstr>Calibri Light</vt:lpstr>
      <vt:lpstr>Helvetica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思雨 张</dc:creator>
  <cp:lastModifiedBy>思雨 张</cp:lastModifiedBy>
  <cp:revision>17</cp:revision>
  <dcterms:created xsi:type="dcterms:W3CDTF">2024-07-09T02:00:32Z</dcterms:created>
  <dcterms:modified xsi:type="dcterms:W3CDTF">2024-07-09T09:00:46Z</dcterms:modified>
</cp:coreProperties>
</file>