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3195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>
        <p:scale>
          <a:sx n="100" d="100"/>
          <a:sy n="100" d="100"/>
        </p:scale>
        <p:origin x="2736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060529"/>
            <a:ext cx="3671650" cy="225606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403592"/>
            <a:ext cx="3239691" cy="156454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7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0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45009"/>
            <a:ext cx="931411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45009"/>
            <a:ext cx="2740239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7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615546"/>
            <a:ext cx="3725645" cy="2695572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336619"/>
            <a:ext cx="3725645" cy="141753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725046"/>
            <a:ext cx="1835825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725046"/>
            <a:ext cx="1835825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1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45011"/>
            <a:ext cx="3725645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588543"/>
            <a:ext cx="1827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367064"/>
            <a:ext cx="1827388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588543"/>
            <a:ext cx="1836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367064"/>
            <a:ext cx="1836388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3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1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933027"/>
            <a:ext cx="2186791" cy="46051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7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933027"/>
            <a:ext cx="2186791" cy="46051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0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45011"/>
            <a:ext cx="372564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725046"/>
            <a:ext cx="372564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006164"/>
            <a:ext cx="14578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3179736-26DE-4594-B85A-AB0781E1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209" y="4291059"/>
            <a:ext cx="1980000" cy="16005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BB6EE3-D58E-4942-8F70-13A2FAAC6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180000"/>
            <a:ext cx="4248000" cy="27820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57D7E60-BDE5-4873-B94B-148680CE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" y="4438800"/>
            <a:ext cx="1980000" cy="15566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3DD8403-3F67-4C1F-99C3-63918112AD7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00" y="3047925"/>
            <a:ext cx="1980000" cy="12102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84053F0-8D12-4300-8ABA-78516461A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" y="3038400"/>
            <a:ext cx="1980000" cy="12204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695F46-E7BB-4254-8A4A-50124131F17D}"/>
              </a:ext>
            </a:extLst>
          </p:cNvPr>
          <p:cNvSpPr txBox="1"/>
          <p:nvPr/>
        </p:nvSpPr>
        <p:spPr>
          <a:xfrm>
            <a:off x="-72762" y="0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A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4DA5AE-B629-4433-B714-B021EF60FCE9}"/>
              </a:ext>
            </a:extLst>
          </p:cNvPr>
          <p:cNvSpPr txBox="1"/>
          <p:nvPr/>
        </p:nvSpPr>
        <p:spPr>
          <a:xfrm>
            <a:off x="-72762" y="2916071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B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A901EB-A309-403F-AAB6-0207FD3F4593}"/>
              </a:ext>
            </a:extLst>
          </p:cNvPr>
          <p:cNvSpPr txBox="1"/>
          <p:nvPr/>
        </p:nvSpPr>
        <p:spPr>
          <a:xfrm>
            <a:off x="2089890" y="2917291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C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E2C337-0085-4FB3-85BF-F6F25B7AAAD5}"/>
              </a:ext>
            </a:extLst>
          </p:cNvPr>
          <p:cNvSpPr txBox="1"/>
          <p:nvPr/>
        </p:nvSpPr>
        <p:spPr>
          <a:xfrm>
            <a:off x="-72762" y="4269671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D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49A3A-AF5A-4EED-8A25-4AF15FBECCB9}"/>
              </a:ext>
            </a:extLst>
          </p:cNvPr>
          <p:cNvSpPr txBox="1"/>
          <p:nvPr/>
        </p:nvSpPr>
        <p:spPr>
          <a:xfrm>
            <a:off x="2090838" y="4268834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E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6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思雨 张</dc:creator>
  <cp:lastModifiedBy>思雨 张</cp:lastModifiedBy>
  <cp:revision>26</cp:revision>
  <dcterms:created xsi:type="dcterms:W3CDTF">2024-07-09T02:00:32Z</dcterms:created>
  <dcterms:modified xsi:type="dcterms:W3CDTF">2024-07-09T08:35:45Z</dcterms:modified>
</cp:coreProperties>
</file>