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5" r:id="rId8"/>
    <p:sldId id="262" r:id="rId9"/>
    <p:sldId id="270" r:id="rId10"/>
    <p:sldId id="271" r:id="rId11"/>
    <p:sldId id="266" r:id="rId12"/>
    <p:sldId id="272" r:id="rId13"/>
    <p:sldId id="274" r:id="rId14"/>
    <p:sldId id="273" r:id="rId15"/>
    <p:sldId id="264" r:id="rId16"/>
    <p:sldId id="269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潘 粤琪" initials="潘" lastIdx="1" clrIdx="0">
    <p:extLst>
      <p:ext uri="{19B8F6BF-5375-455C-9EA6-DF929625EA0E}">
        <p15:presenceInfo xmlns:p15="http://schemas.microsoft.com/office/powerpoint/2012/main" userId="a11d33483550a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A41B5-5F3F-47CB-92D7-7D74CC8ACD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0AEC1-4DE4-4845-AFC5-72E7B782E214}">
      <dgm:prSet phldrT="[文本]"/>
      <dgm:spPr/>
      <dgm:t>
        <a:bodyPr/>
        <a:lstStyle/>
        <a:p>
          <a:r>
            <a:rPr lang="en-US" altLang="zh-CN" dirty="0"/>
            <a:t>Web crawling from Google</a:t>
          </a:r>
        </a:p>
        <a:p>
          <a:r>
            <a:rPr lang="en-US" altLang="zh-CN" dirty="0"/>
            <a:t>(modification part)</a:t>
          </a:r>
          <a:endParaRPr lang="zh-CN" altLang="en-US" dirty="0"/>
        </a:p>
      </dgm:t>
    </dgm:pt>
    <dgm:pt modelId="{1D0D2749-3F41-4923-B36A-D64C8FD7F691}" type="parTrans" cxnId="{2C521D9C-6E83-4D6A-A7D6-943842FEA5EB}">
      <dgm:prSet/>
      <dgm:spPr/>
      <dgm:t>
        <a:bodyPr/>
        <a:lstStyle/>
        <a:p>
          <a:endParaRPr lang="zh-CN" altLang="en-US"/>
        </a:p>
      </dgm:t>
    </dgm:pt>
    <dgm:pt modelId="{44A85516-529A-4277-8861-7D19B5FF4752}" type="sibTrans" cxnId="{2C521D9C-6E83-4D6A-A7D6-943842FEA5EB}">
      <dgm:prSet/>
      <dgm:spPr/>
      <dgm:t>
        <a:bodyPr/>
        <a:lstStyle/>
        <a:p>
          <a:endParaRPr lang="zh-CN" altLang="en-US"/>
        </a:p>
      </dgm:t>
    </dgm:pt>
    <dgm:pt modelId="{078AD21F-A0C2-4B5C-B11A-2F39CFB286B8}">
      <dgm:prSet phldrT="[文本]"/>
      <dgm:spPr/>
      <dgm:t>
        <a:bodyPr/>
        <a:lstStyle/>
        <a:p>
          <a:r>
            <a:rPr lang="en-US" altLang="en-US" dirty="0"/>
            <a:t>Extra faces from images and create avatars</a:t>
          </a:r>
        </a:p>
        <a:p>
          <a:r>
            <a:rPr lang="en-US" altLang="en-US" dirty="0"/>
            <a:t>(modification part)</a:t>
          </a:r>
          <a:endParaRPr lang="zh-CN" altLang="en-US" dirty="0"/>
        </a:p>
      </dgm:t>
    </dgm:pt>
    <dgm:pt modelId="{80685F25-8609-4BCF-AF7E-2978D5C27434}" type="parTrans" cxnId="{B53EA704-89F0-4ED2-A345-FAB29E5A8CBC}">
      <dgm:prSet/>
      <dgm:spPr/>
      <dgm:t>
        <a:bodyPr/>
        <a:lstStyle/>
        <a:p>
          <a:endParaRPr lang="zh-CN" altLang="en-US"/>
        </a:p>
      </dgm:t>
    </dgm:pt>
    <dgm:pt modelId="{C3D5AE17-FEEC-46A1-A9EF-BA9F28FAD64E}" type="sibTrans" cxnId="{B53EA704-89F0-4ED2-A345-FAB29E5A8CBC}">
      <dgm:prSet/>
      <dgm:spPr/>
      <dgm:t>
        <a:bodyPr/>
        <a:lstStyle/>
        <a:p>
          <a:endParaRPr lang="zh-CN" altLang="en-US"/>
        </a:p>
      </dgm:t>
    </dgm:pt>
    <dgm:pt modelId="{52ACEC34-C4EB-4906-B5D6-AA47A061CC69}">
      <dgm:prSet phldrT="[文本]"/>
      <dgm:spPr/>
      <dgm:t>
        <a:bodyPr/>
        <a:lstStyle/>
        <a:p>
          <a:r>
            <a:rPr lang="en-US" altLang="zh-CN" dirty="0"/>
            <a:t>Generate images by using DCGAN </a:t>
          </a:r>
        </a:p>
        <a:p>
          <a:r>
            <a:rPr lang="en-US" altLang="zh-CN" dirty="0"/>
            <a:t>(DEMO)</a:t>
          </a:r>
          <a:endParaRPr lang="zh-CN" altLang="en-US" dirty="0"/>
        </a:p>
      </dgm:t>
    </dgm:pt>
    <dgm:pt modelId="{59288430-4BEE-4FE8-A29A-664918394E64}" type="parTrans" cxnId="{80CC4C64-72DB-4456-89FB-C84400A4DE19}">
      <dgm:prSet/>
      <dgm:spPr/>
      <dgm:t>
        <a:bodyPr/>
        <a:lstStyle/>
        <a:p>
          <a:endParaRPr lang="zh-CN" altLang="en-US"/>
        </a:p>
      </dgm:t>
    </dgm:pt>
    <dgm:pt modelId="{4D2BCE70-A76A-4342-919D-3453865A353C}" type="sibTrans" cxnId="{80CC4C64-72DB-4456-89FB-C84400A4DE19}">
      <dgm:prSet/>
      <dgm:spPr/>
      <dgm:t>
        <a:bodyPr/>
        <a:lstStyle/>
        <a:p>
          <a:endParaRPr lang="zh-CN" altLang="en-US"/>
        </a:p>
      </dgm:t>
    </dgm:pt>
    <dgm:pt modelId="{0986CA2A-9AA4-4B38-BD68-939A80DAF853}">
      <dgm:prSet phldrT="[文本]"/>
      <dgm:spPr/>
      <dgm:t>
        <a:bodyPr/>
        <a:lstStyle/>
        <a:p>
          <a:r>
            <a:rPr lang="en-US" altLang="zh-CN" dirty="0"/>
            <a:t>Gender</a:t>
          </a:r>
        </a:p>
        <a:p>
          <a:r>
            <a:rPr lang="en-US" altLang="zh-CN" dirty="0"/>
            <a:t>Classification by using CNN</a:t>
          </a:r>
        </a:p>
        <a:p>
          <a:r>
            <a:rPr lang="en-US" altLang="zh-CN" dirty="0"/>
            <a:t>(modification part)</a:t>
          </a:r>
          <a:endParaRPr lang="zh-CN" altLang="en-US" dirty="0"/>
        </a:p>
      </dgm:t>
    </dgm:pt>
    <dgm:pt modelId="{5AD087CF-BCB9-489E-B663-5140C5878EEE}" type="parTrans" cxnId="{6C37F1B5-453F-4BA0-8E90-CE64BC6537AE}">
      <dgm:prSet/>
      <dgm:spPr/>
      <dgm:t>
        <a:bodyPr/>
        <a:lstStyle/>
        <a:p>
          <a:endParaRPr lang="zh-CN" altLang="en-US"/>
        </a:p>
      </dgm:t>
    </dgm:pt>
    <dgm:pt modelId="{67AB5395-9D27-4FAA-9A13-2866C4D518FF}" type="sibTrans" cxnId="{6C37F1B5-453F-4BA0-8E90-CE64BC6537AE}">
      <dgm:prSet/>
      <dgm:spPr/>
      <dgm:t>
        <a:bodyPr/>
        <a:lstStyle/>
        <a:p>
          <a:endParaRPr lang="zh-CN" altLang="en-US"/>
        </a:p>
      </dgm:t>
    </dgm:pt>
    <dgm:pt modelId="{2C19EFFA-84F5-4870-89CE-942E30340AD4}">
      <dgm:prSet phldrT="[文本]"/>
      <dgm:spPr/>
      <dgm:t>
        <a:bodyPr/>
        <a:lstStyle/>
        <a:p>
          <a:r>
            <a:rPr lang="en-US" altLang="zh-CN" dirty="0"/>
            <a:t>Adding </a:t>
          </a:r>
        </a:p>
        <a:p>
          <a:r>
            <a:rPr lang="en-US" altLang="zh-CN" dirty="0"/>
            <a:t>frame to avatar</a:t>
          </a:r>
        </a:p>
        <a:p>
          <a:r>
            <a:rPr lang="en-US" altLang="zh-CN" dirty="0"/>
            <a:t>(modification part)</a:t>
          </a:r>
          <a:endParaRPr lang="zh-CN" altLang="en-US" dirty="0"/>
        </a:p>
      </dgm:t>
    </dgm:pt>
    <dgm:pt modelId="{D9D6DC81-DE73-4D7A-84EB-986D324EC993}" type="parTrans" cxnId="{AE540D1D-9ADC-48C7-9D13-23F77D7047D1}">
      <dgm:prSet/>
      <dgm:spPr/>
      <dgm:t>
        <a:bodyPr/>
        <a:lstStyle/>
        <a:p>
          <a:endParaRPr lang="zh-CN" altLang="en-US"/>
        </a:p>
      </dgm:t>
    </dgm:pt>
    <dgm:pt modelId="{C2E4CA56-967A-41CC-994C-3CFE09CED4C8}" type="sibTrans" cxnId="{AE540D1D-9ADC-48C7-9D13-23F77D7047D1}">
      <dgm:prSet/>
      <dgm:spPr/>
      <dgm:t>
        <a:bodyPr/>
        <a:lstStyle/>
        <a:p>
          <a:endParaRPr lang="zh-CN" altLang="en-US"/>
        </a:p>
      </dgm:t>
    </dgm:pt>
    <dgm:pt modelId="{36A94419-A4A6-402D-B583-7DF14D8740DC}" type="pres">
      <dgm:prSet presAssocID="{27FA41B5-5F3F-47CB-92D7-7D74CC8ACD53}" presName="Name0" presStyleCnt="0">
        <dgm:presLayoutVars>
          <dgm:dir/>
          <dgm:resizeHandles val="exact"/>
        </dgm:presLayoutVars>
      </dgm:prSet>
      <dgm:spPr/>
    </dgm:pt>
    <dgm:pt modelId="{9038B105-19E2-44A0-9991-089FEFD7845A}" type="pres">
      <dgm:prSet presAssocID="{2DE0AEC1-4DE4-4845-AFC5-72E7B782E214}" presName="node" presStyleLbl="node1" presStyleIdx="0" presStyleCnt="5" custScaleX="153007" custScaleY="169542" custLinFactNeighborX="30635" custLinFactNeighborY="-79225">
        <dgm:presLayoutVars>
          <dgm:bulletEnabled val="1"/>
        </dgm:presLayoutVars>
      </dgm:prSet>
      <dgm:spPr/>
    </dgm:pt>
    <dgm:pt modelId="{FADF35C2-7B52-4E56-8C6E-5D7CF1ED9850}" type="pres">
      <dgm:prSet presAssocID="{44A85516-529A-4277-8861-7D19B5FF4752}" presName="sibTrans" presStyleLbl="sibTrans2D1" presStyleIdx="0" presStyleCnt="4"/>
      <dgm:spPr/>
    </dgm:pt>
    <dgm:pt modelId="{CB0985B9-4A86-417D-8065-25DDC3113782}" type="pres">
      <dgm:prSet presAssocID="{44A85516-529A-4277-8861-7D19B5FF4752}" presName="connectorText" presStyleLbl="sibTrans2D1" presStyleIdx="0" presStyleCnt="4"/>
      <dgm:spPr/>
    </dgm:pt>
    <dgm:pt modelId="{C472FE99-B6BD-4D38-A42B-25927CADE9AF}" type="pres">
      <dgm:prSet presAssocID="{078AD21F-A0C2-4B5C-B11A-2F39CFB286B8}" presName="node" presStyleLbl="node1" presStyleIdx="1" presStyleCnt="5" custScaleX="152670" custScaleY="163022" custLinFactNeighborX="62181" custLinFactNeighborY="-78872">
        <dgm:presLayoutVars>
          <dgm:bulletEnabled val="1"/>
        </dgm:presLayoutVars>
      </dgm:prSet>
      <dgm:spPr/>
    </dgm:pt>
    <dgm:pt modelId="{A1D45ADB-B579-4AAA-8BAC-E3ABAF68A82D}" type="pres">
      <dgm:prSet presAssocID="{C3D5AE17-FEEC-46A1-A9EF-BA9F28FAD64E}" presName="sibTrans" presStyleLbl="sibTrans2D1" presStyleIdx="1" presStyleCnt="4"/>
      <dgm:spPr/>
    </dgm:pt>
    <dgm:pt modelId="{733A5757-846C-439B-938B-54741B4E4B67}" type="pres">
      <dgm:prSet presAssocID="{C3D5AE17-FEEC-46A1-A9EF-BA9F28FAD64E}" presName="connectorText" presStyleLbl="sibTrans2D1" presStyleIdx="1" presStyleCnt="4"/>
      <dgm:spPr/>
    </dgm:pt>
    <dgm:pt modelId="{BB25DD9F-85E0-4F4F-A3E5-D5D6612BEC76}" type="pres">
      <dgm:prSet presAssocID="{52ACEC34-C4EB-4906-B5D6-AA47A061CC69}" presName="node" presStyleLbl="node1" presStyleIdx="2" presStyleCnt="5" custScaleX="151758" custScaleY="164074" custLinFactNeighborX="85763" custLinFactNeighborY="13404">
        <dgm:presLayoutVars>
          <dgm:bulletEnabled val="1"/>
        </dgm:presLayoutVars>
      </dgm:prSet>
      <dgm:spPr/>
    </dgm:pt>
    <dgm:pt modelId="{40CDE8F6-9DE9-4F64-83E4-620B5AD75111}" type="pres">
      <dgm:prSet presAssocID="{4D2BCE70-A76A-4342-919D-3453865A353C}" presName="sibTrans" presStyleLbl="sibTrans2D1" presStyleIdx="2" presStyleCnt="4"/>
      <dgm:spPr/>
    </dgm:pt>
    <dgm:pt modelId="{5E6B6C18-C20B-4509-8E73-A1499E244CCE}" type="pres">
      <dgm:prSet presAssocID="{4D2BCE70-A76A-4342-919D-3453865A353C}" presName="connectorText" presStyleLbl="sibTrans2D1" presStyleIdx="2" presStyleCnt="4"/>
      <dgm:spPr/>
    </dgm:pt>
    <dgm:pt modelId="{985893FC-F296-45ED-80F3-58CAA3AAF16E}" type="pres">
      <dgm:prSet presAssocID="{0986CA2A-9AA4-4B38-BD68-939A80DAF853}" presName="node" presStyleLbl="node1" presStyleIdx="3" presStyleCnt="5" custScaleX="141660" custScaleY="144290" custLinFactX="-235267" custLinFactY="29837" custLinFactNeighborX="-300000" custLinFactNeighborY="100000">
        <dgm:presLayoutVars>
          <dgm:bulletEnabled val="1"/>
        </dgm:presLayoutVars>
      </dgm:prSet>
      <dgm:spPr/>
    </dgm:pt>
    <dgm:pt modelId="{5061A719-F737-4C6E-B284-D74510377F4C}" type="pres">
      <dgm:prSet presAssocID="{67AB5395-9D27-4FAA-9A13-2866C4D518FF}" presName="sibTrans" presStyleLbl="sibTrans2D1" presStyleIdx="3" presStyleCnt="4"/>
      <dgm:spPr/>
    </dgm:pt>
    <dgm:pt modelId="{7F45CDA5-3F70-47B4-9E0C-95560F901A63}" type="pres">
      <dgm:prSet presAssocID="{67AB5395-9D27-4FAA-9A13-2866C4D518FF}" presName="connectorText" presStyleLbl="sibTrans2D1" presStyleIdx="3" presStyleCnt="4"/>
      <dgm:spPr/>
    </dgm:pt>
    <dgm:pt modelId="{CB6C7EA0-1634-4D48-843A-E29459CFC3C0}" type="pres">
      <dgm:prSet presAssocID="{2C19EFFA-84F5-4870-89CE-942E30340AD4}" presName="node" presStyleLbl="node1" presStyleIdx="4" presStyleCnt="5" custScaleX="141660" custScaleY="144290" custLinFactX="-504618" custLinFactY="30073" custLinFactNeighborX="-600000" custLinFactNeighborY="100000">
        <dgm:presLayoutVars>
          <dgm:bulletEnabled val="1"/>
        </dgm:presLayoutVars>
      </dgm:prSet>
      <dgm:spPr/>
    </dgm:pt>
  </dgm:ptLst>
  <dgm:cxnLst>
    <dgm:cxn modelId="{B53EA704-89F0-4ED2-A345-FAB29E5A8CBC}" srcId="{27FA41B5-5F3F-47CB-92D7-7D74CC8ACD53}" destId="{078AD21F-A0C2-4B5C-B11A-2F39CFB286B8}" srcOrd="1" destOrd="0" parTransId="{80685F25-8609-4BCF-AF7E-2978D5C27434}" sibTransId="{C3D5AE17-FEEC-46A1-A9EF-BA9F28FAD64E}"/>
    <dgm:cxn modelId="{AE540D1D-9ADC-48C7-9D13-23F77D7047D1}" srcId="{27FA41B5-5F3F-47CB-92D7-7D74CC8ACD53}" destId="{2C19EFFA-84F5-4870-89CE-942E30340AD4}" srcOrd="4" destOrd="0" parTransId="{D9D6DC81-DE73-4D7A-84EB-986D324EC993}" sibTransId="{C2E4CA56-967A-41CC-994C-3CFE09CED4C8}"/>
    <dgm:cxn modelId="{F5E0091E-F109-44E2-A9AB-1026E606AAF4}" type="presOf" srcId="{27FA41B5-5F3F-47CB-92D7-7D74CC8ACD53}" destId="{36A94419-A4A6-402D-B583-7DF14D8740DC}" srcOrd="0" destOrd="0" presId="urn:microsoft.com/office/officeart/2005/8/layout/process1"/>
    <dgm:cxn modelId="{FCD23422-82E6-4F0A-A85F-40C12DA999A4}" type="presOf" srcId="{4D2BCE70-A76A-4342-919D-3453865A353C}" destId="{5E6B6C18-C20B-4509-8E73-A1499E244CCE}" srcOrd="1" destOrd="0" presId="urn:microsoft.com/office/officeart/2005/8/layout/process1"/>
    <dgm:cxn modelId="{94D84A25-37BD-4579-9707-F2F5F64B5431}" type="presOf" srcId="{67AB5395-9D27-4FAA-9A13-2866C4D518FF}" destId="{7F45CDA5-3F70-47B4-9E0C-95560F901A63}" srcOrd="1" destOrd="0" presId="urn:microsoft.com/office/officeart/2005/8/layout/process1"/>
    <dgm:cxn modelId="{3D3B5F31-8788-49FF-AA63-3046722D1963}" type="presOf" srcId="{44A85516-529A-4277-8861-7D19B5FF4752}" destId="{FADF35C2-7B52-4E56-8C6E-5D7CF1ED9850}" srcOrd="0" destOrd="0" presId="urn:microsoft.com/office/officeart/2005/8/layout/process1"/>
    <dgm:cxn modelId="{7727704A-60F0-4504-AE9A-CB4D361EDE7D}" type="presOf" srcId="{0986CA2A-9AA4-4B38-BD68-939A80DAF853}" destId="{985893FC-F296-45ED-80F3-58CAA3AAF16E}" srcOrd="0" destOrd="0" presId="urn:microsoft.com/office/officeart/2005/8/layout/process1"/>
    <dgm:cxn modelId="{5AB84E58-ED39-42E1-B68C-558F8C7D392A}" type="presOf" srcId="{52ACEC34-C4EB-4906-B5D6-AA47A061CC69}" destId="{BB25DD9F-85E0-4F4F-A3E5-D5D6612BEC76}" srcOrd="0" destOrd="0" presId="urn:microsoft.com/office/officeart/2005/8/layout/process1"/>
    <dgm:cxn modelId="{9421F359-46B3-4714-809B-30A24D3FED4B}" type="presOf" srcId="{C3D5AE17-FEEC-46A1-A9EF-BA9F28FAD64E}" destId="{A1D45ADB-B579-4AAA-8BAC-E3ABAF68A82D}" srcOrd="0" destOrd="0" presId="urn:microsoft.com/office/officeart/2005/8/layout/process1"/>
    <dgm:cxn modelId="{80CC4C64-72DB-4456-89FB-C84400A4DE19}" srcId="{27FA41B5-5F3F-47CB-92D7-7D74CC8ACD53}" destId="{52ACEC34-C4EB-4906-B5D6-AA47A061CC69}" srcOrd="2" destOrd="0" parTransId="{59288430-4BEE-4FE8-A29A-664918394E64}" sibTransId="{4D2BCE70-A76A-4342-919D-3453865A353C}"/>
    <dgm:cxn modelId="{1773D684-C967-4C34-8619-351D9AFEDCF7}" type="presOf" srcId="{2DE0AEC1-4DE4-4845-AFC5-72E7B782E214}" destId="{9038B105-19E2-44A0-9991-089FEFD7845A}" srcOrd="0" destOrd="0" presId="urn:microsoft.com/office/officeart/2005/8/layout/process1"/>
    <dgm:cxn modelId="{CDB5B086-1E0E-4B21-B80B-F585B57A5765}" type="presOf" srcId="{C3D5AE17-FEEC-46A1-A9EF-BA9F28FAD64E}" destId="{733A5757-846C-439B-938B-54741B4E4B67}" srcOrd="1" destOrd="0" presId="urn:microsoft.com/office/officeart/2005/8/layout/process1"/>
    <dgm:cxn modelId="{8795F58B-D9BA-4AB2-8F66-2F854284E761}" type="presOf" srcId="{2C19EFFA-84F5-4870-89CE-942E30340AD4}" destId="{CB6C7EA0-1634-4D48-843A-E29459CFC3C0}" srcOrd="0" destOrd="0" presId="urn:microsoft.com/office/officeart/2005/8/layout/process1"/>
    <dgm:cxn modelId="{4ABDBF92-7994-4D40-9FBC-0B5F62C61292}" type="presOf" srcId="{4D2BCE70-A76A-4342-919D-3453865A353C}" destId="{40CDE8F6-9DE9-4F64-83E4-620B5AD75111}" srcOrd="0" destOrd="0" presId="urn:microsoft.com/office/officeart/2005/8/layout/process1"/>
    <dgm:cxn modelId="{2C521D9C-6E83-4D6A-A7D6-943842FEA5EB}" srcId="{27FA41B5-5F3F-47CB-92D7-7D74CC8ACD53}" destId="{2DE0AEC1-4DE4-4845-AFC5-72E7B782E214}" srcOrd="0" destOrd="0" parTransId="{1D0D2749-3F41-4923-B36A-D64C8FD7F691}" sibTransId="{44A85516-529A-4277-8861-7D19B5FF4752}"/>
    <dgm:cxn modelId="{5EAAD09D-1301-44FE-87D8-EAB61D3455D1}" type="presOf" srcId="{44A85516-529A-4277-8861-7D19B5FF4752}" destId="{CB0985B9-4A86-417D-8065-25DDC3113782}" srcOrd="1" destOrd="0" presId="urn:microsoft.com/office/officeart/2005/8/layout/process1"/>
    <dgm:cxn modelId="{6C37F1B5-453F-4BA0-8E90-CE64BC6537AE}" srcId="{27FA41B5-5F3F-47CB-92D7-7D74CC8ACD53}" destId="{0986CA2A-9AA4-4B38-BD68-939A80DAF853}" srcOrd="3" destOrd="0" parTransId="{5AD087CF-BCB9-489E-B663-5140C5878EEE}" sibTransId="{67AB5395-9D27-4FAA-9A13-2866C4D518FF}"/>
    <dgm:cxn modelId="{36191CBA-04E0-465A-9024-F99AFBC1C6A5}" type="presOf" srcId="{67AB5395-9D27-4FAA-9A13-2866C4D518FF}" destId="{5061A719-F737-4C6E-B284-D74510377F4C}" srcOrd="0" destOrd="0" presId="urn:microsoft.com/office/officeart/2005/8/layout/process1"/>
    <dgm:cxn modelId="{AB39CFEB-606D-433A-9FDE-88F9AC8476B8}" type="presOf" srcId="{078AD21F-A0C2-4B5C-B11A-2F39CFB286B8}" destId="{C472FE99-B6BD-4D38-A42B-25927CADE9AF}" srcOrd="0" destOrd="0" presId="urn:microsoft.com/office/officeart/2005/8/layout/process1"/>
    <dgm:cxn modelId="{397BC0BB-F6FD-4B10-B23E-7C2B59389954}" type="presParOf" srcId="{36A94419-A4A6-402D-B583-7DF14D8740DC}" destId="{9038B105-19E2-44A0-9991-089FEFD7845A}" srcOrd="0" destOrd="0" presId="urn:microsoft.com/office/officeart/2005/8/layout/process1"/>
    <dgm:cxn modelId="{EF033BC1-EEA9-424B-963E-563E5AD1967C}" type="presParOf" srcId="{36A94419-A4A6-402D-B583-7DF14D8740DC}" destId="{FADF35C2-7B52-4E56-8C6E-5D7CF1ED9850}" srcOrd="1" destOrd="0" presId="urn:microsoft.com/office/officeart/2005/8/layout/process1"/>
    <dgm:cxn modelId="{351B2746-76FB-4E5F-B2D9-33A9E9E5251B}" type="presParOf" srcId="{FADF35C2-7B52-4E56-8C6E-5D7CF1ED9850}" destId="{CB0985B9-4A86-417D-8065-25DDC3113782}" srcOrd="0" destOrd="0" presId="urn:microsoft.com/office/officeart/2005/8/layout/process1"/>
    <dgm:cxn modelId="{6A684791-4F15-4052-B250-3AC97672E3AC}" type="presParOf" srcId="{36A94419-A4A6-402D-B583-7DF14D8740DC}" destId="{C472FE99-B6BD-4D38-A42B-25927CADE9AF}" srcOrd="2" destOrd="0" presId="urn:microsoft.com/office/officeart/2005/8/layout/process1"/>
    <dgm:cxn modelId="{0B83C626-98C3-4FC9-93F4-62D393E7F107}" type="presParOf" srcId="{36A94419-A4A6-402D-B583-7DF14D8740DC}" destId="{A1D45ADB-B579-4AAA-8BAC-E3ABAF68A82D}" srcOrd="3" destOrd="0" presId="urn:microsoft.com/office/officeart/2005/8/layout/process1"/>
    <dgm:cxn modelId="{45C4C51C-A3A4-4566-B1C3-9EE2E5D6D14A}" type="presParOf" srcId="{A1D45ADB-B579-4AAA-8BAC-E3ABAF68A82D}" destId="{733A5757-846C-439B-938B-54741B4E4B67}" srcOrd="0" destOrd="0" presId="urn:microsoft.com/office/officeart/2005/8/layout/process1"/>
    <dgm:cxn modelId="{81094CFC-0732-4A58-8508-9D6D7FEB1FB4}" type="presParOf" srcId="{36A94419-A4A6-402D-B583-7DF14D8740DC}" destId="{BB25DD9F-85E0-4F4F-A3E5-D5D6612BEC76}" srcOrd="4" destOrd="0" presId="urn:microsoft.com/office/officeart/2005/8/layout/process1"/>
    <dgm:cxn modelId="{B51D9067-BEA7-4798-A18D-DC6208846479}" type="presParOf" srcId="{36A94419-A4A6-402D-B583-7DF14D8740DC}" destId="{40CDE8F6-9DE9-4F64-83E4-620B5AD75111}" srcOrd="5" destOrd="0" presId="urn:microsoft.com/office/officeart/2005/8/layout/process1"/>
    <dgm:cxn modelId="{B7B1A0E7-02EB-455B-B53A-FB2EF34C71EB}" type="presParOf" srcId="{40CDE8F6-9DE9-4F64-83E4-620B5AD75111}" destId="{5E6B6C18-C20B-4509-8E73-A1499E244CCE}" srcOrd="0" destOrd="0" presId="urn:microsoft.com/office/officeart/2005/8/layout/process1"/>
    <dgm:cxn modelId="{639C0F40-1BCC-4B18-B02D-779A4A5A589D}" type="presParOf" srcId="{36A94419-A4A6-402D-B583-7DF14D8740DC}" destId="{985893FC-F296-45ED-80F3-58CAA3AAF16E}" srcOrd="6" destOrd="0" presId="urn:microsoft.com/office/officeart/2005/8/layout/process1"/>
    <dgm:cxn modelId="{7D1E41C5-E382-4172-B3AA-BC214C7114A0}" type="presParOf" srcId="{36A94419-A4A6-402D-B583-7DF14D8740DC}" destId="{5061A719-F737-4C6E-B284-D74510377F4C}" srcOrd="7" destOrd="0" presId="urn:microsoft.com/office/officeart/2005/8/layout/process1"/>
    <dgm:cxn modelId="{62DF2421-A145-43F8-9146-9A72280689CE}" type="presParOf" srcId="{5061A719-F737-4C6E-B284-D74510377F4C}" destId="{7F45CDA5-3F70-47B4-9E0C-95560F901A63}" srcOrd="0" destOrd="0" presId="urn:microsoft.com/office/officeart/2005/8/layout/process1"/>
    <dgm:cxn modelId="{00D783C1-7BD3-4AA7-AD9D-72AAC057505D}" type="presParOf" srcId="{36A94419-A4A6-402D-B583-7DF14D8740DC}" destId="{CB6C7EA0-1634-4D48-843A-E29459CFC3C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B105-19E2-44A0-9991-089FEFD7845A}">
      <dsp:nvSpPr>
        <dsp:cNvPr id="0" name=""/>
        <dsp:cNvSpPr/>
      </dsp:nvSpPr>
      <dsp:spPr>
        <a:xfrm>
          <a:off x="177816" y="1395799"/>
          <a:ext cx="2179785" cy="1720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Web crawling from Google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(modification part)</a:t>
          </a:r>
          <a:endParaRPr lang="zh-CN" altLang="en-US" sz="1700" kern="1200" dirty="0"/>
        </a:p>
      </dsp:txBody>
      <dsp:txXfrm>
        <a:off x="228220" y="1446203"/>
        <a:ext cx="2078977" cy="1620127"/>
      </dsp:txXfrm>
    </dsp:sp>
    <dsp:sp modelId="{FADF35C2-7B52-4E56-8C6E-5D7CF1ED9850}">
      <dsp:nvSpPr>
        <dsp:cNvPr id="0" name=""/>
        <dsp:cNvSpPr/>
      </dsp:nvSpPr>
      <dsp:spPr>
        <a:xfrm rot="4208">
          <a:off x="2545006" y="2081420"/>
          <a:ext cx="397297" cy="353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545006" y="2152017"/>
        <a:ext cx="291305" cy="211984"/>
      </dsp:txXfrm>
    </dsp:sp>
    <dsp:sp modelId="{C472FE99-B6BD-4D38-A42B-25927CADE9AF}">
      <dsp:nvSpPr>
        <dsp:cNvPr id="0" name=""/>
        <dsp:cNvSpPr/>
      </dsp:nvSpPr>
      <dsp:spPr>
        <a:xfrm>
          <a:off x="3107220" y="1432473"/>
          <a:ext cx="2174984" cy="165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Extra faces from images and create avatars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(modification part)</a:t>
          </a:r>
          <a:endParaRPr lang="zh-CN" altLang="en-US" sz="1700" kern="1200" dirty="0"/>
        </a:p>
      </dsp:txBody>
      <dsp:txXfrm>
        <a:off x="3155686" y="1480939"/>
        <a:ext cx="2078052" cy="1557822"/>
      </dsp:txXfrm>
    </dsp:sp>
    <dsp:sp modelId="{A1D45ADB-B579-4AAA-8BAC-E3ABAF68A82D}">
      <dsp:nvSpPr>
        <dsp:cNvPr id="0" name=""/>
        <dsp:cNvSpPr/>
      </dsp:nvSpPr>
      <dsp:spPr>
        <a:xfrm rot="1083509">
          <a:off x="5448594" y="2556023"/>
          <a:ext cx="392583" cy="353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451205" y="2610257"/>
        <a:ext cx="286591" cy="211984"/>
      </dsp:txXfrm>
    </dsp:sp>
    <dsp:sp modelId="{BB25DD9F-85E0-4F4F-A3E5-D5D6612BEC76}">
      <dsp:nvSpPr>
        <dsp:cNvPr id="0" name=""/>
        <dsp:cNvSpPr/>
      </dsp:nvSpPr>
      <dsp:spPr>
        <a:xfrm>
          <a:off x="5986440" y="2363781"/>
          <a:ext cx="2161992" cy="1665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Generate images by using DCGAN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(DEMO)</a:t>
          </a:r>
          <a:endParaRPr lang="zh-CN" altLang="en-US" sz="1700" kern="1200" dirty="0"/>
        </a:p>
      </dsp:txBody>
      <dsp:txXfrm>
        <a:off x="6035219" y="2412560"/>
        <a:ext cx="2064434" cy="1567875"/>
      </dsp:txXfrm>
    </dsp:sp>
    <dsp:sp modelId="{40CDE8F6-9DE9-4F64-83E4-620B5AD75111}">
      <dsp:nvSpPr>
        <dsp:cNvPr id="0" name=""/>
        <dsp:cNvSpPr/>
      </dsp:nvSpPr>
      <dsp:spPr>
        <a:xfrm rot="9465508">
          <a:off x="5345406" y="3630385"/>
          <a:ext cx="458077" cy="353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5447455" y="3680987"/>
        <a:ext cx="352085" cy="211984"/>
      </dsp:txXfrm>
    </dsp:sp>
    <dsp:sp modelId="{985893FC-F296-45ED-80F3-58CAA3AAF16E}">
      <dsp:nvSpPr>
        <dsp:cNvPr id="0" name=""/>
        <dsp:cNvSpPr/>
      </dsp:nvSpPr>
      <dsp:spPr>
        <a:xfrm>
          <a:off x="3168317" y="3646043"/>
          <a:ext cx="2018132" cy="1464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Gender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Classification by using CNN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(modification part)</a:t>
          </a:r>
          <a:endParaRPr lang="zh-CN" altLang="en-US" sz="1700" kern="1200" dirty="0"/>
        </a:p>
      </dsp:txBody>
      <dsp:txXfrm>
        <a:off x="3211214" y="3688940"/>
        <a:ext cx="1932338" cy="1378821"/>
      </dsp:txXfrm>
    </dsp:sp>
    <dsp:sp modelId="{5061A719-F737-4C6E-B284-D74510377F4C}">
      <dsp:nvSpPr>
        <dsp:cNvPr id="0" name=""/>
        <dsp:cNvSpPr/>
      </dsp:nvSpPr>
      <dsp:spPr>
        <a:xfrm rot="10797217">
          <a:off x="2434572" y="4202906"/>
          <a:ext cx="498570" cy="353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2540564" y="4273525"/>
        <a:ext cx="392578" cy="211984"/>
      </dsp:txXfrm>
    </dsp:sp>
    <dsp:sp modelId="{CB6C7EA0-1634-4D48-843A-E29459CFC3C0}">
      <dsp:nvSpPr>
        <dsp:cNvPr id="0" name=""/>
        <dsp:cNvSpPr/>
      </dsp:nvSpPr>
      <dsp:spPr>
        <a:xfrm>
          <a:off x="209485" y="3648439"/>
          <a:ext cx="2018132" cy="1464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Adding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frame to avatar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(modification part)</a:t>
          </a:r>
          <a:endParaRPr lang="zh-CN" altLang="en-US" sz="1700" kern="1200" dirty="0"/>
        </a:p>
      </dsp:txBody>
      <dsp:txXfrm>
        <a:off x="252382" y="3691336"/>
        <a:ext cx="1932338" cy="1378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8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0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4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.mxnet.io/chapter14_generative-adversarial-networks/dcgan.html#Set-training-parameters" TargetMode="External"/><Relationship Id="rId2" Type="http://schemas.openxmlformats.org/officeDocument/2006/relationships/hyperlink" Target="https://github.com/YueqiPan/Final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mattya/items/e5bfe5e04b9d2f0bbd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3C0F535-85B6-45AF-B692-16B5E9B63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-3253" y="277422"/>
            <a:ext cx="12191980" cy="68580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25764F-49BB-42FE-999F-AA6370A2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339702"/>
            <a:ext cx="3529997" cy="2089298"/>
          </a:xfrm>
        </p:spPr>
        <p:txBody>
          <a:bodyPr anchor="b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Using DCGAN Model to Generate Anime Avatar And using CNN to classify gender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31139-6219-437D-98CE-E40B2734D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altLang="zh-CN" sz="2000" dirty="0" err="1"/>
              <a:t>Siyu</a:t>
            </a:r>
            <a:r>
              <a:rPr lang="en-US" altLang="zh-CN" sz="2000" dirty="0"/>
              <a:t> Fang, </a:t>
            </a:r>
            <a:r>
              <a:rPr lang="en-US" altLang="zh-CN" sz="2000" dirty="0" err="1"/>
              <a:t>Yueqi</a:t>
            </a:r>
            <a:r>
              <a:rPr lang="en-US" altLang="zh-CN" sz="2000" dirty="0"/>
              <a:t> Pan</a:t>
            </a:r>
            <a:endParaRPr lang="zh-CN" altLang="en-US" sz="2000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32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2AB85-C3BD-420D-8850-77250FC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For Generation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1FEE47-09E5-4755-9C77-F9D573C9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04" y="2033990"/>
            <a:ext cx="5485200" cy="3748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F5714-B87C-064F-9DCC-E91FC7C97E72}"/>
              </a:ext>
            </a:extLst>
          </p:cNvPr>
          <p:cNvSpPr txBox="1"/>
          <p:nvPr/>
        </p:nvSpPr>
        <p:spPr>
          <a:xfrm>
            <a:off x="1180215" y="2286000"/>
            <a:ext cx="4039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Epochs=30</a:t>
            </a:r>
          </a:p>
          <a:p>
            <a:r>
              <a:rPr lang="en-US" dirty="0"/>
              <a:t>Batch size = 64 </a:t>
            </a:r>
          </a:p>
          <a:p>
            <a:r>
              <a:rPr lang="en-US" dirty="0"/>
              <a:t>latent_z_size = 100</a:t>
            </a:r>
          </a:p>
          <a:p>
            <a:r>
              <a:rPr lang="en-US" dirty="0"/>
              <a:t>lr = 0.0002 </a:t>
            </a:r>
          </a:p>
          <a:p>
            <a:r>
              <a:rPr lang="en-US" dirty="0"/>
              <a:t>beta1 = 0.5</a:t>
            </a:r>
          </a:p>
          <a:p>
            <a:r>
              <a:rPr lang="en-US" dirty="0"/>
              <a:t>binary cross-entropy as our loss function </a:t>
            </a:r>
          </a:p>
          <a:p>
            <a:r>
              <a:rPr lang="en-US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4903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3B3F5-7476-4460-AE6E-EE5B3CA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92" y="531998"/>
            <a:ext cx="10058400" cy="1450757"/>
          </a:xfrm>
        </p:spPr>
        <p:txBody>
          <a:bodyPr/>
          <a:lstStyle/>
          <a:p>
            <a:r>
              <a:rPr lang="en-US" altLang="zh-CN" dirty="0"/>
              <a:t>Gender Classification</a:t>
            </a:r>
            <a:br>
              <a:rPr lang="en-US" altLang="zh-CN" dirty="0"/>
            </a:br>
            <a:r>
              <a:rPr lang="en-US" altLang="zh-CN" dirty="0"/>
              <a:t> – Using CNN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FBBC2D9-37D2-4F2C-9FB9-DB1004450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09" y="2094721"/>
            <a:ext cx="4415746" cy="4044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8A01A3-963B-48E4-AC6E-6DA2D0FEC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59" y="3384632"/>
            <a:ext cx="3232553" cy="7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2FB3-38E2-46B7-8306-3DF926A8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for Gender Classification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E873CC6-C987-419F-A23D-C1A2CF32CA70}"/>
              </a:ext>
            </a:extLst>
          </p:cNvPr>
          <p:cNvSpPr/>
          <p:nvPr/>
        </p:nvSpPr>
        <p:spPr>
          <a:xfrm>
            <a:off x="3496669" y="2402031"/>
            <a:ext cx="1623527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5BA73E-58D9-4D9B-AEFE-DE0354F4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70" y="1947117"/>
            <a:ext cx="4207973" cy="7324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C1B2F4-A953-46EA-A21D-A5677982E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/>
          <a:stretch/>
        </p:blipFill>
        <p:spPr>
          <a:xfrm>
            <a:off x="5719797" y="2590953"/>
            <a:ext cx="2308711" cy="732498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FD4810E-0902-47B3-BB7F-A7C9C540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21" y="2143230"/>
            <a:ext cx="1072774" cy="1072774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1932E67-88E3-4311-AF46-3CD6F82D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77" y="3810698"/>
            <a:ext cx="1100217" cy="110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3575E54-C24A-48D6-97EE-A694E1C56843}"/>
              </a:ext>
            </a:extLst>
          </p:cNvPr>
          <p:cNvSpPr/>
          <p:nvPr/>
        </p:nvSpPr>
        <p:spPr>
          <a:xfrm>
            <a:off x="3496668" y="4083220"/>
            <a:ext cx="1623527" cy="55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BDAD3-934C-4101-862C-A2C6BE4C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97" y="3628306"/>
            <a:ext cx="4207973" cy="7324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CBE6C2-A108-4FF0-9691-C7F6130FB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/>
          <a:stretch/>
        </p:blipFill>
        <p:spPr>
          <a:xfrm>
            <a:off x="5827524" y="4272142"/>
            <a:ext cx="2308711" cy="7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E38DF-D9C9-4EA8-9517-C67039EF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Head Avatar Frame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ECECA-3EC1-472A-B1FC-4FC3BED1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69" y="2229725"/>
            <a:ext cx="2724538" cy="27245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136616-725D-4542-91D5-58AA1A7F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2199211"/>
            <a:ext cx="2724538" cy="27245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AAED58-014D-4492-970E-D3858327EB4D}"/>
              </a:ext>
            </a:extLst>
          </p:cNvPr>
          <p:cNvSpPr/>
          <p:nvPr/>
        </p:nvSpPr>
        <p:spPr>
          <a:xfrm>
            <a:off x="7669762" y="4450702"/>
            <a:ext cx="1259633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54467-21C1-4028-BE4E-92761C9CE3D4}"/>
              </a:ext>
            </a:extLst>
          </p:cNvPr>
          <p:cNvSpPr/>
          <p:nvPr/>
        </p:nvSpPr>
        <p:spPr>
          <a:xfrm>
            <a:off x="7785197" y="4523646"/>
            <a:ext cx="1014449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496ED8-8A7F-4E5F-867D-7F8BE6EF037E}"/>
              </a:ext>
            </a:extLst>
          </p:cNvPr>
          <p:cNvSpPr/>
          <p:nvPr/>
        </p:nvSpPr>
        <p:spPr>
          <a:xfrm>
            <a:off x="7924845" y="4660844"/>
            <a:ext cx="749465" cy="12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D5A78E-ADB3-435F-ACF3-C16714305BFE}"/>
              </a:ext>
            </a:extLst>
          </p:cNvPr>
          <p:cNvSpPr/>
          <p:nvPr/>
        </p:nvSpPr>
        <p:spPr>
          <a:xfrm>
            <a:off x="7971378" y="4763337"/>
            <a:ext cx="623517" cy="7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E85389-2851-4454-BA3B-9C3BBE1C43F3}"/>
              </a:ext>
            </a:extLst>
          </p:cNvPr>
          <p:cNvSpPr/>
          <p:nvPr/>
        </p:nvSpPr>
        <p:spPr>
          <a:xfrm>
            <a:off x="7609501" y="4523646"/>
            <a:ext cx="163680" cy="19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956D19-F082-4D06-9338-23BC1DCE8260}"/>
              </a:ext>
            </a:extLst>
          </p:cNvPr>
          <p:cNvSpPr/>
          <p:nvPr/>
        </p:nvSpPr>
        <p:spPr>
          <a:xfrm>
            <a:off x="8811662" y="4477945"/>
            <a:ext cx="163680" cy="19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6DBF52-2237-48C7-AD4C-0A3ED6F99AEE}"/>
              </a:ext>
            </a:extLst>
          </p:cNvPr>
          <p:cNvSpPr/>
          <p:nvPr/>
        </p:nvSpPr>
        <p:spPr>
          <a:xfrm>
            <a:off x="7795682" y="4591423"/>
            <a:ext cx="163680" cy="19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567BD-4CA0-436E-8AB2-2AEE7FF1F8B3}"/>
              </a:ext>
            </a:extLst>
          </p:cNvPr>
          <p:cNvSpPr/>
          <p:nvPr/>
        </p:nvSpPr>
        <p:spPr>
          <a:xfrm>
            <a:off x="3154261" y="2298583"/>
            <a:ext cx="889232" cy="2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0330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44ED7-A8D2-43C7-82FC-95088E49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Adding Avatar Frame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2BA57-28B5-4C5B-8AA1-76A6559E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26" y="2517258"/>
            <a:ext cx="911742" cy="911742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9B11394-AA79-4200-805F-AF244C6DF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2517258"/>
            <a:ext cx="911742" cy="9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14603-01FD-4D05-86B8-B59D021D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0881-4064-4D9B-A8AD-722CE065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Crawling code only can craw 360 pictures around, so we need to use almost 30 different words to collect near 10,000 pictures. (Example: anime, anime girl, anime cute girl)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Pictures for data using are paucity.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7751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5905D-4D51-4545-91D5-1BC08734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37119"/>
            <a:ext cx="10058400" cy="51319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model by using CNN for generator and discriminator is too simple – maybe using other network.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style of the anime avatars is very different</a:t>
            </a:r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AA9D3080-D7EF-4295-B2EB-4F5D3DE1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00" y="2097785"/>
            <a:ext cx="5485200" cy="374876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5A8C229-153C-474F-A7C3-F14EF3C8D82A}"/>
              </a:ext>
            </a:extLst>
          </p:cNvPr>
          <p:cNvSpPr/>
          <p:nvPr/>
        </p:nvSpPr>
        <p:spPr>
          <a:xfrm>
            <a:off x="6694559" y="3798871"/>
            <a:ext cx="1171947" cy="1194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7E961-DD8D-43CC-B749-9E09663A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16457-2C68-4C03-9A13-8FA1BD8E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Github</a:t>
            </a:r>
            <a:r>
              <a:rPr lang="en-US" altLang="zh-CN" dirty="0"/>
              <a:t> Link: </a:t>
            </a:r>
            <a:r>
              <a:rPr lang="en-US" dirty="0">
                <a:hlinkClick r:id="rId2"/>
              </a:rPr>
              <a:t>https://github.com/YueqiPan/Final.git</a:t>
            </a:r>
            <a:r>
              <a:rPr lang="en-US" dirty="0"/>
              <a:t> - with 3 parts</a:t>
            </a:r>
          </a:p>
          <a:p>
            <a:r>
              <a:rPr lang="en-US" altLang="zh-CN" dirty="0"/>
              <a:t>Original Code: </a:t>
            </a:r>
            <a:r>
              <a:rPr lang="en-US" altLang="zh-CN" dirty="0">
                <a:hlinkClick r:id="rId3"/>
              </a:rPr>
              <a:t>https://gluon.mxnet.io/chapter14_generative-adversarial-networks/dcgan.html#Set-training-parameters</a:t>
            </a:r>
            <a:endParaRPr lang="en-US" altLang="zh-CN" dirty="0"/>
          </a:p>
          <a:p>
            <a:r>
              <a:rPr lang="en-US" altLang="zh-CN" dirty="0"/>
              <a:t>Idea Source: </a:t>
            </a:r>
            <a:r>
              <a:rPr lang="en-US" altLang="zh-CN" dirty="0">
                <a:hlinkClick r:id="rId4"/>
              </a:rPr>
              <a:t>https://qiita.com/mattya/items/e5bfe5e04b9d2f0bbd47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9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F84DE-7A2E-4FCC-AC6E-176AB6B2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7F34F-3D76-4B6A-B626-96694D27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project, we can divide into five parts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Web crawling around 6000 anime images from Google to create our dataset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dirty="0"/>
              <a:t>Using the face detector for anime to detect the faces of anime characters and extract faces from images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dirty="0"/>
              <a:t>Generate anime avatars from real anime avatar by using DCGAN(Deep Convolutional Generative Adversarial Networks)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dirty="0"/>
              <a:t>Build a CNN(Convolutional Neural Network) model to classify the gender of anime character avatars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zh-CN" dirty="0"/>
              <a:t>Adding a frame to avatar</a:t>
            </a:r>
          </a:p>
        </p:txBody>
      </p:sp>
    </p:spTree>
    <p:extLst>
      <p:ext uri="{BB962C8B-B14F-4D97-AF65-F5344CB8AC3E}">
        <p14:creationId xmlns:p14="http://schemas.microsoft.com/office/powerpoint/2010/main" val="69049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63BE-FDD5-486B-88E2-3E470160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54572A3-B98F-41CE-922A-F63D4597D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48588"/>
              </p:ext>
            </p:extLst>
          </p:nvPr>
        </p:nvGraphicFramePr>
        <p:xfrm>
          <a:off x="1036320" y="601066"/>
          <a:ext cx="12838923" cy="612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7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C404-9FFF-4030-862A-6578E7BE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Crawling From Google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164AB-42EB-3B46-A2FD-D1A3F6B94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043" y="5488803"/>
            <a:ext cx="57404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2E27C-7DB3-524B-BA06-5CB1A34C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45" y="4312389"/>
            <a:ext cx="4621028" cy="10427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AE6839-DEA5-1842-8269-468AF5E3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08" y="202314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Installing </a:t>
            </a:r>
            <a:r>
              <a:rPr lang="en-US" dirty="0"/>
              <a:t>selenium and using selenium to pair up with Google Chrome to web crawling google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 can download around 350 images per query.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 order to get enough images in our dataset, we repeat the process 17 times, and get 5922 images in total.                        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2DEE7-7C88-A547-A055-670650B1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42" y="4033688"/>
            <a:ext cx="212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2A112-1E03-4460-9168-D557CF80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 Faces and Create Avatars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87964-F19C-4455-A552-4D02288D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5271622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altLang="zh-CN" dirty="0"/>
              <a:t>Cropping images by extracting faces using the anime face detection algorithm: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 A cascade file </a:t>
            </a:r>
            <a:r>
              <a:rPr lang="en-US" altLang="zh-CN" u="sng" dirty="0"/>
              <a:t>lbpcascade_animeface</a:t>
            </a:r>
          </a:p>
          <a:p>
            <a:pPr marL="201168" lvl="1" indent="0">
              <a:buNone/>
            </a:pPr>
            <a:r>
              <a:rPr lang="en-US" altLang="zh-CN" sz="1600" dirty="0"/>
              <a:t>It’s</a:t>
            </a:r>
            <a:r>
              <a:rPr lang="en-US" altLang="zh-CN" dirty="0"/>
              <a:t> a face detector for anime/manga Using OpenCv</a:t>
            </a:r>
            <a:endParaRPr lang="fr-FR" altLang="zh-CN" dirty="0"/>
          </a:p>
          <a:p>
            <a:pPr marL="201168" lvl="1" indent="0">
              <a:buNone/>
            </a:pPr>
            <a:r>
              <a:rPr lang="fr-FR" altLang="zh-CN" dirty="0"/>
              <a:t>Using CV2. CascadeClassifier, which is </a:t>
            </a:r>
            <a:r>
              <a:rPr lang="en-US" altLang="zh-CN" dirty="0"/>
              <a:t>an effective object detection method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A663C-4FF8-1947-BFB1-88DD3939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8201"/>
            <a:ext cx="5127391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2D79-5E0A-47FD-9116-07BA846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For Crawling and Cropping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7222C4-155E-4C03-AAC1-57050920F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40" y="2049365"/>
            <a:ext cx="2374975" cy="18136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071EC-0EDA-444F-B164-CAEC776A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88" y="2333050"/>
            <a:ext cx="1246245" cy="124624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7B68098-EF45-4693-9BD8-3BDF3D7056F7}"/>
              </a:ext>
            </a:extLst>
          </p:cNvPr>
          <p:cNvSpPr/>
          <p:nvPr/>
        </p:nvSpPr>
        <p:spPr>
          <a:xfrm>
            <a:off x="5080045" y="2640848"/>
            <a:ext cx="1156996" cy="4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DF2D3-B154-4ACA-A522-670DDDF9D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5" y="4100773"/>
            <a:ext cx="3445500" cy="2039736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D656AF3-09E6-495D-88F9-AE560C36CF84}"/>
              </a:ext>
            </a:extLst>
          </p:cNvPr>
          <p:cNvSpPr/>
          <p:nvPr/>
        </p:nvSpPr>
        <p:spPr>
          <a:xfrm>
            <a:off x="5191436" y="4891076"/>
            <a:ext cx="1156996" cy="4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6A67-0D06-4529-B035-0D741075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59" y="4333225"/>
            <a:ext cx="1574832" cy="15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8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0B1F-9C24-384D-B6DE-C4782F23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C7EAE-BE72-4D4A-B9A2-BBBC16B2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97567"/>
            <a:ext cx="5314158" cy="28997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71E6B-A54E-4D43-B117-C3CFB44F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04" y="2220906"/>
            <a:ext cx="4865291" cy="28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6BBE-BA19-40A4-ADE4-0D9C3459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DCGAN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116E6D1-A303-42DD-AB87-62563249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79" y="2008198"/>
            <a:ext cx="6550255" cy="2270407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B9AE23F-3BC5-4FAB-B816-58F25F28D335}"/>
              </a:ext>
            </a:extLst>
          </p:cNvPr>
          <p:cNvSpPr/>
          <p:nvPr/>
        </p:nvSpPr>
        <p:spPr>
          <a:xfrm>
            <a:off x="3230679" y="1180282"/>
            <a:ext cx="1937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Generator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3B103-63F2-7340-BF7D-881D322A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1" y="4278605"/>
            <a:ext cx="4890681" cy="19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9F717A-9305-4587-9A35-5C54C989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68" y="1991020"/>
            <a:ext cx="8078618" cy="256567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622ACE-5A36-49C0-B3A0-DD5CD009175A}"/>
              </a:ext>
            </a:extLst>
          </p:cNvPr>
          <p:cNvSpPr/>
          <p:nvPr/>
        </p:nvSpPr>
        <p:spPr>
          <a:xfrm>
            <a:off x="406166" y="1160023"/>
            <a:ext cx="559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DCGAN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Discriminator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BF79A-6B43-464D-8AE3-40F4AB347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4521254"/>
            <a:ext cx="4344730" cy="17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3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436</Words>
  <Application>Microsoft Macintosh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RetrospectVTI</vt:lpstr>
      <vt:lpstr>Using DCGAN Model to Generate Anime Avatar And using CNN to classify gender</vt:lpstr>
      <vt:lpstr>Introduction</vt:lpstr>
      <vt:lpstr>Structure</vt:lpstr>
      <vt:lpstr>Web Crawling From Google</vt:lpstr>
      <vt:lpstr>Extract Faces and Create Avatars</vt:lpstr>
      <vt:lpstr>Result – For Crawling and Cropping</vt:lpstr>
      <vt:lpstr>DCGAN</vt:lpstr>
      <vt:lpstr>DCGAN</vt:lpstr>
      <vt:lpstr>PowerPoint Presentation</vt:lpstr>
      <vt:lpstr>Result – For Generation</vt:lpstr>
      <vt:lpstr>Gender Classification  – Using CNN</vt:lpstr>
      <vt:lpstr>Result – for Gender Classification</vt:lpstr>
      <vt:lpstr>Adding Head Avatar Frame</vt:lpstr>
      <vt:lpstr>Result – Adding Avatar Frame</vt:lpstr>
      <vt:lpstr>Problem</vt:lpstr>
      <vt:lpstr>PowerPoint Presentation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DCGAN Model to Generate Specified Anime Avatar</dc:title>
  <dc:creator>潘 粤琪</dc:creator>
  <cp:lastModifiedBy>Microsoft Office User</cp:lastModifiedBy>
  <cp:revision>28</cp:revision>
  <dcterms:created xsi:type="dcterms:W3CDTF">2020-12-01T17:54:24Z</dcterms:created>
  <dcterms:modified xsi:type="dcterms:W3CDTF">2020-12-09T18:13:40Z</dcterms:modified>
</cp:coreProperties>
</file>