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9"/>
  </p:notesMasterIdLst>
  <p:sldIdLst>
    <p:sldId id="260" r:id="rId2"/>
    <p:sldId id="261" r:id="rId3"/>
    <p:sldId id="256" r:id="rId4"/>
    <p:sldId id="259" r:id="rId5"/>
    <p:sldId id="258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arrow2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Formed Group</a:t>
          </a: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C2FA0BAB-FDC3-4AE0-86F6-722946E72E0B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9/23/2015</a:t>
          </a:r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en-US"/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Tabbed App Due &amp; </a:t>
          </a:r>
          <a:r>
            <a:rPr lang="en-US" dirty="0" err="1">
              <a:latin typeface="Book Antiqua" panose="02040602050305030304" pitchFamily="18" charset="0"/>
            </a:rPr>
            <a:t>Printciple</a:t>
          </a:r>
          <a:r>
            <a:rPr lang="en-US" dirty="0">
              <a:latin typeface="Book Antiqua" panose="02040602050305030304" pitchFamily="18" charset="0"/>
            </a:rPr>
            <a:t> Table View</a:t>
          </a:r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Views / Persistent Storage</a:t>
          </a: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309755A1-CC05-44A2-9B1C-44B820106082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11/23/2015</a:t>
          </a:r>
        </a:p>
      </dgm:t>
    </dgm:pt>
    <dgm:pt modelId="{0FD7F4A2-DE24-4EDE-BFEE-8D94B9D79D1D}" type="parTrans" cxnId="{D8D41491-C1F7-4853-9F40-3B11412BFE85}">
      <dgm:prSet/>
      <dgm:spPr/>
      <dgm:t>
        <a:bodyPr/>
        <a:lstStyle/>
        <a:p>
          <a:endParaRPr lang="en-US"/>
        </a:p>
      </dgm:t>
    </dgm:pt>
    <dgm:pt modelId="{DB71068F-7E6C-4275-A6F7-FE84703920EE}" type="sibTrans" cxnId="{D8D41491-C1F7-4853-9F40-3B11412BFE85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Fall-Symposium</a:t>
          </a: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12/17/2015</a:t>
          </a:r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814FBD6B-E8B9-4A8A-99A6-3C744024F994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10/10/2015 </a:t>
          </a:r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en-US"/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/>
      <dgm:spPr/>
      <dgm:t>
        <a:bodyPr/>
        <a:lstStyle/>
        <a:p>
          <a:endParaRPr lang="en-US" sz="1300" dirty="0">
            <a:latin typeface="Book Antiqua" panose="02040602050305030304" pitchFamily="18" charset="0"/>
          </a:endParaRPr>
        </a:p>
      </dgm:t>
    </dgm:pt>
    <dgm:pt modelId="{30E7E69C-CFDD-4141-8033-E02187194337}">
      <dgm:prSet phldrT="[Text]" custT="1"/>
      <dgm:spPr/>
      <dgm:t>
        <a:bodyPr/>
        <a:lstStyle/>
        <a:p>
          <a:r>
            <a:rPr lang="en-US" sz="1700" dirty="0">
              <a:latin typeface="Book Antiqua" panose="02040602050305030304" pitchFamily="18" charset="0"/>
            </a:rPr>
            <a:t>UML Document Due</a:t>
          </a:r>
        </a:p>
        <a:p>
          <a:r>
            <a:rPr lang="en-US" sz="1400" b="0" dirty="0">
              <a:latin typeface="Book Antiqua" panose="02040602050305030304" pitchFamily="18" charset="0"/>
            </a:rPr>
            <a:t>11/5/2015</a:t>
          </a:r>
        </a:p>
        <a:p>
          <a:endParaRPr lang="en-US" sz="1700" dirty="0">
            <a:latin typeface="Book Antiqua" panose="02040602050305030304" pitchFamily="18" charset="0"/>
          </a:endParaRPr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DBC237C1-2EF5-4A20-B7BB-B712FC7BF5A9}" type="pres">
      <dgm:prSet presAssocID="{A82EBBEB-02CA-450A-ADF0-7E1C99D8D2D1}" presName="arrowDiagram" presStyleCnt="0">
        <dgm:presLayoutVars>
          <dgm:chMax val="5"/>
          <dgm:dir/>
          <dgm:resizeHandles val="exact"/>
        </dgm:presLayoutVars>
      </dgm:prSet>
      <dgm:spPr/>
    </dgm:pt>
    <dgm:pt modelId="{63159D50-ECDC-40F1-8E5B-E0CB6A24BB6B}" type="pres">
      <dgm:prSet presAssocID="{A82EBBEB-02CA-450A-ADF0-7E1C99D8D2D1}" presName="arrow" presStyleLbl="bgShp" presStyleIdx="0" presStyleCnt="1"/>
      <dgm:spPr/>
    </dgm:pt>
    <dgm:pt modelId="{E2B99E48-E4C5-4C99-9414-6949305DE063}" type="pres">
      <dgm:prSet presAssocID="{A82EBBEB-02CA-450A-ADF0-7E1C99D8D2D1}" presName="arrowDiagram5" presStyleCnt="0"/>
      <dgm:spPr/>
    </dgm:pt>
    <dgm:pt modelId="{6E1F0DA1-143C-4495-B583-FEDFBE1AB41B}" type="pres">
      <dgm:prSet presAssocID="{11AE9903-8A7D-40BB-AF2D-0827DA2C4880}" presName="bullet5a" presStyleLbl="node1" presStyleIdx="0" presStyleCnt="5"/>
      <dgm:spPr/>
    </dgm:pt>
    <dgm:pt modelId="{89BC86B7-18E5-4E11-987B-9BE17BB65042}" type="pres">
      <dgm:prSet presAssocID="{11AE9903-8A7D-40BB-AF2D-0827DA2C4880}" presName="textBox5a" presStyleLbl="revTx" presStyleIdx="0" presStyleCnt="5">
        <dgm:presLayoutVars>
          <dgm:bulletEnabled val="1"/>
        </dgm:presLayoutVars>
      </dgm:prSet>
      <dgm:spPr/>
    </dgm:pt>
    <dgm:pt modelId="{031C7D9F-0151-4F76-884F-D06D02EB1CA5}" type="pres">
      <dgm:prSet presAssocID="{1C0E0690-0D28-498A-9713-AAA00D9F988C}" presName="bullet5b" presStyleLbl="node1" presStyleIdx="1" presStyleCnt="5"/>
      <dgm:spPr/>
    </dgm:pt>
    <dgm:pt modelId="{65A6D637-9335-47A9-8DC7-B22EC41B7307}" type="pres">
      <dgm:prSet presAssocID="{1C0E0690-0D28-498A-9713-AAA00D9F988C}" presName="textBox5b" presStyleLbl="revTx" presStyleIdx="1" presStyleCnt="5">
        <dgm:presLayoutVars>
          <dgm:bulletEnabled val="1"/>
        </dgm:presLayoutVars>
      </dgm:prSet>
      <dgm:spPr/>
    </dgm:pt>
    <dgm:pt modelId="{58F0597A-EB6D-443C-86D5-B85169AB219B}" type="pres">
      <dgm:prSet presAssocID="{30E7E69C-CFDD-4141-8033-E02187194337}" presName="bullet5c" presStyleLbl="node1" presStyleIdx="2" presStyleCnt="5"/>
      <dgm:spPr/>
    </dgm:pt>
    <dgm:pt modelId="{E1938398-89B1-4233-A759-7B60E2A811F6}" type="pres">
      <dgm:prSet presAssocID="{30E7E69C-CFDD-4141-8033-E02187194337}" presName="textBox5c" presStyleLbl="revTx" presStyleIdx="2" presStyleCnt="5">
        <dgm:presLayoutVars>
          <dgm:bulletEnabled val="1"/>
        </dgm:presLayoutVars>
      </dgm:prSet>
      <dgm:spPr/>
    </dgm:pt>
    <dgm:pt modelId="{A060F088-4B52-405C-8AC6-8DAB1D6A1CA1}" type="pres">
      <dgm:prSet presAssocID="{70FC1ADB-F403-4C8D-9765-CD47B92C50B7}" presName="bullet5d" presStyleLbl="node1" presStyleIdx="3" presStyleCnt="5"/>
      <dgm:spPr/>
    </dgm:pt>
    <dgm:pt modelId="{8B86E8D4-99F1-43D5-86CC-506DD280B09A}" type="pres">
      <dgm:prSet presAssocID="{70FC1ADB-F403-4C8D-9765-CD47B92C50B7}" presName="textBox5d" presStyleLbl="revTx" presStyleIdx="3" presStyleCnt="5">
        <dgm:presLayoutVars>
          <dgm:bulletEnabled val="1"/>
        </dgm:presLayoutVars>
      </dgm:prSet>
      <dgm:spPr/>
    </dgm:pt>
    <dgm:pt modelId="{BE4D9BF2-E77D-41AC-AF86-A6A619011EAE}" type="pres">
      <dgm:prSet presAssocID="{995A1454-1744-47A0-9EA0-ADD8F0B949A8}" presName="bullet5e" presStyleLbl="node1" presStyleIdx="4" presStyleCnt="5"/>
      <dgm:spPr/>
    </dgm:pt>
    <dgm:pt modelId="{F596834F-BCDB-4AA4-974D-F648BC0BCDEF}" type="pres">
      <dgm:prSet presAssocID="{995A1454-1744-47A0-9EA0-ADD8F0B949A8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4DCF7609-8E69-49B7-86C1-612E19BDFC47}" type="presOf" srcId="{11AE9903-8A7D-40BB-AF2D-0827DA2C4880}" destId="{89BC86B7-18E5-4E11-987B-9BE17BB65042}" srcOrd="0" destOrd="0" presId="urn:microsoft.com/office/officeart/2005/8/layout/arrow2"/>
    <dgm:cxn modelId="{8D4E030D-ECDB-438B-8811-D8AED322DC2E}" type="presOf" srcId="{70FC1ADB-F403-4C8D-9765-CD47B92C50B7}" destId="{8B86E8D4-99F1-43D5-86CC-506DD280B09A}" srcOrd="0" destOrd="0" presId="urn:microsoft.com/office/officeart/2005/8/layout/arrow2"/>
    <dgm:cxn modelId="{4865E70D-6DDB-4AB9-867D-1847144A378D}" type="presOf" srcId="{0A5B6C51-D9EE-4E10-8666-D2A1A5D83D07}" destId="{F596834F-BCDB-4AA4-974D-F648BC0BCDEF}" srcOrd="0" destOrd="1" presId="urn:microsoft.com/office/officeart/2005/8/layout/arrow2"/>
    <dgm:cxn modelId="{AB4D063A-A36F-4682-B69C-07140457F813}" type="presOf" srcId="{1C0E0690-0D28-498A-9713-AAA00D9F988C}" destId="{65A6D637-9335-47A9-8DC7-B22EC41B7307}" srcOrd="0" destOrd="0" presId="urn:microsoft.com/office/officeart/2005/8/layout/arrow2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9C822A6D-F95E-4F2D-9019-8988BEEBF220}" type="presOf" srcId="{309755A1-CC05-44A2-9B1C-44B820106082}" destId="{8B86E8D4-99F1-43D5-86CC-506DD280B09A}" srcOrd="0" destOrd="1" presId="urn:microsoft.com/office/officeart/2005/8/layout/arrow2"/>
    <dgm:cxn modelId="{E26CD86F-EDD7-40E6-852D-330FE768DBB8}" type="presOf" srcId="{58E0917B-7C9B-4987-80F4-1B70ACE949A4}" destId="{E1938398-89B1-4233-A759-7B60E2A811F6}" srcOrd="0" destOrd="1" presId="urn:microsoft.com/office/officeart/2005/8/layout/arrow2"/>
    <dgm:cxn modelId="{65082B81-04CE-4B76-B6CB-24846B054540}" srcId="{A82EBBEB-02CA-450A-ADF0-7E1C99D8D2D1}" destId="{70FC1ADB-F403-4C8D-9765-CD47B92C50B7}" srcOrd="3" destOrd="0" parTransId="{AF5826A2-D9AF-42A1-B720-8C9AE2511BE7}" sibTransId="{7E5A4FDA-44F3-4D74-8C6E-10EFF615E7FD}"/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D8D41491-C1F7-4853-9F40-3B11412BFE85}" srcId="{70FC1ADB-F403-4C8D-9765-CD47B92C50B7}" destId="{309755A1-CC05-44A2-9B1C-44B820106082}" srcOrd="0" destOrd="0" parTransId="{0FD7F4A2-DE24-4EDE-BFEE-8D94B9D79D1D}" sibTransId="{DB71068F-7E6C-4275-A6F7-FE84703920EE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8F8F0799-1D4F-4C41-BAFB-E5FBF82C6CE9}" type="presOf" srcId="{C2FA0BAB-FDC3-4AE0-86F6-722946E72E0B}" destId="{89BC86B7-18E5-4E11-987B-9BE17BB65042}" srcOrd="0" destOrd="1" presId="urn:microsoft.com/office/officeart/2005/8/layout/arrow2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FE601F9E-DEDB-43AC-A02C-6D4416D5B880}" type="presOf" srcId="{A82EBBEB-02CA-450A-ADF0-7E1C99D8D2D1}" destId="{DBC237C1-2EF5-4A20-B7BB-B712FC7BF5A9}" srcOrd="0" destOrd="0" presId="urn:microsoft.com/office/officeart/2005/8/layout/arrow2"/>
    <dgm:cxn modelId="{87CCCEB3-90B7-46D4-8D13-80B044F12A36}" type="presOf" srcId="{30E7E69C-CFDD-4141-8033-E02187194337}" destId="{E1938398-89B1-4233-A759-7B60E2A811F6}" srcOrd="0" destOrd="0" presId="urn:microsoft.com/office/officeart/2005/8/layout/arrow2"/>
    <dgm:cxn modelId="{ACBD6BCB-C5A9-43C2-976D-956B0E2958CF}" srcId="{A82EBBEB-02CA-450A-ADF0-7E1C99D8D2D1}" destId="{995A1454-1744-47A0-9EA0-ADD8F0B949A8}" srcOrd="4" destOrd="0" parTransId="{05E5A0CC-2942-4506-B841-382089CE30C4}" sibTransId="{545273A2-D1D0-4ADE-B97D-384AD2E19D22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814F5DE3-51BC-4B8B-9DE9-F10B58CBCF4C}" type="presOf" srcId="{995A1454-1744-47A0-9EA0-ADD8F0B949A8}" destId="{F596834F-BCDB-4AA4-974D-F648BC0BCDEF}" srcOrd="0" destOrd="0" presId="urn:microsoft.com/office/officeart/2005/8/layout/arrow2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395571E9-6585-41A5-9621-FA6DEE828DD0}" type="presOf" srcId="{814FBD6B-E8B9-4A8A-99A6-3C744024F994}" destId="{65A6D637-9335-47A9-8DC7-B22EC41B7307}" srcOrd="0" destOrd="1" presId="urn:microsoft.com/office/officeart/2005/8/layout/arrow2"/>
    <dgm:cxn modelId="{24E17244-6AA5-4956-B93D-ABE924684FCE}" type="presParOf" srcId="{DBC237C1-2EF5-4A20-B7BB-B712FC7BF5A9}" destId="{63159D50-ECDC-40F1-8E5B-E0CB6A24BB6B}" srcOrd="0" destOrd="0" presId="urn:microsoft.com/office/officeart/2005/8/layout/arrow2"/>
    <dgm:cxn modelId="{8764E4C4-A802-4407-B32F-D47B7604422A}" type="presParOf" srcId="{DBC237C1-2EF5-4A20-B7BB-B712FC7BF5A9}" destId="{E2B99E48-E4C5-4C99-9414-6949305DE063}" srcOrd="1" destOrd="0" presId="urn:microsoft.com/office/officeart/2005/8/layout/arrow2"/>
    <dgm:cxn modelId="{D20CB9F9-3BB3-4448-B065-27A3E3311E71}" type="presParOf" srcId="{E2B99E48-E4C5-4C99-9414-6949305DE063}" destId="{6E1F0DA1-143C-4495-B583-FEDFBE1AB41B}" srcOrd="0" destOrd="0" presId="urn:microsoft.com/office/officeart/2005/8/layout/arrow2"/>
    <dgm:cxn modelId="{376FD969-23F1-49FA-9C16-554F59886A2E}" type="presParOf" srcId="{E2B99E48-E4C5-4C99-9414-6949305DE063}" destId="{89BC86B7-18E5-4E11-987B-9BE17BB65042}" srcOrd="1" destOrd="0" presId="urn:microsoft.com/office/officeart/2005/8/layout/arrow2"/>
    <dgm:cxn modelId="{B6633949-0311-46A2-960F-4D14944A27A5}" type="presParOf" srcId="{E2B99E48-E4C5-4C99-9414-6949305DE063}" destId="{031C7D9F-0151-4F76-884F-D06D02EB1CA5}" srcOrd="2" destOrd="0" presId="urn:microsoft.com/office/officeart/2005/8/layout/arrow2"/>
    <dgm:cxn modelId="{5B19963A-49AA-420D-B41E-D4CCE0C9FE50}" type="presParOf" srcId="{E2B99E48-E4C5-4C99-9414-6949305DE063}" destId="{65A6D637-9335-47A9-8DC7-B22EC41B7307}" srcOrd="3" destOrd="0" presId="urn:microsoft.com/office/officeart/2005/8/layout/arrow2"/>
    <dgm:cxn modelId="{EBB52C90-F9F1-4503-9138-273C3D87ED6A}" type="presParOf" srcId="{E2B99E48-E4C5-4C99-9414-6949305DE063}" destId="{58F0597A-EB6D-443C-86D5-B85169AB219B}" srcOrd="4" destOrd="0" presId="urn:microsoft.com/office/officeart/2005/8/layout/arrow2"/>
    <dgm:cxn modelId="{7D3A85F5-19F6-4112-BD42-8384E2812FA3}" type="presParOf" srcId="{E2B99E48-E4C5-4C99-9414-6949305DE063}" destId="{E1938398-89B1-4233-A759-7B60E2A811F6}" srcOrd="5" destOrd="0" presId="urn:microsoft.com/office/officeart/2005/8/layout/arrow2"/>
    <dgm:cxn modelId="{728F79C4-0504-4D81-90F2-678DC552F730}" type="presParOf" srcId="{E2B99E48-E4C5-4C99-9414-6949305DE063}" destId="{A060F088-4B52-405C-8AC6-8DAB1D6A1CA1}" srcOrd="6" destOrd="0" presId="urn:microsoft.com/office/officeart/2005/8/layout/arrow2"/>
    <dgm:cxn modelId="{A59AC869-0E44-4D0D-B08E-E6A85E41A559}" type="presParOf" srcId="{E2B99E48-E4C5-4C99-9414-6949305DE063}" destId="{8B86E8D4-99F1-43D5-86CC-506DD280B09A}" srcOrd="7" destOrd="0" presId="urn:microsoft.com/office/officeart/2005/8/layout/arrow2"/>
    <dgm:cxn modelId="{6D8D7ED3-8207-4BAB-AC98-1FAFC514819A}" type="presParOf" srcId="{E2B99E48-E4C5-4C99-9414-6949305DE063}" destId="{BE4D9BF2-E77D-41AC-AF86-A6A619011EAE}" srcOrd="8" destOrd="0" presId="urn:microsoft.com/office/officeart/2005/8/layout/arrow2"/>
    <dgm:cxn modelId="{E649BE63-44E8-48BB-A742-043C01068D63}" type="presParOf" srcId="{E2B99E48-E4C5-4C99-9414-6949305DE063}" destId="{F596834F-BCDB-4AA4-974D-F648BC0BCDE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59D50-ECDC-40F1-8E5B-E0CB6A24BB6B}">
      <dsp:nvSpPr>
        <dsp:cNvPr id="0" name=""/>
        <dsp:cNvSpPr/>
      </dsp:nvSpPr>
      <dsp:spPr>
        <a:xfrm>
          <a:off x="1330451" y="0"/>
          <a:ext cx="7242048" cy="452628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1F0DA1-143C-4495-B583-FEDFBE1AB41B}">
      <dsp:nvSpPr>
        <dsp:cNvPr id="0" name=""/>
        <dsp:cNvSpPr/>
      </dsp:nvSpPr>
      <dsp:spPr>
        <a:xfrm>
          <a:off x="2043793" y="3365741"/>
          <a:ext cx="166567" cy="16656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C86B7-18E5-4E11-987B-9BE17BB65042}">
      <dsp:nvSpPr>
        <dsp:cNvPr id="0" name=""/>
        <dsp:cNvSpPr/>
      </dsp:nvSpPr>
      <dsp:spPr>
        <a:xfrm>
          <a:off x="2127077" y="3449025"/>
          <a:ext cx="948708" cy="107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ook Antiqua" panose="02040602050305030304" pitchFamily="18" charset="0"/>
            </a:rPr>
            <a:t>Formed Group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Book Antiqua" panose="02040602050305030304" pitchFamily="18" charset="0"/>
            </a:rPr>
            <a:t>9/23/2015</a:t>
          </a:r>
        </a:p>
      </dsp:txBody>
      <dsp:txXfrm>
        <a:off x="2127077" y="3449025"/>
        <a:ext cx="948708" cy="1077254"/>
      </dsp:txXfrm>
    </dsp:sp>
    <dsp:sp modelId="{031C7D9F-0151-4F76-884F-D06D02EB1CA5}">
      <dsp:nvSpPr>
        <dsp:cNvPr id="0" name=""/>
        <dsp:cNvSpPr/>
      </dsp:nvSpPr>
      <dsp:spPr>
        <a:xfrm>
          <a:off x="2945428" y="2499411"/>
          <a:ext cx="260713" cy="260713"/>
        </a:xfrm>
        <a:prstGeom prst="ellipse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A6D637-9335-47A9-8DC7-B22EC41B7307}">
      <dsp:nvSpPr>
        <dsp:cNvPr id="0" name=""/>
        <dsp:cNvSpPr/>
      </dsp:nvSpPr>
      <dsp:spPr>
        <a:xfrm>
          <a:off x="3075785" y="2629768"/>
          <a:ext cx="1202179" cy="189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4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ook Antiqua" panose="02040602050305030304" pitchFamily="18" charset="0"/>
            </a:rPr>
            <a:t>Tabbed App Due &amp; </a:t>
          </a:r>
          <a:r>
            <a:rPr lang="en-US" sz="1600" kern="1200" dirty="0" err="1">
              <a:latin typeface="Book Antiqua" panose="02040602050305030304" pitchFamily="18" charset="0"/>
            </a:rPr>
            <a:t>Printciple</a:t>
          </a:r>
          <a:r>
            <a:rPr lang="en-US" sz="1600" kern="1200" dirty="0">
              <a:latin typeface="Book Antiqua" panose="02040602050305030304" pitchFamily="18" charset="0"/>
            </a:rPr>
            <a:t> Table 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Book Antiqua" panose="02040602050305030304" pitchFamily="18" charset="0"/>
            </a:rPr>
            <a:t>10/10/2015 </a:t>
          </a:r>
        </a:p>
      </dsp:txBody>
      <dsp:txXfrm>
        <a:off x="3075785" y="2629768"/>
        <a:ext cx="1202179" cy="1896511"/>
      </dsp:txXfrm>
    </dsp:sp>
    <dsp:sp modelId="{58F0597A-EB6D-443C-86D5-B85169AB219B}">
      <dsp:nvSpPr>
        <dsp:cNvPr id="0" name=""/>
        <dsp:cNvSpPr/>
      </dsp:nvSpPr>
      <dsp:spPr>
        <a:xfrm>
          <a:off x="4104156" y="1808701"/>
          <a:ext cx="347618" cy="347618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938398-89B1-4233-A759-7B60E2A811F6}">
      <dsp:nvSpPr>
        <dsp:cNvPr id="0" name=""/>
        <dsp:cNvSpPr/>
      </dsp:nvSpPr>
      <dsp:spPr>
        <a:xfrm>
          <a:off x="4277965" y="1982510"/>
          <a:ext cx="1397715" cy="2543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96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ook Antiqua" panose="02040602050305030304" pitchFamily="18" charset="0"/>
            </a:rPr>
            <a:t>UML Document Due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Book Antiqua" panose="02040602050305030304" pitchFamily="18" charset="0"/>
            </a:rPr>
            <a:t>11/5/2015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latin typeface="Book Antiqua" panose="0204060205030503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latin typeface="Book Antiqua" panose="02040602050305030304" pitchFamily="18" charset="0"/>
          </a:endParaRPr>
        </a:p>
      </dsp:txBody>
      <dsp:txXfrm>
        <a:off x="4277965" y="1982510"/>
        <a:ext cx="1397715" cy="2543769"/>
      </dsp:txXfrm>
    </dsp:sp>
    <dsp:sp modelId="{A060F088-4B52-405C-8AC6-8DAB1D6A1CA1}">
      <dsp:nvSpPr>
        <dsp:cNvPr id="0" name=""/>
        <dsp:cNvSpPr/>
      </dsp:nvSpPr>
      <dsp:spPr>
        <a:xfrm>
          <a:off x="5451177" y="1269168"/>
          <a:ext cx="449006" cy="449006"/>
        </a:xfrm>
        <a:prstGeom prst="ellipse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86E8D4-99F1-43D5-86CC-506DD280B09A}">
      <dsp:nvSpPr>
        <dsp:cNvPr id="0" name=""/>
        <dsp:cNvSpPr/>
      </dsp:nvSpPr>
      <dsp:spPr>
        <a:xfrm>
          <a:off x="5675680" y="1493672"/>
          <a:ext cx="1448409" cy="3032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1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ook Antiqua" panose="02040602050305030304" pitchFamily="18" charset="0"/>
            </a:rPr>
            <a:t>Views / Persistent Storage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Book Antiqua" panose="02040602050305030304" pitchFamily="18" charset="0"/>
            </a:rPr>
            <a:t>11/23/2015</a:t>
          </a:r>
        </a:p>
      </dsp:txBody>
      <dsp:txXfrm>
        <a:off x="5675680" y="1493672"/>
        <a:ext cx="1448409" cy="3032607"/>
      </dsp:txXfrm>
    </dsp:sp>
    <dsp:sp modelId="{BE4D9BF2-E77D-41AC-AF86-A6A619011EAE}">
      <dsp:nvSpPr>
        <dsp:cNvPr id="0" name=""/>
        <dsp:cNvSpPr/>
      </dsp:nvSpPr>
      <dsp:spPr>
        <a:xfrm>
          <a:off x="6838029" y="908877"/>
          <a:ext cx="572121" cy="572121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96834F-BCDB-4AA4-974D-F648BC0BCDEF}">
      <dsp:nvSpPr>
        <dsp:cNvPr id="0" name=""/>
        <dsp:cNvSpPr/>
      </dsp:nvSpPr>
      <dsp:spPr>
        <a:xfrm>
          <a:off x="7124090" y="1194937"/>
          <a:ext cx="1448409" cy="333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5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ook Antiqua" panose="02040602050305030304" pitchFamily="18" charset="0"/>
            </a:rPr>
            <a:t>Fall-Symposium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Book Antiqua" panose="02040602050305030304" pitchFamily="18" charset="0"/>
            </a:rPr>
            <a:t>12/17/2015</a:t>
          </a:r>
        </a:p>
      </dsp:txBody>
      <dsp:txXfrm>
        <a:off x="7124090" y="1194937"/>
        <a:ext cx="1448409" cy="3331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59BC-8C5E-44A3-A295-D7A38ABB7D8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3619-5A5F-4119-B75C-97F1FA4E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3619-5A5F-4119-B75C-97F1FA4E60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0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1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4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9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9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143429" y="348915"/>
            <a:ext cx="4606464" cy="8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</a:t>
            </a:r>
            <a:r>
              <a:rPr lang="en-US" sz="5400" dirty="0" err="1">
                <a:latin typeface="Book Antiqua" panose="02040602050305030304" pitchFamily="18" charset="0"/>
              </a:rPr>
              <a:t>Pro</a:t>
            </a:r>
            <a:br>
              <a:rPr lang="en-US" sz="4000" dirty="0">
                <a:latin typeface="Book Antiqua" panose="02040602050305030304" pitchFamily="18" charset="0"/>
              </a:rPr>
            </a:b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405" y="1518407"/>
            <a:ext cx="77430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Timeline of our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What is </a:t>
            </a:r>
            <a:r>
              <a:rPr lang="en-US" dirty="0" err="1">
                <a:latin typeface="Book Antiqua" panose="02040602050305030304" pitchFamily="18" charset="0"/>
              </a:rPr>
              <a:t>CustomerPro</a:t>
            </a:r>
            <a:r>
              <a:rPr lang="en-US" dirty="0">
                <a:latin typeface="Book Antiqua" panose="02040602050305030304" pitchFamily="18" charset="0"/>
              </a:rPr>
              <a:t>/Why this concept is important?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How it works &amp; Current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ook Antiqua" panose="02040602050305030304" pitchFamily="18" charset="0"/>
              </a:rPr>
              <a:t>CustomerPro</a:t>
            </a:r>
            <a:r>
              <a:rPr lang="en-US" dirty="0">
                <a:latin typeface="Book Antiqua" panose="02040602050305030304" pitchFamily="18" charset="0"/>
              </a:rPr>
              <a:t> in 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Questions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6004" y="856155"/>
            <a:ext cx="25089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Introduction</a:t>
            </a:r>
          </a:p>
          <a:p>
            <a:r>
              <a:rPr lang="en-US" sz="1400" b="1" dirty="0">
                <a:latin typeface="Book Antiqua" panose="02040602050305030304" pitchFamily="18" charset="0"/>
              </a:rPr>
              <a:t>Levi Garner and </a:t>
            </a:r>
            <a:r>
              <a:rPr lang="en-US" sz="1400" b="1" dirty="0" err="1">
                <a:latin typeface="Book Antiqua" panose="02040602050305030304" pitchFamily="18" charset="0"/>
              </a:rPr>
              <a:t>Siyu</a:t>
            </a:r>
            <a:r>
              <a:rPr lang="en-US" sz="1400" b="1" dirty="0">
                <a:latin typeface="Book Antiqua" panose="02040602050305030304" pitchFamily="18" charset="0"/>
              </a:rPr>
              <a:t> Miao</a:t>
            </a:r>
          </a:p>
        </p:txBody>
      </p:sp>
    </p:spTree>
    <p:extLst>
      <p:ext uri="{BB962C8B-B14F-4D97-AF65-F5344CB8AC3E}">
        <p14:creationId xmlns:p14="http://schemas.microsoft.com/office/powerpoint/2010/main" val="211959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2929" y="348915"/>
            <a:ext cx="4606464" cy="8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</a:t>
            </a:r>
            <a:r>
              <a:rPr lang="en-US" sz="5400" dirty="0" err="1">
                <a:latin typeface="Book Antiqua" panose="02040602050305030304" pitchFamily="18" charset="0"/>
              </a:rPr>
              <a:t>Pro</a:t>
            </a:r>
            <a:br>
              <a:rPr lang="en-US" sz="4000" dirty="0">
                <a:latin typeface="Book Antiqua" panose="02040602050305030304" pitchFamily="18" charset="0"/>
              </a:rPr>
            </a:b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6005" y="856155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TimeLine</a:t>
            </a:r>
          </a:p>
        </p:txBody>
      </p:sp>
      <p:graphicFrame>
        <p:nvGraphicFramePr>
          <p:cNvPr id="18" name="Diagram 17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3422097461"/>
              </p:ext>
            </p:extLst>
          </p:nvPr>
        </p:nvGraphicFramePr>
        <p:xfrm>
          <a:off x="1144524" y="1527048"/>
          <a:ext cx="9902952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86605" y="1225487"/>
            <a:ext cx="3276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ook Antiqua" panose="02040602050305030304" pitchFamily="18" charset="0"/>
              </a:rPr>
              <a:t>How important was design in our project? </a:t>
            </a:r>
            <a:r>
              <a:rPr lang="en-US" sz="1400" b="1" dirty="0">
                <a:latin typeface="Book Antiqua" panose="02040602050305030304" pitchFamily="18" charset="0"/>
              </a:rPr>
              <a:t>(</a:t>
            </a:r>
            <a:r>
              <a:rPr lang="en-US" sz="1400" dirty="0">
                <a:latin typeface="Book Antiqua" panose="02040602050305030304" pitchFamily="18" charset="0"/>
              </a:rPr>
              <a:t>Wireframes, Methods &amp; Database Design)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ook Antiqua" panose="02040602050305030304" pitchFamily="18" charset="0"/>
              </a:rPr>
              <a:t>What would we have done differently? </a:t>
            </a:r>
            <a:r>
              <a:rPr lang="en-US" sz="1400" dirty="0">
                <a:latin typeface="Book Antiqua" panose="02040602050305030304" pitchFamily="18" charset="0"/>
              </a:rPr>
              <a:t>(Technology Feasibility)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ook Antiqua" panose="02040602050305030304" pitchFamily="18" charset="0"/>
              </a:rPr>
              <a:t>Considerations regarding Timeline &amp; where we are at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8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128" y="174747"/>
            <a:ext cx="4606464" cy="876572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</a:t>
            </a:r>
            <a:r>
              <a:rPr lang="en-US" sz="5400" dirty="0" err="1">
                <a:latin typeface="Book Antiqua" panose="02040602050305030304" pitchFamily="18" charset="0"/>
              </a:rPr>
              <a:t>Pro</a:t>
            </a:r>
            <a:br>
              <a:rPr lang="en-US" sz="4000" dirty="0">
                <a:latin typeface="Book Antiqua" panose="02040602050305030304" pitchFamily="18" charset="0"/>
              </a:rPr>
            </a:b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31758" y="211041"/>
            <a:ext cx="2693773" cy="6033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20483" y="293129"/>
            <a:ext cx="214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What is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</a:t>
            </a:r>
            <a:r>
              <a:rPr lang="en-US" sz="1400" b="1" dirty="0" err="1">
                <a:latin typeface="Book Antiqua" panose="02040602050305030304" pitchFamily="18" charset="0"/>
              </a:rPr>
              <a:t>Pro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?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032790" y="613033"/>
            <a:ext cx="269377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4517" y="2658020"/>
            <a:ext cx="23694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Smaller service based startups don’t have the money for premium software: </a:t>
            </a:r>
            <a:r>
              <a:rPr lang="en-US" sz="1400" dirty="0" err="1">
                <a:latin typeface="Book Antiqua" panose="02040602050305030304" pitchFamily="18" charset="0"/>
              </a:rPr>
              <a:t>CustomerPro</a:t>
            </a:r>
            <a:r>
              <a:rPr lang="en-US" sz="1400" dirty="0">
                <a:latin typeface="Book Antiqua" panose="02040602050305030304" pitchFamily="18" charset="0"/>
              </a:rPr>
              <a:t> is a free and affective alternative. </a:t>
            </a:r>
          </a:p>
          <a:p>
            <a:pPr lvl="0"/>
            <a:endParaRPr lang="en-US" sz="1400" dirty="0">
              <a:latin typeface="Book Antiqua" panose="0204060205030503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Most service business are on the go! So, a mobile solution correlates with the lifestyle demanded . </a:t>
            </a:r>
            <a:r>
              <a:rPr lang="en-US" sz="1400" i="1" dirty="0">
                <a:latin typeface="Book Antiqua" panose="02040602050305030304" pitchFamily="18" charset="0"/>
              </a:rPr>
              <a:t>For example, Cleaning Services, Plumbers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93941" y="745965"/>
            <a:ext cx="23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Customer Pro is a free IOS app, that manages service businesses customers, messages &amp; Jobs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74517" y="2025158"/>
            <a:ext cx="23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Why this concept is important?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77444" y="672943"/>
            <a:ext cx="582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What is Customer Pro/Why this concept is important?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7" y="1051319"/>
            <a:ext cx="3062356" cy="5566169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41" y="1051319"/>
            <a:ext cx="312021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4" y="1153297"/>
            <a:ext cx="9028670" cy="49877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81748" y="25167"/>
            <a:ext cx="348982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</a:t>
            </a:r>
            <a:r>
              <a:rPr lang="en-US" sz="4000" dirty="0" err="1">
                <a:latin typeface="Book Antiqua" panose="02040602050305030304" pitchFamily="18" charset="0"/>
              </a:rPr>
              <a:t>Pro</a:t>
            </a:r>
            <a:r>
              <a:rPr lang="en-US" sz="4000" dirty="0">
                <a:latin typeface="Book Antiqua" panose="02040602050305030304" pitchFamily="18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How it works</a:t>
            </a:r>
            <a:br>
              <a:rPr lang="en-US" sz="1200" dirty="0">
                <a:latin typeface="Book Antiqua" panose="0204060205030503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9897" y="8137"/>
            <a:ext cx="3344185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latin typeface="Book Antiqua" panose="02040602050305030304" pitchFamily="18" charset="0"/>
              </a:rPr>
              <a:t>Customer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Pro</a:t>
            </a:r>
            <a:r>
              <a:rPr lang="en-US" sz="4000" dirty="0">
                <a:latin typeface="Book Antiqua" panose="02040602050305030304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accent6"/>
                </a:solidFill>
                <a:latin typeface="Book Antiqua" panose="02040602050305030304" pitchFamily="18" charset="0"/>
              </a:rPr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8378" y="1115494"/>
            <a:ext cx="1914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Book Antiqua" panose="02040602050305030304" pitchFamily="18" charset="0"/>
              </a:rPr>
              <a:t>Primary Tables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82090" y="1012921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Book Antiqua" panose="02040602050305030304" pitchFamily="18" charset="0"/>
              </a:rPr>
              <a:t>Lookup Tables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11" y="1676277"/>
            <a:ext cx="4123185" cy="3967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0" y="1693054"/>
            <a:ext cx="7757102" cy="41289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924082" y="1224793"/>
            <a:ext cx="0" cy="49746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8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24379" y="186990"/>
            <a:ext cx="3990921" cy="8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</a:t>
            </a:r>
            <a:r>
              <a:rPr lang="en-US" sz="5400" dirty="0" err="1">
                <a:latin typeface="Book Antiqua" panose="02040602050305030304" pitchFamily="18" charset="0"/>
              </a:rPr>
              <a:t>Pro</a:t>
            </a:r>
            <a:br>
              <a:rPr lang="en-US" sz="4000" dirty="0">
                <a:latin typeface="Book Antiqua" panose="02040602050305030304" pitchFamily="18" charset="0"/>
              </a:rPr>
            </a:b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1434" y="694230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Book Antiqua" panose="02040602050305030304" pitchFamily="18" charset="0"/>
              </a:rPr>
              <a:t>CustomerPro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 In IOS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57" y="1318746"/>
            <a:ext cx="8321468" cy="51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9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855616"/>
            <a:ext cx="8429625" cy="60023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33904" y="0"/>
            <a:ext cx="3990921" cy="8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Customer</a:t>
            </a:r>
            <a:r>
              <a:rPr lang="en-US" sz="5400" dirty="0" err="1">
                <a:latin typeface="Book Antiqua" panose="02040602050305030304" pitchFamily="18" charset="0"/>
              </a:rPr>
              <a:t>Pro</a:t>
            </a:r>
            <a:br>
              <a:rPr lang="en-US" sz="4000" dirty="0">
                <a:latin typeface="Book Antiqua" panose="02040602050305030304" pitchFamily="18" charset="0"/>
              </a:rPr>
            </a:b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0959" y="43828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Book Antiqua" panose="02040602050305030304" pitchFamily="18" charset="0"/>
              </a:rPr>
              <a:t>CustomerPro</a:t>
            </a:r>
            <a:r>
              <a:rPr lang="en-US" b="1" dirty="0">
                <a:solidFill>
                  <a:schemeClr val="accent6"/>
                </a:solidFill>
                <a:latin typeface="Book Antiqua" panose="02040602050305030304" pitchFamily="18" charset="0"/>
              </a:rPr>
              <a:t> In IOS</a:t>
            </a:r>
          </a:p>
        </p:txBody>
      </p:sp>
    </p:spTree>
    <p:extLst>
      <p:ext uri="{BB962C8B-B14F-4D97-AF65-F5344CB8AC3E}">
        <p14:creationId xmlns:p14="http://schemas.microsoft.com/office/powerpoint/2010/main" val="319735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197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CustomerPro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Pro The heart of your business</dc:title>
  <dc:creator>Levi</dc:creator>
  <cp:lastModifiedBy>Night.Resentment</cp:lastModifiedBy>
  <cp:revision>32</cp:revision>
  <dcterms:created xsi:type="dcterms:W3CDTF">2015-12-04T04:04:48Z</dcterms:created>
  <dcterms:modified xsi:type="dcterms:W3CDTF">2017-08-09T11:10:56Z</dcterms:modified>
</cp:coreProperties>
</file>