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Roboto Slab"/>
      <p:regular r:id="rId33"/>
      <p:bold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  <p:embeddedFont>
      <p:font typeface="Francois One"/>
      <p:regular r:id="rId43"/>
    </p:embeddedFont>
    <p:embeddedFont>
      <p:font typeface="Lexend"/>
      <p:regular r:id="rId44"/>
      <p:bold r:id="rId45"/>
    </p:embeddedFont>
    <p:embeddedFont>
      <p:font typeface="Archivo Black"/>
      <p:regular r:id="rId46"/>
    </p:embeddedFon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44" Type="http://schemas.openxmlformats.org/officeDocument/2006/relationships/font" Target="fonts/Lexend-regular.fntdata"/><Relationship Id="rId43" Type="http://schemas.openxmlformats.org/officeDocument/2006/relationships/font" Target="fonts/FrancoisOne-regular.fntdata"/><Relationship Id="rId46" Type="http://schemas.openxmlformats.org/officeDocument/2006/relationships/font" Target="fonts/ArchivoBlack-regular.fntdata"/><Relationship Id="rId45" Type="http://schemas.openxmlformats.org/officeDocument/2006/relationships/font" Target="fonts/Lexen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font" Target="fonts/RobotoSlab-regular.fntdata"/><Relationship Id="rId32" Type="http://schemas.openxmlformats.org/officeDocument/2006/relationships/slide" Target="slides/slide28.xml"/><Relationship Id="rId35" Type="http://schemas.openxmlformats.org/officeDocument/2006/relationships/font" Target="fonts/Roboto-regular.fntdata"/><Relationship Id="rId34" Type="http://schemas.openxmlformats.org/officeDocument/2006/relationships/font" Target="fonts/RobotoSlab-bold.fntdata"/><Relationship Id="rId37" Type="http://schemas.openxmlformats.org/officeDocument/2006/relationships/font" Target="fonts/Roboto-italic.fntdata"/><Relationship Id="rId36" Type="http://schemas.openxmlformats.org/officeDocument/2006/relationships/font" Target="fonts/Roboto-bold.fntdata"/><Relationship Id="rId39" Type="http://schemas.openxmlformats.org/officeDocument/2006/relationships/font" Target="fonts/Lato-regular.fntdata"/><Relationship Id="rId38" Type="http://schemas.openxmlformats.org/officeDocument/2006/relationships/font" Target="fonts/Robot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f9aeef639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f9aeef639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10dad9e147e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10dad9e147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I'm thinking for model: we talk about each model, the resulting accuracy, how we find the best hyper parameters.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0dad9e147e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0dad9e147e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I'm thinking for model: we talk about each model, the resulting accuracy, how we find the best hyper parameters.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10dad9e147e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10dad9e147e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I'm thinking for model: we talk about each model, the resulting accuracy, how we find the best hyper parameters.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10dad9e147e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10dad9e147e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I'm thinking for model: we talk about each model, the resulting accuracy, how we find the best hyper parameters.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10cf062fb5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10cf062fb5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0dad9e147e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10dad9e147e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10dad9e147e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10dad9e147e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0cf062fb5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10cf062fb5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0cf062fb5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10cf062fb5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10dad9e147e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10dad9e147e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f9aeef6395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f9aeef6395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10cf062fb5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10cf062fb5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10dad9e147e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10dad9e147e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10cf062fb5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10cf062fb5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10cf062fb5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10cf062fb5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10cf062fb5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10cf062fb5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10dad9e14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10dad9e14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10dad9e147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10dad9e147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f3748ab997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f3748ab997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10cf062fb5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10cf062fb5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10dad9e147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10dad9e147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10cf062fb5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10cf062fb5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10cf062fb5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10cf062fb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10cf062fb5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10cf062fb5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0dad9e147e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0dad9e147e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10dad9e147e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10dad9e147e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10dad9e147e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10dad9e147e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287175" y="1918869"/>
            <a:ext cx="5950500" cy="13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336513" y="3354601"/>
            <a:ext cx="4901100" cy="26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00000">
            <a:off x="-572031" y="-160228"/>
            <a:ext cx="3541804" cy="4816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500000">
            <a:off x="-177837" y="450960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99999">
            <a:off x="8992384" y="4065872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99999">
            <a:off x="441906" y="1709979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00007">
            <a:off x="-48992" y="3761283"/>
            <a:ext cx="1491514" cy="13901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2"/>
          <p:cNvGrpSpPr/>
          <p:nvPr/>
        </p:nvGrpSpPr>
        <p:grpSpPr>
          <a:xfrm>
            <a:off x="8692350" y="1901500"/>
            <a:ext cx="451641" cy="1340475"/>
            <a:chOff x="9385150" y="1954263"/>
            <a:chExt cx="451641" cy="1340475"/>
          </a:xfrm>
        </p:grpSpPr>
        <p:grpSp>
          <p:nvGrpSpPr>
            <p:cNvPr id="17" name="Google Shape;17;p2"/>
            <p:cNvGrpSpPr/>
            <p:nvPr/>
          </p:nvGrpSpPr>
          <p:grpSpPr>
            <a:xfrm>
              <a:off x="9589683" y="1954263"/>
              <a:ext cx="42575" cy="1340475"/>
              <a:chOff x="9703875" y="1954263"/>
              <a:chExt cx="42575" cy="1340475"/>
            </a:xfrm>
          </p:grpSpPr>
          <p:sp>
            <p:nvSpPr>
              <p:cNvPr id="18" name="Google Shape;18;p2"/>
              <p:cNvSpPr/>
              <p:nvPr/>
            </p:nvSpPr>
            <p:spPr>
              <a:xfrm rot="10800000">
                <a:off x="970387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96"/>
                      <a:pt x="0" y="852"/>
                    </a:cubicBezTo>
                    <a:cubicBezTo>
                      <a:pt x="0" y="1308"/>
                      <a:pt x="395" y="1672"/>
                      <a:pt x="851" y="1672"/>
                    </a:cubicBezTo>
                    <a:cubicBezTo>
                      <a:pt x="1307" y="1672"/>
                      <a:pt x="1702" y="1308"/>
                      <a:pt x="1702" y="852"/>
                    </a:cubicBezTo>
                    <a:cubicBezTo>
                      <a:pt x="1702" y="39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970387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96"/>
                      <a:pt x="0" y="852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2"/>
                    </a:cubicBezTo>
                    <a:cubicBezTo>
                      <a:pt x="1702" y="396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970387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95"/>
                      <a:pt x="0" y="851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1"/>
                    </a:cubicBezTo>
                    <a:cubicBezTo>
                      <a:pt x="1702" y="33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10800000">
                <a:off x="9703875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0800000">
                <a:off x="970387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0800000">
                <a:off x="970387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10800000">
                <a:off x="9703875" y="1954263"/>
                <a:ext cx="42575" cy="41850"/>
              </a:xfrm>
              <a:custGeom>
                <a:rect b="b" l="l" r="r" t="t"/>
                <a:pathLst>
                  <a:path extrusionOk="0" h="1674" w="1703">
                    <a:moveTo>
                      <a:pt x="904" y="0"/>
                    </a:moveTo>
                    <a:cubicBezTo>
                      <a:pt x="887" y="0"/>
                      <a:pt x="869" y="1"/>
                      <a:pt x="851" y="2"/>
                    </a:cubicBezTo>
                    <a:cubicBezTo>
                      <a:pt x="395" y="2"/>
                      <a:pt x="0" y="367"/>
                      <a:pt x="0" y="822"/>
                    </a:cubicBezTo>
                    <a:cubicBezTo>
                      <a:pt x="0" y="1278"/>
                      <a:pt x="395" y="1674"/>
                      <a:pt x="851" y="1674"/>
                    </a:cubicBezTo>
                    <a:cubicBezTo>
                      <a:pt x="1307" y="1674"/>
                      <a:pt x="1702" y="1278"/>
                      <a:pt x="1702" y="822"/>
                    </a:cubicBezTo>
                    <a:cubicBezTo>
                      <a:pt x="1702" y="355"/>
                      <a:pt x="1337" y="0"/>
                      <a:pt x="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>
              <a:off x="9487417" y="1954263"/>
              <a:ext cx="42575" cy="1340475"/>
              <a:chOff x="9544525" y="1954263"/>
              <a:chExt cx="42575" cy="1340475"/>
            </a:xfrm>
          </p:grpSpPr>
          <p:sp>
            <p:nvSpPr>
              <p:cNvPr id="26" name="Google Shape;26;p2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9385150" y="1954263"/>
              <a:ext cx="42575" cy="1340475"/>
              <a:chOff x="9385150" y="1954263"/>
              <a:chExt cx="42575" cy="1340475"/>
            </a:xfrm>
          </p:grpSpPr>
          <p:sp>
            <p:nvSpPr>
              <p:cNvPr id="34" name="Google Shape;34;p2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" name="Google Shape;41;p2"/>
            <p:cNvGrpSpPr/>
            <p:nvPr/>
          </p:nvGrpSpPr>
          <p:grpSpPr>
            <a:xfrm>
              <a:off x="9794216" y="1954263"/>
              <a:ext cx="42575" cy="1340475"/>
              <a:chOff x="9544525" y="1954263"/>
              <a:chExt cx="42575" cy="1340475"/>
            </a:xfrm>
          </p:grpSpPr>
          <p:sp>
            <p:nvSpPr>
              <p:cNvPr id="42" name="Google Shape;42;p2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" name="Google Shape;49;p2"/>
            <p:cNvGrpSpPr/>
            <p:nvPr/>
          </p:nvGrpSpPr>
          <p:grpSpPr>
            <a:xfrm>
              <a:off x="9691950" y="1954263"/>
              <a:ext cx="42575" cy="1340475"/>
              <a:chOff x="9385150" y="1954263"/>
              <a:chExt cx="42575" cy="1340475"/>
            </a:xfrm>
          </p:grpSpPr>
          <p:sp>
            <p:nvSpPr>
              <p:cNvPr id="50" name="Google Shape;50;p2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" name="Google Shape;57;p2"/>
          <p:cNvGrpSpPr/>
          <p:nvPr/>
        </p:nvGrpSpPr>
        <p:grpSpPr>
          <a:xfrm>
            <a:off x="4346175" y="-577662"/>
            <a:ext cx="451641" cy="1340475"/>
            <a:chOff x="9385150" y="1954263"/>
            <a:chExt cx="451641" cy="1340475"/>
          </a:xfrm>
        </p:grpSpPr>
        <p:grpSp>
          <p:nvGrpSpPr>
            <p:cNvPr id="58" name="Google Shape;58;p2"/>
            <p:cNvGrpSpPr/>
            <p:nvPr/>
          </p:nvGrpSpPr>
          <p:grpSpPr>
            <a:xfrm>
              <a:off x="9589683" y="1954263"/>
              <a:ext cx="42575" cy="1340475"/>
              <a:chOff x="9703875" y="1954263"/>
              <a:chExt cx="42575" cy="1340475"/>
            </a:xfrm>
          </p:grpSpPr>
          <p:sp>
            <p:nvSpPr>
              <p:cNvPr id="59" name="Google Shape;59;p2"/>
              <p:cNvSpPr/>
              <p:nvPr/>
            </p:nvSpPr>
            <p:spPr>
              <a:xfrm rot="10800000">
                <a:off x="970387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96"/>
                      <a:pt x="0" y="852"/>
                    </a:cubicBezTo>
                    <a:cubicBezTo>
                      <a:pt x="0" y="1308"/>
                      <a:pt x="395" y="1672"/>
                      <a:pt x="851" y="1672"/>
                    </a:cubicBezTo>
                    <a:cubicBezTo>
                      <a:pt x="1307" y="1672"/>
                      <a:pt x="1702" y="1308"/>
                      <a:pt x="1702" y="852"/>
                    </a:cubicBezTo>
                    <a:cubicBezTo>
                      <a:pt x="1702" y="39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 rot="10800000">
                <a:off x="970387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96"/>
                      <a:pt x="0" y="852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2"/>
                    </a:cubicBezTo>
                    <a:cubicBezTo>
                      <a:pt x="1702" y="396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 rot="10800000">
                <a:off x="970387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95"/>
                      <a:pt x="0" y="851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1"/>
                    </a:cubicBezTo>
                    <a:cubicBezTo>
                      <a:pt x="1702" y="33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 rot="10800000">
                <a:off x="9703875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10800000">
                <a:off x="970387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 rot="10800000">
                <a:off x="970387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 rot="10800000">
                <a:off x="9703875" y="1954263"/>
                <a:ext cx="42575" cy="41850"/>
              </a:xfrm>
              <a:custGeom>
                <a:rect b="b" l="l" r="r" t="t"/>
                <a:pathLst>
                  <a:path extrusionOk="0" h="1674" w="1703">
                    <a:moveTo>
                      <a:pt x="904" y="0"/>
                    </a:moveTo>
                    <a:cubicBezTo>
                      <a:pt x="887" y="0"/>
                      <a:pt x="869" y="1"/>
                      <a:pt x="851" y="2"/>
                    </a:cubicBezTo>
                    <a:cubicBezTo>
                      <a:pt x="395" y="2"/>
                      <a:pt x="0" y="367"/>
                      <a:pt x="0" y="822"/>
                    </a:cubicBezTo>
                    <a:cubicBezTo>
                      <a:pt x="0" y="1278"/>
                      <a:pt x="395" y="1674"/>
                      <a:pt x="851" y="1674"/>
                    </a:cubicBezTo>
                    <a:cubicBezTo>
                      <a:pt x="1307" y="1674"/>
                      <a:pt x="1702" y="1278"/>
                      <a:pt x="1702" y="822"/>
                    </a:cubicBezTo>
                    <a:cubicBezTo>
                      <a:pt x="1702" y="355"/>
                      <a:pt x="1337" y="0"/>
                      <a:pt x="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" name="Google Shape;66;p2"/>
            <p:cNvGrpSpPr/>
            <p:nvPr/>
          </p:nvGrpSpPr>
          <p:grpSpPr>
            <a:xfrm>
              <a:off x="9487417" y="1954263"/>
              <a:ext cx="42575" cy="1340475"/>
              <a:chOff x="9544525" y="1954263"/>
              <a:chExt cx="42575" cy="1340475"/>
            </a:xfrm>
          </p:grpSpPr>
          <p:sp>
            <p:nvSpPr>
              <p:cNvPr id="67" name="Google Shape;67;p2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385150" y="1954263"/>
              <a:ext cx="42575" cy="1340475"/>
              <a:chOff x="9385150" y="1954263"/>
              <a:chExt cx="42575" cy="1340475"/>
            </a:xfrm>
          </p:grpSpPr>
          <p:sp>
            <p:nvSpPr>
              <p:cNvPr id="75" name="Google Shape;75;p2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9794216" y="1954263"/>
              <a:ext cx="42575" cy="1340475"/>
              <a:chOff x="9544525" y="1954263"/>
              <a:chExt cx="42575" cy="1340475"/>
            </a:xfrm>
          </p:grpSpPr>
          <p:sp>
            <p:nvSpPr>
              <p:cNvPr id="83" name="Google Shape;83;p2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" name="Google Shape;90;p2"/>
            <p:cNvGrpSpPr/>
            <p:nvPr/>
          </p:nvGrpSpPr>
          <p:grpSpPr>
            <a:xfrm>
              <a:off x="9691950" y="1954263"/>
              <a:ext cx="42575" cy="1340475"/>
              <a:chOff x="9385150" y="1954263"/>
              <a:chExt cx="42575" cy="1340475"/>
            </a:xfrm>
          </p:grpSpPr>
          <p:sp>
            <p:nvSpPr>
              <p:cNvPr id="91" name="Google Shape;91;p2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98" name="Google Shape;9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99999">
            <a:off x="4411059" y="4959229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899987">
            <a:off x="7646069" y="275729"/>
            <a:ext cx="535946" cy="5002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2"/>
          <p:cNvGrpSpPr/>
          <p:nvPr/>
        </p:nvGrpSpPr>
        <p:grpSpPr>
          <a:xfrm>
            <a:off x="2006038" y="3803013"/>
            <a:ext cx="451641" cy="1340475"/>
            <a:chOff x="9385150" y="1954263"/>
            <a:chExt cx="451641" cy="1340475"/>
          </a:xfrm>
        </p:grpSpPr>
        <p:grpSp>
          <p:nvGrpSpPr>
            <p:cNvPr id="101" name="Google Shape;101;p2"/>
            <p:cNvGrpSpPr/>
            <p:nvPr/>
          </p:nvGrpSpPr>
          <p:grpSpPr>
            <a:xfrm>
              <a:off x="9589683" y="1954263"/>
              <a:ext cx="42575" cy="1340475"/>
              <a:chOff x="9703875" y="1954263"/>
              <a:chExt cx="42575" cy="1340475"/>
            </a:xfrm>
          </p:grpSpPr>
          <p:sp>
            <p:nvSpPr>
              <p:cNvPr id="102" name="Google Shape;102;p2"/>
              <p:cNvSpPr/>
              <p:nvPr/>
            </p:nvSpPr>
            <p:spPr>
              <a:xfrm rot="10800000">
                <a:off x="970387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96"/>
                      <a:pt x="0" y="852"/>
                    </a:cubicBezTo>
                    <a:cubicBezTo>
                      <a:pt x="0" y="1308"/>
                      <a:pt x="395" y="1672"/>
                      <a:pt x="851" y="1672"/>
                    </a:cubicBezTo>
                    <a:cubicBezTo>
                      <a:pt x="1307" y="1672"/>
                      <a:pt x="1702" y="1308"/>
                      <a:pt x="1702" y="852"/>
                    </a:cubicBezTo>
                    <a:cubicBezTo>
                      <a:pt x="1702" y="39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 rot="10800000">
                <a:off x="970387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96"/>
                      <a:pt x="0" y="852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2"/>
                    </a:cubicBezTo>
                    <a:cubicBezTo>
                      <a:pt x="1702" y="396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 rot="10800000">
                <a:off x="970387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95"/>
                      <a:pt x="0" y="851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1"/>
                    </a:cubicBezTo>
                    <a:cubicBezTo>
                      <a:pt x="1702" y="33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 rot="10800000">
                <a:off x="9703875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 rot="10800000">
                <a:off x="970387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 rot="10800000">
                <a:off x="970387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 rot="10800000">
                <a:off x="9703875" y="1954263"/>
                <a:ext cx="42575" cy="41850"/>
              </a:xfrm>
              <a:custGeom>
                <a:rect b="b" l="l" r="r" t="t"/>
                <a:pathLst>
                  <a:path extrusionOk="0" h="1674" w="1703">
                    <a:moveTo>
                      <a:pt x="904" y="0"/>
                    </a:moveTo>
                    <a:cubicBezTo>
                      <a:pt x="887" y="0"/>
                      <a:pt x="869" y="1"/>
                      <a:pt x="851" y="2"/>
                    </a:cubicBezTo>
                    <a:cubicBezTo>
                      <a:pt x="395" y="2"/>
                      <a:pt x="0" y="367"/>
                      <a:pt x="0" y="822"/>
                    </a:cubicBezTo>
                    <a:cubicBezTo>
                      <a:pt x="0" y="1278"/>
                      <a:pt x="395" y="1674"/>
                      <a:pt x="851" y="1674"/>
                    </a:cubicBezTo>
                    <a:cubicBezTo>
                      <a:pt x="1307" y="1674"/>
                      <a:pt x="1702" y="1278"/>
                      <a:pt x="1702" y="822"/>
                    </a:cubicBezTo>
                    <a:cubicBezTo>
                      <a:pt x="1702" y="355"/>
                      <a:pt x="1337" y="0"/>
                      <a:pt x="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" name="Google Shape;109;p2"/>
            <p:cNvGrpSpPr/>
            <p:nvPr/>
          </p:nvGrpSpPr>
          <p:grpSpPr>
            <a:xfrm>
              <a:off x="9487417" y="1954263"/>
              <a:ext cx="42575" cy="1340475"/>
              <a:chOff x="9544525" y="1954263"/>
              <a:chExt cx="42575" cy="1340475"/>
            </a:xfrm>
          </p:grpSpPr>
          <p:sp>
            <p:nvSpPr>
              <p:cNvPr id="110" name="Google Shape;110;p2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" name="Google Shape;117;p2"/>
            <p:cNvGrpSpPr/>
            <p:nvPr/>
          </p:nvGrpSpPr>
          <p:grpSpPr>
            <a:xfrm>
              <a:off x="9385150" y="1954263"/>
              <a:ext cx="42575" cy="1340475"/>
              <a:chOff x="9385150" y="1954263"/>
              <a:chExt cx="42575" cy="1340475"/>
            </a:xfrm>
          </p:grpSpPr>
          <p:sp>
            <p:nvSpPr>
              <p:cNvPr id="118" name="Google Shape;118;p2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9794216" y="1954263"/>
              <a:ext cx="42575" cy="1340475"/>
              <a:chOff x="9544525" y="1954263"/>
              <a:chExt cx="42575" cy="1340475"/>
            </a:xfrm>
          </p:grpSpPr>
          <p:sp>
            <p:nvSpPr>
              <p:cNvPr id="126" name="Google Shape;126;p2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" name="Google Shape;133;p2"/>
            <p:cNvGrpSpPr/>
            <p:nvPr/>
          </p:nvGrpSpPr>
          <p:grpSpPr>
            <a:xfrm>
              <a:off x="9691950" y="1954263"/>
              <a:ext cx="42575" cy="1340475"/>
              <a:chOff x="9385150" y="1954263"/>
              <a:chExt cx="42575" cy="1340475"/>
            </a:xfrm>
          </p:grpSpPr>
          <p:sp>
            <p:nvSpPr>
              <p:cNvPr id="134" name="Google Shape;134;p2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1"/>
          <p:cNvSpPr txBox="1"/>
          <p:nvPr>
            <p:ph hasCustomPrompt="1" type="title"/>
          </p:nvPr>
        </p:nvSpPr>
        <p:spPr>
          <a:xfrm>
            <a:off x="1143000" y="1355681"/>
            <a:ext cx="68580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68" name="Google Shape;468;p11"/>
          <p:cNvGrpSpPr/>
          <p:nvPr/>
        </p:nvGrpSpPr>
        <p:grpSpPr>
          <a:xfrm>
            <a:off x="261575" y="539488"/>
            <a:ext cx="451641" cy="1340475"/>
            <a:chOff x="9385150" y="1954263"/>
            <a:chExt cx="451641" cy="1340475"/>
          </a:xfrm>
        </p:grpSpPr>
        <p:grpSp>
          <p:nvGrpSpPr>
            <p:cNvPr id="469" name="Google Shape;469;p11"/>
            <p:cNvGrpSpPr/>
            <p:nvPr/>
          </p:nvGrpSpPr>
          <p:grpSpPr>
            <a:xfrm>
              <a:off x="9589683" y="1954263"/>
              <a:ext cx="42575" cy="1340475"/>
              <a:chOff x="9703875" y="1954263"/>
              <a:chExt cx="42575" cy="1340475"/>
            </a:xfrm>
          </p:grpSpPr>
          <p:sp>
            <p:nvSpPr>
              <p:cNvPr id="470" name="Google Shape;470;p11"/>
              <p:cNvSpPr/>
              <p:nvPr/>
            </p:nvSpPr>
            <p:spPr>
              <a:xfrm rot="10800000">
                <a:off x="970387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96"/>
                      <a:pt x="0" y="852"/>
                    </a:cubicBezTo>
                    <a:cubicBezTo>
                      <a:pt x="0" y="1308"/>
                      <a:pt x="395" y="1672"/>
                      <a:pt x="851" y="1672"/>
                    </a:cubicBezTo>
                    <a:cubicBezTo>
                      <a:pt x="1307" y="1672"/>
                      <a:pt x="1702" y="1308"/>
                      <a:pt x="1702" y="852"/>
                    </a:cubicBezTo>
                    <a:cubicBezTo>
                      <a:pt x="1702" y="39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 rot="10800000">
                <a:off x="970387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96"/>
                      <a:pt x="0" y="852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2"/>
                    </a:cubicBezTo>
                    <a:cubicBezTo>
                      <a:pt x="1702" y="396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 rot="10800000">
                <a:off x="970387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95"/>
                      <a:pt x="0" y="851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1"/>
                    </a:cubicBezTo>
                    <a:cubicBezTo>
                      <a:pt x="1702" y="33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 rot="10800000">
                <a:off x="9703875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 rot="10800000">
                <a:off x="970387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 rot="10800000">
                <a:off x="970387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 rot="10800000">
                <a:off x="9703875" y="1954263"/>
                <a:ext cx="42575" cy="41850"/>
              </a:xfrm>
              <a:custGeom>
                <a:rect b="b" l="l" r="r" t="t"/>
                <a:pathLst>
                  <a:path extrusionOk="0" h="1674" w="1703">
                    <a:moveTo>
                      <a:pt x="904" y="0"/>
                    </a:moveTo>
                    <a:cubicBezTo>
                      <a:pt x="887" y="0"/>
                      <a:pt x="869" y="1"/>
                      <a:pt x="851" y="2"/>
                    </a:cubicBezTo>
                    <a:cubicBezTo>
                      <a:pt x="395" y="2"/>
                      <a:pt x="0" y="367"/>
                      <a:pt x="0" y="822"/>
                    </a:cubicBezTo>
                    <a:cubicBezTo>
                      <a:pt x="0" y="1278"/>
                      <a:pt x="395" y="1674"/>
                      <a:pt x="851" y="1674"/>
                    </a:cubicBezTo>
                    <a:cubicBezTo>
                      <a:pt x="1307" y="1674"/>
                      <a:pt x="1702" y="1278"/>
                      <a:pt x="1702" y="822"/>
                    </a:cubicBezTo>
                    <a:cubicBezTo>
                      <a:pt x="1702" y="355"/>
                      <a:pt x="1337" y="0"/>
                      <a:pt x="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7" name="Google Shape;477;p11"/>
            <p:cNvGrpSpPr/>
            <p:nvPr/>
          </p:nvGrpSpPr>
          <p:grpSpPr>
            <a:xfrm>
              <a:off x="9487417" y="1954263"/>
              <a:ext cx="42575" cy="1340475"/>
              <a:chOff x="9544525" y="1954263"/>
              <a:chExt cx="42575" cy="1340475"/>
            </a:xfrm>
          </p:grpSpPr>
          <p:sp>
            <p:nvSpPr>
              <p:cNvPr id="478" name="Google Shape;478;p11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1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1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1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1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5" name="Google Shape;485;p11"/>
            <p:cNvGrpSpPr/>
            <p:nvPr/>
          </p:nvGrpSpPr>
          <p:grpSpPr>
            <a:xfrm>
              <a:off x="9385150" y="1954263"/>
              <a:ext cx="42575" cy="1340475"/>
              <a:chOff x="9385150" y="1954263"/>
              <a:chExt cx="42575" cy="1340475"/>
            </a:xfrm>
          </p:grpSpPr>
          <p:sp>
            <p:nvSpPr>
              <p:cNvPr id="486" name="Google Shape;486;p11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1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1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1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1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3" name="Google Shape;493;p11"/>
            <p:cNvGrpSpPr/>
            <p:nvPr/>
          </p:nvGrpSpPr>
          <p:grpSpPr>
            <a:xfrm>
              <a:off x="9794216" y="1954263"/>
              <a:ext cx="42575" cy="1340475"/>
              <a:chOff x="9544525" y="1954263"/>
              <a:chExt cx="42575" cy="1340475"/>
            </a:xfrm>
          </p:grpSpPr>
          <p:sp>
            <p:nvSpPr>
              <p:cNvPr id="494" name="Google Shape;494;p11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1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1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1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1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1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1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1" name="Google Shape;501;p11"/>
            <p:cNvGrpSpPr/>
            <p:nvPr/>
          </p:nvGrpSpPr>
          <p:grpSpPr>
            <a:xfrm>
              <a:off x="9691950" y="1954263"/>
              <a:ext cx="42575" cy="1340475"/>
              <a:chOff x="9385150" y="1954263"/>
              <a:chExt cx="42575" cy="1340475"/>
            </a:xfrm>
          </p:grpSpPr>
          <p:sp>
            <p:nvSpPr>
              <p:cNvPr id="502" name="Google Shape;502;p11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1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1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1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1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1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1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9" name="Google Shape;509;p11"/>
          <p:cNvSpPr txBox="1"/>
          <p:nvPr>
            <p:ph idx="1" type="subTitle"/>
          </p:nvPr>
        </p:nvSpPr>
        <p:spPr>
          <a:xfrm>
            <a:off x="1143000" y="3477319"/>
            <a:ext cx="6858000" cy="31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gradFill>
          <a:gsLst>
            <a:gs pos="0">
              <a:srgbClr val="FFFFFF"/>
            </a:gs>
            <a:gs pos="57000">
              <a:schemeClr val="lt1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3"/>
          <p:cNvSpPr txBox="1"/>
          <p:nvPr>
            <p:ph type="title"/>
          </p:nvPr>
        </p:nvSpPr>
        <p:spPr>
          <a:xfrm>
            <a:off x="1828225" y="1531550"/>
            <a:ext cx="25089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3" name="Google Shape;513;p13"/>
          <p:cNvSpPr txBox="1"/>
          <p:nvPr>
            <p:ph idx="1" type="subTitle"/>
          </p:nvPr>
        </p:nvSpPr>
        <p:spPr>
          <a:xfrm>
            <a:off x="1828225" y="2090388"/>
            <a:ext cx="25074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14" name="Google Shape;514;p13"/>
          <p:cNvSpPr txBox="1"/>
          <p:nvPr>
            <p:ph hasCustomPrompt="1" idx="2" type="title"/>
          </p:nvPr>
        </p:nvSpPr>
        <p:spPr>
          <a:xfrm>
            <a:off x="905200" y="1732993"/>
            <a:ext cx="511500" cy="50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15" name="Google Shape;515;p13"/>
          <p:cNvSpPr txBox="1"/>
          <p:nvPr>
            <p:ph idx="3" type="title"/>
          </p:nvPr>
        </p:nvSpPr>
        <p:spPr>
          <a:xfrm>
            <a:off x="1828225" y="3075950"/>
            <a:ext cx="25089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6" name="Google Shape;516;p13"/>
          <p:cNvSpPr txBox="1"/>
          <p:nvPr>
            <p:ph idx="4" type="subTitle"/>
          </p:nvPr>
        </p:nvSpPr>
        <p:spPr>
          <a:xfrm>
            <a:off x="1828225" y="3606873"/>
            <a:ext cx="25074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17" name="Google Shape;517;p13"/>
          <p:cNvSpPr txBox="1"/>
          <p:nvPr>
            <p:ph hasCustomPrompt="1" idx="5" type="title"/>
          </p:nvPr>
        </p:nvSpPr>
        <p:spPr>
          <a:xfrm>
            <a:off x="913508" y="3276125"/>
            <a:ext cx="5121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18" name="Google Shape;518;p13"/>
          <p:cNvSpPr txBox="1"/>
          <p:nvPr>
            <p:ph idx="6" type="title"/>
          </p:nvPr>
        </p:nvSpPr>
        <p:spPr>
          <a:xfrm>
            <a:off x="5864500" y="1527048"/>
            <a:ext cx="25056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9" name="Google Shape;519;p13"/>
          <p:cNvSpPr txBox="1"/>
          <p:nvPr>
            <p:ph idx="7" type="subTitle"/>
          </p:nvPr>
        </p:nvSpPr>
        <p:spPr>
          <a:xfrm>
            <a:off x="5864500" y="2089851"/>
            <a:ext cx="25041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0" name="Google Shape;520;p13"/>
          <p:cNvSpPr txBox="1"/>
          <p:nvPr>
            <p:ph hasCustomPrompt="1" idx="8" type="title"/>
          </p:nvPr>
        </p:nvSpPr>
        <p:spPr>
          <a:xfrm>
            <a:off x="4965542" y="1731043"/>
            <a:ext cx="5121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21" name="Google Shape;521;p13"/>
          <p:cNvSpPr txBox="1"/>
          <p:nvPr>
            <p:ph idx="9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22" name="Google Shape;52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9988">
            <a:off x="305906" y="257813"/>
            <a:ext cx="1016239" cy="947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288032">
            <a:off x="4304031" y="4434417"/>
            <a:ext cx="535946" cy="50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9999">
            <a:off x="8992384" y="4065872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9999">
            <a:off x="8737109" y="-129171"/>
            <a:ext cx="321896" cy="300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6" name="Google Shape;526;p13"/>
          <p:cNvGrpSpPr/>
          <p:nvPr/>
        </p:nvGrpSpPr>
        <p:grpSpPr>
          <a:xfrm>
            <a:off x="0" y="1901500"/>
            <a:ext cx="451641" cy="1340475"/>
            <a:chOff x="9385150" y="1954263"/>
            <a:chExt cx="451641" cy="1340475"/>
          </a:xfrm>
        </p:grpSpPr>
        <p:grpSp>
          <p:nvGrpSpPr>
            <p:cNvPr id="527" name="Google Shape;527;p13"/>
            <p:cNvGrpSpPr/>
            <p:nvPr/>
          </p:nvGrpSpPr>
          <p:grpSpPr>
            <a:xfrm>
              <a:off x="9589683" y="1954263"/>
              <a:ext cx="42575" cy="1340475"/>
              <a:chOff x="9703875" y="1954263"/>
              <a:chExt cx="42575" cy="1340475"/>
            </a:xfrm>
          </p:grpSpPr>
          <p:sp>
            <p:nvSpPr>
              <p:cNvPr id="528" name="Google Shape;528;p13"/>
              <p:cNvSpPr/>
              <p:nvPr/>
            </p:nvSpPr>
            <p:spPr>
              <a:xfrm rot="10800000">
                <a:off x="970387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96"/>
                      <a:pt x="0" y="852"/>
                    </a:cubicBezTo>
                    <a:cubicBezTo>
                      <a:pt x="0" y="1308"/>
                      <a:pt x="395" y="1672"/>
                      <a:pt x="851" y="1672"/>
                    </a:cubicBezTo>
                    <a:cubicBezTo>
                      <a:pt x="1307" y="1672"/>
                      <a:pt x="1702" y="1308"/>
                      <a:pt x="1702" y="852"/>
                    </a:cubicBezTo>
                    <a:cubicBezTo>
                      <a:pt x="1702" y="39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3"/>
              <p:cNvSpPr/>
              <p:nvPr/>
            </p:nvSpPr>
            <p:spPr>
              <a:xfrm rot="10800000">
                <a:off x="970387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96"/>
                      <a:pt x="0" y="852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2"/>
                    </a:cubicBezTo>
                    <a:cubicBezTo>
                      <a:pt x="1702" y="396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3"/>
              <p:cNvSpPr/>
              <p:nvPr/>
            </p:nvSpPr>
            <p:spPr>
              <a:xfrm rot="10800000">
                <a:off x="970387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95"/>
                      <a:pt x="0" y="851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1"/>
                    </a:cubicBezTo>
                    <a:cubicBezTo>
                      <a:pt x="1702" y="33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3"/>
              <p:cNvSpPr/>
              <p:nvPr/>
            </p:nvSpPr>
            <p:spPr>
              <a:xfrm rot="10800000">
                <a:off x="9703875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3"/>
              <p:cNvSpPr/>
              <p:nvPr/>
            </p:nvSpPr>
            <p:spPr>
              <a:xfrm rot="10800000">
                <a:off x="970387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 rot="10800000">
                <a:off x="970387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3"/>
              <p:cNvSpPr/>
              <p:nvPr/>
            </p:nvSpPr>
            <p:spPr>
              <a:xfrm rot="10800000">
                <a:off x="9703875" y="1954263"/>
                <a:ext cx="42575" cy="41850"/>
              </a:xfrm>
              <a:custGeom>
                <a:rect b="b" l="l" r="r" t="t"/>
                <a:pathLst>
                  <a:path extrusionOk="0" h="1674" w="1703">
                    <a:moveTo>
                      <a:pt x="904" y="0"/>
                    </a:moveTo>
                    <a:cubicBezTo>
                      <a:pt x="887" y="0"/>
                      <a:pt x="869" y="1"/>
                      <a:pt x="851" y="2"/>
                    </a:cubicBezTo>
                    <a:cubicBezTo>
                      <a:pt x="395" y="2"/>
                      <a:pt x="0" y="367"/>
                      <a:pt x="0" y="822"/>
                    </a:cubicBezTo>
                    <a:cubicBezTo>
                      <a:pt x="0" y="1278"/>
                      <a:pt x="395" y="1674"/>
                      <a:pt x="851" y="1674"/>
                    </a:cubicBezTo>
                    <a:cubicBezTo>
                      <a:pt x="1307" y="1674"/>
                      <a:pt x="1702" y="1278"/>
                      <a:pt x="1702" y="822"/>
                    </a:cubicBezTo>
                    <a:cubicBezTo>
                      <a:pt x="1702" y="355"/>
                      <a:pt x="1337" y="0"/>
                      <a:pt x="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5" name="Google Shape;535;p13"/>
            <p:cNvGrpSpPr/>
            <p:nvPr/>
          </p:nvGrpSpPr>
          <p:grpSpPr>
            <a:xfrm>
              <a:off x="9487417" y="1954263"/>
              <a:ext cx="42575" cy="1340475"/>
              <a:chOff x="9544525" y="1954263"/>
              <a:chExt cx="42575" cy="1340475"/>
            </a:xfrm>
          </p:grpSpPr>
          <p:sp>
            <p:nvSpPr>
              <p:cNvPr id="536" name="Google Shape;536;p13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3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3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3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3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3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3" name="Google Shape;543;p13"/>
            <p:cNvGrpSpPr/>
            <p:nvPr/>
          </p:nvGrpSpPr>
          <p:grpSpPr>
            <a:xfrm>
              <a:off x="9385150" y="1954263"/>
              <a:ext cx="42575" cy="1340475"/>
              <a:chOff x="9385150" y="1954263"/>
              <a:chExt cx="42575" cy="1340475"/>
            </a:xfrm>
          </p:grpSpPr>
          <p:sp>
            <p:nvSpPr>
              <p:cNvPr id="544" name="Google Shape;544;p13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3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3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3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3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3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3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Google Shape;551;p13"/>
            <p:cNvGrpSpPr/>
            <p:nvPr/>
          </p:nvGrpSpPr>
          <p:grpSpPr>
            <a:xfrm>
              <a:off x="9794216" y="1954263"/>
              <a:ext cx="42575" cy="1340475"/>
              <a:chOff x="9544525" y="1954263"/>
              <a:chExt cx="42575" cy="1340475"/>
            </a:xfrm>
          </p:grpSpPr>
          <p:sp>
            <p:nvSpPr>
              <p:cNvPr id="552" name="Google Shape;552;p13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3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3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3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3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3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3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9" name="Google Shape;559;p13"/>
            <p:cNvGrpSpPr/>
            <p:nvPr/>
          </p:nvGrpSpPr>
          <p:grpSpPr>
            <a:xfrm>
              <a:off x="9691950" y="1954263"/>
              <a:ext cx="42575" cy="1340475"/>
              <a:chOff x="9385150" y="1954263"/>
              <a:chExt cx="42575" cy="1340475"/>
            </a:xfrm>
          </p:grpSpPr>
          <p:sp>
            <p:nvSpPr>
              <p:cNvPr id="560" name="Google Shape;560;p13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3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3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3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3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3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3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67" name="Google Shape;567;p13"/>
          <p:cNvSpPr txBox="1"/>
          <p:nvPr>
            <p:ph idx="13" type="title"/>
          </p:nvPr>
        </p:nvSpPr>
        <p:spPr>
          <a:xfrm>
            <a:off x="5880263" y="3075950"/>
            <a:ext cx="25089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8" name="Google Shape;568;p13"/>
          <p:cNvSpPr txBox="1"/>
          <p:nvPr>
            <p:ph idx="14" type="subTitle"/>
          </p:nvPr>
        </p:nvSpPr>
        <p:spPr>
          <a:xfrm>
            <a:off x="5880263" y="3606873"/>
            <a:ext cx="25074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9" name="Google Shape;569;p13"/>
          <p:cNvSpPr txBox="1"/>
          <p:nvPr>
            <p:ph hasCustomPrompt="1" idx="15" type="title"/>
          </p:nvPr>
        </p:nvSpPr>
        <p:spPr>
          <a:xfrm>
            <a:off x="4965545" y="3276125"/>
            <a:ext cx="5121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4"/>
          <p:cNvSpPr txBox="1"/>
          <p:nvPr>
            <p:ph type="title"/>
          </p:nvPr>
        </p:nvSpPr>
        <p:spPr>
          <a:xfrm>
            <a:off x="713225" y="3318175"/>
            <a:ext cx="4425600" cy="37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2" name="Google Shape;572;p14"/>
          <p:cNvSpPr txBox="1"/>
          <p:nvPr>
            <p:ph idx="1" type="subTitle"/>
          </p:nvPr>
        </p:nvSpPr>
        <p:spPr>
          <a:xfrm>
            <a:off x="713225" y="1450925"/>
            <a:ext cx="4425600" cy="160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5"/>
          <p:cNvSpPr txBox="1"/>
          <p:nvPr>
            <p:ph type="title"/>
          </p:nvPr>
        </p:nvSpPr>
        <p:spPr>
          <a:xfrm>
            <a:off x="713225" y="1601475"/>
            <a:ext cx="38589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75" name="Google Shape;575;p15"/>
          <p:cNvSpPr txBox="1"/>
          <p:nvPr>
            <p:ph idx="1" type="subTitle"/>
          </p:nvPr>
        </p:nvSpPr>
        <p:spPr>
          <a:xfrm>
            <a:off x="713225" y="2561775"/>
            <a:ext cx="3858900" cy="104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576" name="Google Shape;57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9996">
            <a:off x="157428" y="636887"/>
            <a:ext cx="857828" cy="799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288032">
            <a:off x="2396344" y="80717"/>
            <a:ext cx="535946" cy="500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4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Google Shape;57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9988">
            <a:off x="305906" y="257813"/>
            <a:ext cx="1016239" cy="947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900008">
            <a:off x="8381653" y="4169023"/>
            <a:ext cx="410087" cy="382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288032">
            <a:off x="8318719" y="996967"/>
            <a:ext cx="535946" cy="50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99999">
            <a:off x="8737109" y="-129171"/>
            <a:ext cx="321896" cy="300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3" name="Google Shape;583;p16"/>
          <p:cNvGrpSpPr/>
          <p:nvPr/>
        </p:nvGrpSpPr>
        <p:grpSpPr>
          <a:xfrm>
            <a:off x="0" y="1901513"/>
            <a:ext cx="451641" cy="1340475"/>
            <a:chOff x="9385150" y="1954263"/>
            <a:chExt cx="451641" cy="1340475"/>
          </a:xfrm>
        </p:grpSpPr>
        <p:grpSp>
          <p:nvGrpSpPr>
            <p:cNvPr id="584" name="Google Shape;584;p16"/>
            <p:cNvGrpSpPr/>
            <p:nvPr/>
          </p:nvGrpSpPr>
          <p:grpSpPr>
            <a:xfrm>
              <a:off x="9589683" y="1954263"/>
              <a:ext cx="42575" cy="1340475"/>
              <a:chOff x="9703875" y="1954263"/>
              <a:chExt cx="42575" cy="1340475"/>
            </a:xfrm>
          </p:grpSpPr>
          <p:sp>
            <p:nvSpPr>
              <p:cNvPr id="585" name="Google Shape;585;p16"/>
              <p:cNvSpPr/>
              <p:nvPr/>
            </p:nvSpPr>
            <p:spPr>
              <a:xfrm rot="10800000">
                <a:off x="970387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96"/>
                      <a:pt x="0" y="852"/>
                    </a:cubicBezTo>
                    <a:cubicBezTo>
                      <a:pt x="0" y="1308"/>
                      <a:pt x="395" y="1672"/>
                      <a:pt x="851" y="1672"/>
                    </a:cubicBezTo>
                    <a:cubicBezTo>
                      <a:pt x="1307" y="1672"/>
                      <a:pt x="1702" y="1308"/>
                      <a:pt x="1702" y="852"/>
                    </a:cubicBezTo>
                    <a:cubicBezTo>
                      <a:pt x="1702" y="39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 rot="10800000">
                <a:off x="970387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96"/>
                      <a:pt x="0" y="852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2"/>
                    </a:cubicBezTo>
                    <a:cubicBezTo>
                      <a:pt x="1702" y="396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 rot="10800000">
                <a:off x="970387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95"/>
                      <a:pt x="0" y="851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1"/>
                    </a:cubicBezTo>
                    <a:cubicBezTo>
                      <a:pt x="1702" y="33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 rot="10800000">
                <a:off x="9703875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6"/>
              <p:cNvSpPr/>
              <p:nvPr/>
            </p:nvSpPr>
            <p:spPr>
              <a:xfrm rot="10800000">
                <a:off x="970387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6"/>
              <p:cNvSpPr/>
              <p:nvPr/>
            </p:nvSpPr>
            <p:spPr>
              <a:xfrm rot="10800000">
                <a:off x="970387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 rot="10800000">
                <a:off x="9703875" y="1954263"/>
                <a:ext cx="42575" cy="41850"/>
              </a:xfrm>
              <a:custGeom>
                <a:rect b="b" l="l" r="r" t="t"/>
                <a:pathLst>
                  <a:path extrusionOk="0" h="1674" w="1703">
                    <a:moveTo>
                      <a:pt x="904" y="0"/>
                    </a:moveTo>
                    <a:cubicBezTo>
                      <a:pt x="887" y="0"/>
                      <a:pt x="869" y="1"/>
                      <a:pt x="851" y="2"/>
                    </a:cubicBezTo>
                    <a:cubicBezTo>
                      <a:pt x="395" y="2"/>
                      <a:pt x="0" y="367"/>
                      <a:pt x="0" y="822"/>
                    </a:cubicBezTo>
                    <a:cubicBezTo>
                      <a:pt x="0" y="1278"/>
                      <a:pt x="395" y="1674"/>
                      <a:pt x="851" y="1674"/>
                    </a:cubicBezTo>
                    <a:cubicBezTo>
                      <a:pt x="1307" y="1674"/>
                      <a:pt x="1702" y="1278"/>
                      <a:pt x="1702" y="822"/>
                    </a:cubicBezTo>
                    <a:cubicBezTo>
                      <a:pt x="1702" y="355"/>
                      <a:pt x="1337" y="0"/>
                      <a:pt x="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2" name="Google Shape;592;p16"/>
            <p:cNvGrpSpPr/>
            <p:nvPr/>
          </p:nvGrpSpPr>
          <p:grpSpPr>
            <a:xfrm>
              <a:off x="9487417" y="1954263"/>
              <a:ext cx="42575" cy="1340475"/>
              <a:chOff x="9544525" y="1954263"/>
              <a:chExt cx="42575" cy="1340475"/>
            </a:xfrm>
          </p:grpSpPr>
          <p:sp>
            <p:nvSpPr>
              <p:cNvPr id="593" name="Google Shape;593;p16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6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6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6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6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6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6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0" name="Google Shape;600;p16"/>
            <p:cNvGrpSpPr/>
            <p:nvPr/>
          </p:nvGrpSpPr>
          <p:grpSpPr>
            <a:xfrm>
              <a:off x="9385150" y="1954263"/>
              <a:ext cx="42575" cy="1340475"/>
              <a:chOff x="9385150" y="1954263"/>
              <a:chExt cx="42575" cy="1340475"/>
            </a:xfrm>
          </p:grpSpPr>
          <p:sp>
            <p:nvSpPr>
              <p:cNvPr id="601" name="Google Shape;601;p16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6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8" name="Google Shape;608;p16"/>
            <p:cNvGrpSpPr/>
            <p:nvPr/>
          </p:nvGrpSpPr>
          <p:grpSpPr>
            <a:xfrm>
              <a:off x="9794216" y="1954263"/>
              <a:ext cx="42575" cy="1340475"/>
              <a:chOff x="9544525" y="1954263"/>
              <a:chExt cx="42575" cy="1340475"/>
            </a:xfrm>
          </p:grpSpPr>
          <p:sp>
            <p:nvSpPr>
              <p:cNvPr id="609" name="Google Shape;609;p16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6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6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6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6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6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6" name="Google Shape;616;p16"/>
            <p:cNvGrpSpPr/>
            <p:nvPr/>
          </p:nvGrpSpPr>
          <p:grpSpPr>
            <a:xfrm>
              <a:off x="9691950" y="1954263"/>
              <a:ext cx="42575" cy="1340475"/>
              <a:chOff x="9385150" y="1954263"/>
              <a:chExt cx="42575" cy="1340475"/>
            </a:xfrm>
          </p:grpSpPr>
          <p:sp>
            <p:nvSpPr>
              <p:cNvPr id="617" name="Google Shape;617;p16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6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6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6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6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4" name="Google Shape;624;p16"/>
          <p:cNvSpPr txBox="1"/>
          <p:nvPr>
            <p:ph idx="1" type="subTitle"/>
          </p:nvPr>
        </p:nvSpPr>
        <p:spPr>
          <a:xfrm>
            <a:off x="1068768" y="3154683"/>
            <a:ext cx="2055600" cy="7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5" name="Google Shape;625;p16"/>
          <p:cNvSpPr txBox="1"/>
          <p:nvPr>
            <p:ph hasCustomPrompt="1" type="title"/>
          </p:nvPr>
        </p:nvSpPr>
        <p:spPr>
          <a:xfrm>
            <a:off x="1068768" y="2590050"/>
            <a:ext cx="2055600" cy="5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6" name="Google Shape;626;p16"/>
          <p:cNvSpPr txBox="1"/>
          <p:nvPr>
            <p:ph idx="2" type="subTitle"/>
          </p:nvPr>
        </p:nvSpPr>
        <p:spPr>
          <a:xfrm>
            <a:off x="3543427" y="3154683"/>
            <a:ext cx="2057400" cy="7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7" name="Google Shape;627;p16"/>
          <p:cNvSpPr txBox="1"/>
          <p:nvPr>
            <p:ph hasCustomPrompt="1" idx="3" type="title"/>
          </p:nvPr>
        </p:nvSpPr>
        <p:spPr>
          <a:xfrm>
            <a:off x="3542400" y="2590500"/>
            <a:ext cx="2057400" cy="5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8" name="Google Shape;628;p16"/>
          <p:cNvSpPr txBox="1"/>
          <p:nvPr>
            <p:ph idx="4" type="subTitle"/>
          </p:nvPr>
        </p:nvSpPr>
        <p:spPr>
          <a:xfrm>
            <a:off x="6038088" y="3154675"/>
            <a:ext cx="2016900" cy="7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9" name="Google Shape;629;p16"/>
          <p:cNvSpPr txBox="1"/>
          <p:nvPr>
            <p:ph hasCustomPrompt="1" idx="5" type="title"/>
          </p:nvPr>
        </p:nvSpPr>
        <p:spPr>
          <a:xfrm>
            <a:off x="6017832" y="2590500"/>
            <a:ext cx="2057400" cy="5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0" name="Google Shape;630;p16"/>
          <p:cNvSpPr txBox="1"/>
          <p:nvPr>
            <p:ph idx="6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7"/>
          <p:cNvSpPr txBox="1"/>
          <p:nvPr>
            <p:ph idx="1" type="subTitle"/>
          </p:nvPr>
        </p:nvSpPr>
        <p:spPr>
          <a:xfrm>
            <a:off x="1371600" y="3531225"/>
            <a:ext cx="6400800" cy="100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3" name="Google Shape;633;p17"/>
          <p:cNvSpPr txBox="1"/>
          <p:nvPr>
            <p:ph type="title"/>
          </p:nvPr>
        </p:nvSpPr>
        <p:spPr>
          <a:xfrm>
            <a:off x="1371600" y="2633675"/>
            <a:ext cx="64008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634" name="Google Shape;6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4500000">
            <a:off x="177840" y="860135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899999">
            <a:off x="8269835" y="389454"/>
            <a:ext cx="321896" cy="300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6" name="Google Shape;636;p17"/>
          <p:cNvGrpSpPr/>
          <p:nvPr/>
        </p:nvGrpSpPr>
        <p:grpSpPr>
          <a:xfrm>
            <a:off x="4346175" y="-895162"/>
            <a:ext cx="451641" cy="1340475"/>
            <a:chOff x="9385150" y="1954263"/>
            <a:chExt cx="451641" cy="1340475"/>
          </a:xfrm>
        </p:grpSpPr>
        <p:grpSp>
          <p:nvGrpSpPr>
            <p:cNvPr id="637" name="Google Shape;637;p17"/>
            <p:cNvGrpSpPr/>
            <p:nvPr/>
          </p:nvGrpSpPr>
          <p:grpSpPr>
            <a:xfrm>
              <a:off x="9589683" y="1954263"/>
              <a:ext cx="42575" cy="1340475"/>
              <a:chOff x="9703875" y="1954263"/>
              <a:chExt cx="42575" cy="1340475"/>
            </a:xfrm>
          </p:grpSpPr>
          <p:sp>
            <p:nvSpPr>
              <p:cNvPr id="638" name="Google Shape;638;p17"/>
              <p:cNvSpPr/>
              <p:nvPr/>
            </p:nvSpPr>
            <p:spPr>
              <a:xfrm rot="10800000">
                <a:off x="970387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96"/>
                      <a:pt x="0" y="852"/>
                    </a:cubicBezTo>
                    <a:cubicBezTo>
                      <a:pt x="0" y="1308"/>
                      <a:pt x="395" y="1672"/>
                      <a:pt x="851" y="1672"/>
                    </a:cubicBezTo>
                    <a:cubicBezTo>
                      <a:pt x="1307" y="1672"/>
                      <a:pt x="1702" y="1308"/>
                      <a:pt x="1702" y="852"/>
                    </a:cubicBezTo>
                    <a:cubicBezTo>
                      <a:pt x="1702" y="39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7"/>
              <p:cNvSpPr/>
              <p:nvPr/>
            </p:nvSpPr>
            <p:spPr>
              <a:xfrm rot="10800000">
                <a:off x="970387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96"/>
                      <a:pt x="0" y="852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2"/>
                    </a:cubicBezTo>
                    <a:cubicBezTo>
                      <a:pt x="1702" y="396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7"/>
              <p:cNvSpPr/>
              <p:nvPr/>
            </p:nvSpPr>
            <p:spPr>
              <a:xfrm rot="10800000">
                <a:off x="970387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95"/>
                      <a:pt x="0" y="851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1"/>
                    </a:cubicBezTo>
                    <a:cubicBezTo>
                      <a:pt x="1702" y="33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7"/>
              <p:cNvSpPr/>
              <p:nvPr/>
            </p:nvSpPr>
            <p:spPr>
              <a:xfrm rot="10800000">
                <a:off x="9703875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7"/>
              <p:cNvSpPr/>
              <p:nvPr/>
            </p:nvSpPr>
            <p:spPr>
              <a:xfrm rot="10800000">
                <a:off x="970387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7"/>
              <p:cNvSpPr/>
              <p:nvPr/>
            </p:nvSpPr>
            <p:spPr>
              <a:xfrm rot="10800000">
                <a:off x="970387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7"/>
              <p:cNvSpPr/>
              <p:nvPr/>
            </p:nvSpPr>
            <p:spPr>
              <a:xfrm rot="10800000">
                <a:off x="9703875" y="1954263"/>
                <a:ext cx="42575" cy="41850"/>
              </a:xfrm>
              <a:custGeom>
                <a:rect b="b" l="l" r="r" t="t"/>
                <a:pathLst>
                  <a:path extrusionOk="0" h="1674" w="1703">
                    <a:moveTo>
                      <a:pt x="904" y="0"/>
                    </a:moveTo>
                    <a:cubicBezTo>
                      <a:pt x="887" y="0"/>
                      <a:pt x="869" y="1"/>
                      <a:pt x="851" y="2"/>
                    </a:cubicBezTo>
                    <a:cubicBezTo>
                      <a:pt x="395" y="2"/>
                      <a:pt x="0" y="367"/>
                      <a:pt x="0" y="822"/>
                    </a:cubicBezTo>
                    <a:cubicBezTo>
                      <a:pt x="0" y="1278"/>
                      <a:pt x="395" y="1674"/>
                      <a:pt x="851" y="1674"/>
                    </a:cubicBezTo>
                    <a:cubicBezTo>
                      <a:pt x="1307" y="1674"/>
                      <a:pt x="1702" y="1278"/>
                      <a:pt x="1702" y="822"/>
                    </a:cubicBezTo>
                    <a:cubicBezTo>
                      <a:pt x="1702" y="355"/>
                      <a:pt x="1337" y="0"/>
                      <a:pt x="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5" name="Google Shape;645;p17"/>
            <p:cNvGrpSpPr/>
            <p:nvPr/>
          </p:nvGrpSpPr>
          <p:grpSpPr>
            <a:xfrm>
              <a:off x="9487417" y="1954263"/>
              <a:ext cx="42575" cy="1340475"/>
              <a:chOff x="9544525" y="1954263"/>
              <a:chExt cx="42575" cy="1340475"/>
            </a:xfrm>
          </p:grpSpPr>
          <p:sp>
            <p:nvSpPr>
              <p:cNvPr id="646" name="Google Shape;646;p17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7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7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7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7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7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7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7"/>
            <p:cNvGrpSpPr/>
            <p:nvPr/>
          </p:nvGrpSpPr>
          <p:grpSpPr>
            <a:xfrm>
              <a:off x="9385150" y="1954263"/>
              <a:ext cx="42575" cy="1340475"/>
              <a:chOff x="9385150" y="1954263"/>
              <a:chExt cx="42575" cy="1340475"/>
            </a:xfrm>
          </p:grpSpPr>
          <p:sp>
            <p:nvSpPr>
              <p:cNvPr id="654" name="Google Shape;654;p17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7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7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7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17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17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7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1" name="Google Shape;661;p17"/>
            <p:cNvGrpSpPr/>
            <p:nvPr/>
          </p:nvGrpSpPr>
          <p:grpSpPr>
            <a:xfrm>
              <a:off x="9794216" y="1954263"/>
              <a:ext cx="42575" cy="1340475"/>
              <a:chOff x="9544525" y="1954263"/>
              <a:chExt cx="42575" cy="1340475"/>
            </a:xfrm>
          </p:grpSpPr>
          <p:sp>
            <p:nvSpPr>
              <p:cNvPr id="662" name="Google Shape;662;p17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7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7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17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7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7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7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9" name="Google Shape;669;p17"/>
            <p:cNvGrpSpPr/>
            <p:nvPr/>
          </p:nvGrpSpPr>
          <p:grpSpPr>
            <a:xfrm>
              <a:off x="9691950" y="1954263"/>
              <a:ext cx="42575" cy="1340475"/>
              <a:chOff x="9385150" y="1954263"/>
              <a:chExt cx="42575" cy="1340475"/>
            </a:xfrm>
          </p:grpSpPr>
          <p:sp>
            <p:nvSpPr>
              <p:cNvPr id="670" name="Google Shape;670;p17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7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7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7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7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7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7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" name="Google Shape;678;p18"/>
          <p:cNvGrpSpPr/>
          <p:nvPr/>
        </p:nvGrpSpPr>
        <p:grpSpPr>
          <a:xfrm>
            <a:off x="261575" y="539488"/>
            <a:ext cx="451641" cy="1340475"/>
            <a:chOff x="9385150" y="1954263"/>
            <a:chExt cx="451641" cy="1340475"/>
          </a:xfrm>
        </p:grpSpPr>
        <p:grpSp>
          <p:nvGrpSpPr>
            <p:cNvPr id="679" name="Google Shape;679;p18"/>
            <p:cNvGrpSpPr/>
            <p:nvPr/>
          </p:nvGrpSpPr>
          <p:grpSpPr>
            <a:xfrm>
              <a:off x="9589683" y="1954263"/>
              <a:ext cx="42575" cy="1340475"/>
              <a:chOff x="9703875" y="1954263"/>
              <a:chExt cx="42575" cy="1340475"/>
            </a:xfrm>
          </p:grpSpPr>
          <p:sp>
            <p:nvSpPr>
              <p:cNvPr id="680" name="Google Shape;680;p18"/>
              <p:cNvSpPr/>
              <p:nvPr/>
            </p:nvSpPr>
            <p:spPr>
              <a:xfrm rot="10800000">
                <a:off x="970387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96"/>
                      <a:pt x="0" y="852"/>
                    </a:cubicBezTo>
                    <a:cubicBezTo>
                      <a:pt x="0" y="1308"/>
                      <a:pt x="395" y="1672"/>
                      <a:pt x="851" y="1672"/>
                    </a:cubicBezTo>
                    <a:cubicBezTo>
                      <a:pt x="1307" y="1672"/>
                      <a:pt x="1702" y="1308"/>
                      <a:pt x="1702" y="852"/>
                    </a:cubicBezTo>
                    <a:cubicBezTo>
                      <a:pt x="1702" y="39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8"/>
              <p:cNvSpPr/>
              <p:nvPr/>
            </p:nvSpPr>
            <p:spPr>
              <a:xfrm rot="10800000">
                <a:off x="970387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96"/>
                      <a:pt x="0" y="852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2"/>
                    </a:cubicBezTo>
                    <a:cubicBezTo>
                      <a:pt x="1702" y="396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8"/>
              <p:cNvSpPr/>
              <p:nvPr/>
            </p:nvSpPr>
            <p:spPr>
              <a:xfrm rot="10800000">
                <a:off x="970387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95"/>
                      <a:pt x="0" y="851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1"/>
                    </a:cubicBezTo>
                    <a:cubicBezTo>
                      <a:pt x="1702" y="33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8"/>
              <p:cNvSpPr/>
              <p:nvPr/>
            </p:nvSpPr>
            <p:spPr>
              <a:xfrm rot="10800000">
                <a:off x="9703875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 rot="10800000">
                <a:off x="970387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 rot="10800000">
                <a:off x="970387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 rot="10800000">
                <a:off x="9703875" y="1954263"/>
                <a:ext cx="42575" cy="41850"/>
              </a:xfrm>
              <a:custGeom>
                <a:rect b="b" l="l" r="r" t="t"/>
                <a:pathLst>
                  <a:path extrusionOk="0" h="1674" w="1703">
                    <a:moveTo>
                      <a:pt x="904" y="0"/>
                    </a:moveTo>
                    <a:cubicBezTo>
                      <a:pt x="887" y="0"/>
                      <a:pt x="869" y="1"/>
                      <a:pt x="851" y="2"/>
                    </a:cubicBezTo>
                    <a:cubicBezTo>
                      <a:pt x="395" y="2"/>
                      <a:pt x="0" y="367"/>
                      <a:pt x="0" y="822"/>
                    </a:cubicBezTo>
                    <a:cubicBezTo>
                      <a:pt x="0" y="1278"/>
                      <a:pt x="395" y="1674"/>
                      <a:pt x="851" y="1674"/>
                    </a:cubicBezTo>
                    <a:cubicBezTo>
                      <a:pt x="1307" y="1674"/>
                      <a:pt x="1702" y="1278"/>
                      <a:pt x="1702" y="822"/>
                    </a:cubicBezTo>
                    <a:cubicBezTo>
                      <a:pt x="1702" y="355"/>
                      <a:pt x="1337" y="0"/>
                      <a:pt x="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7" name="Google Shape;687;p18"/>
            <p:cNvGrpSpPr/>
            <p:nvPr/>
          </p:nvGrpSpPr>
          <p:grpSpPr>
            <a:xfrm>
              <a:off x="9487417" y="1954263"/>
              <a:ext cx="42575" cy="1340475"/>
              <a:chOff x="9544525" y="1954263"/>
              <a:chExt cx="42575" cy="1340475"/>
            </a:xfrm>
          </p:grpSpPr>
          <p:sp>
            <p:nvSpPr>
              <p:cNvPr id="688" name="Google Shape;688;p18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8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8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8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8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8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18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5" name="Google Shape;695;p18"/>
            <p:cNvGrpSpPr/>
            <p:nvPr/>
          </p:nvGrpSpPr>
          <p:grpSpPr>
            <a:xfrm>
              <a:off x="9385150" y="1954263"/>
              <a:ext cx="42575" cy="1340475"/>
              <a:chOff x="9385150" y="1954263"/>
              <a:chExt cx="42575" cy="1340475"/>
            </a:xfrm>
          </p:grpSpPr>
          <p:sp>
            <p:nvSpPr>
              <p:cNvPr id="696" name="Google Shape;696;p18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8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8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8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8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8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8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3" name="Google Shape;703;p18"/>
            <p:cNvGrpSpPr/>
            <p:nvPr/>
          </p:nvGrpSpPr>
          <p:grpSpPr>
            <a:xfrm>
              <a:off x="9794216" y="1954263"/>
              <a:ext cx="42575" cy="1340475"/>
              <a:chOff x="9544525" y="1954263"/>
              <a:chExt cx="42575" cy="1340475"/>
            </a:xfrm>
          </p:grpSpPr>
          <p:sp>
            <p:nvSpPr>
              <p:cNvPr id="704" name="Google Shape;704;p18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18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8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8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8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8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8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1" name="Google Shape;711;p18"/>
            <p:cNvGrpSpPr/>
            <p:nvPr/>
          </p:nvGrpSpPr>
          <p:grpSpPr>
            <a:xfrm>
              <a:off x="9691950" y="1954263"/>
              <a:ext cx="42575" cy="1340475"/>
              <a:chOff x="9385150" y="1954263"/>
              <a:chExt cx="42575" cy="1340475"/>
            </a:xfrm>
          </p:grpSpPr>
          <p:sp>
            <p:nvSpPr>
              <p:cNvPr id="712" name="Google Shape;712;p18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8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8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8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18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8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8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9" name="Google Shape;719;p18"/>
          <p:cNvGrpSpPr/>
          <p:nvPr/>
        </p:nvGrpSpPr>
        <p:grpSpPr>
          <a:xfrm>
            <a:off x="8574625" y="3947313"/>
            <a:ext cx="451641" cy="1340475"/>
            <a:chOff x="9385150" y="1954263"/>
            <a:chExt cx="451641" cy="1340475"/>
          </a:xfrm>
        </p:grpSpPr>
        <p:grpSp>
          <p:nvGrpSpPr>
            <p:cNvPr id="720" name="Google Shape;720;p18"/>
            <p:cNvGrpSpPr/>
            <p:nvPr/>
          </p:nvGrpSpPr>
          <p:grpSpPr>
            <a:xfrm>
              <a:off x="9589683" y="1954263"/>
              <a:ext cx="42575" cy="1340475"/>
              <a:chOff x="9703875" y="1954263"/>
              <a:chExt cx="42575" cy="1340475"/>
            </a:xfrm>
          </p:grpSpPr>
          <p:sp>
            <p:nvSpPr>
              <p:cNvPr id="721" name="Google Shape;721;p18"/>
              <p:cNvSpPr/>
              <p:nvPr/>
            </p:nvSpPr>
            <p:spPr>
              <a:xfrm rot="10800000">
                <a:off x="970387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96"/>
                      <a:pt x="0" y="852"/>
                    </a:cubicBezTo>
                    <a:cubicBezTo>
                      <a:pt x="0" y="1308"/>
                      <a:pt x="395" y="1672"/>
                      <a:pt x="851" y="1672"/>
                    </a:cubicBezTo>
                    <a:cubicBezTo>
                      <a:pt x="1307" y="1672"/>
                      <a:pt x="1702" y="1308"/>
                      <a:pt x="1702" y="852"/>
                    </a:cubicBezTo>
                    <a:cubicBezTo>
                      <a:pt x="1702" y="39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18"/>
              <p:cNvSpPr/>
              <p:nvPr/>
            </p:nvSpPr>
            <p:spPr>
              <a:xfrm rot="10800000">
                <a:off x="970387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96"/>
                      <a:pt x="0" y="852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2"/>
                    </a:cubicBezTo>
                    <a:cubicBezTo>
                      <a:pt x="1702" y="396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18"/>
              <p:cNvSpPr/>
              <p:nvPr/>
            </p:nvSpPr>
            <p:spPr>
              <a:xfrm rot="10800000">
                <a:off x="970387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95"/>
                      <a:pt x="0" y="851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1"/>
                    </a:cubicBezTo>
                    <a:cubicBezTo>
                      <a:pt x="1702" y="33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18"/>
              <p:cNvSpPr/>
              <p:nvPr/>
            </p:nvSpPr>
            <p:spPr>
              <a:xfrm rot="10800000">
                <a:off x="9703875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18"/>
              <p:cNvSpPr/>
              <p:nvPr/>
            </p:nvSpPr>
            <p:spPr>
              <a:xfrm rot="10800000">
                <a:off x="970387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8"/>
              <p:cNvSpPr/>
              <p:nvPr/>
            </p:nvSpPr>
            <p:spPr>
              <a:xfrm rot="10800000">
                <a:off x="970387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8"/>
              <p:cNvSpPr/>
              <p:nvPr/>
            </p:nvSpPr>
            <p:spPr>
              <a:xfrm rot="10800000">
                <a:off x="9703875" y="1954263"/>
                <a:ext cx="42575" cy="41850"/>
              </a:xfrm>
              <a:custGeom>
                <a:rect b="b" l="l" r="r" t="t"/>
                <a:pathLst>
                  <a:path extrusionOk="0" h="1674" w="1703">
                    <a:moveTo>
                      <a:pt x="904" y="0"/>
                    </a:moveTo>
                    <a:cubicBezTo>
                      <a:pt x="887" y="0"/>
                      <a:pt x="869" y="1"/>
                      <a:pt x="851" y="2"/>
                    </a:cubicBezTo>
                    <a:cubicBezTo>
                      <a:pt x="395" y="2"/>
                      <a:pt x="0" y="367"/>
                      <a:pt x="0" y="822"/>
                    </a:cubicBezTo>
                    <a:cubicBezTo>
                      <a:pt x="0" y="1278"/>
                      <a:pt x="395" y="1674"/>
                      <a:pt x="851" y="1674"/>
                    </a:cubicBezTo>
                    <a:cubicBezTo>
                      <a:pt x="1307" y="1674"/>
                      <a:pt x="1702" y="1278"/>
                      <a:pt x="1702" y="822"/>
                    </a:cubicBezTo>
                    <a:cubicBezTo>
                      <a:pt x="1702" y="355"/>
                      <a:pt x="1337" y="0"/>
                      <a:pt x="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8" name="Google Shape;728;p18"/>
            <p:cNvGrpSpPr/>
            <p:nvPr/>
          </p:nvGrpSpPr>
          <p:grpSpPr>
            <a:xfrm>
              <a:off x="9487417" y="1954263"/>
              <a:ext cx="42575" cy="1340475"/>
              <a:chOff x="9544525" y="1954263"/>
              <a:chExt cx="42575" cy="1340475"/>
            </a:xfrm>
          </p:grpSpPr>
          <p:sp>
            <p:nvSpPr>
              <p:cNvPr id="729" name="Google Shape;729;p18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18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18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18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18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18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18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6" name="Google Shape;736;p18"/>
            <p:cNvGrpSpPr/>
            <p:nvPr/>
          </p:nvGrpSpPr>
          <p:grpSpPr>
            <a:xfrm>
              <a:off x="9385150" y="1954263"/>
              <a:ext cx="42575" cy="1340475"/>
              <a:chOff x="9385150" y="1954263"/>
              <a:chExt cx="42575" cy="1340475"/>
            </a:xfrm>
          </p:grpSpPr>
          <p:sp>
            <p:nvSpPr>
              <p:cNvPr id="737" name="Google Shape;737;p18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18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18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18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8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4" name="Google Shape;744;p18"/>
            <p:cNvGrpSpPr/>
            <p:nvPr/>
          </p:nvGrpSpPr>
          <p:grpSpPr>
            <a:xfrm>
              <a:off x="9794216" y="1954263"/>
              <a:ext cx="42575" cy="1340475"/>
              <a:chOff x="9544525" y="1954263"/>
              <a:chExt cx="42575" cy="1340475"/>
            </a:xfrm>
          </p:grpSpPr>
          <p:sp>
            <p:nvSpPr>
              <p:cNvPr id="745" name="Google Shape;745;p18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18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18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18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2" name="Google Shape;752;p18"/>
            <p:cNvGrpSpPr/>
            <p:nvPr/>
          </p:nvGrpSpPr>
          <p:grpSpPr>
            <a:xfrm>
              <a:off x="9691950" y="1954263"/>
              <a:ext cx="42575" cy="1340475"/>
              <a:chOff x="9385150" y="1954263"/>
              <a:chExt cx="42575" cy="1340475"/>
            </a:xfrm>
          </p:grpSpPr>
          <p:sp>
            <p:nvSpPr>
              <p:cNvPr id="753" name="Google Shape;753;p18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18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18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18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18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18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760" name="Google Shape;76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9987">
            <a:off x="8294839" y="162460"/>
            <a:ext cx="798349" cy="74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288032">
            <a:off x="282356" y="3147492"/>
            <a:ext cx="535946" cy="50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9999">
            <a:off x="713159" y="4591622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9999">
            <a:off x="8571996" y="1946222"/>
            <a:ext cx="321896" cy="3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_1"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67" name="Google Shape;76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9999">
            <a:off x="6901159" y="76897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9999">
            <a:off x="634934" y="239054"/>
            <a:ext cx="321896" cy="3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"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" name="Google Shape;77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0900" y="-3223850"/>
            <a:ext cx="3858901" cy="5793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00000">
            <a:off x="-1248031" y="2353672"/>
            <a:ext cx="3541804" cy="4816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9999">
            <a:off x="4609206" y="4634029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99998">
            <a:off x="8166182" y="4096339"/>
            <a:ext cx="665522" cy="621153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20"/>
          <p:cNvSpPr txBox="1"/>
          <p:nvPr>
            <p:ph idx="1" type="subTitle"/>
          </p:nvPr>
        </p:nvSpPr>
        <p:spPr>
          <a:xfrm>
            <a:off x="3144850" y="3446125"/>
            <a:ext cx="4575000" cy="7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5" name="Google Shape;775;p20"/>
          <p:cNvSpPr txBox="1"/>
          <p:nvPr>
            <p:ph type="title"/>
          </p:nvPr>
        </p:nvSpPr>
        <p:spPr>
          <a:xfrm>
            <a:off x="4605350" y="1401650"/>
            <a:ext cx="3114300" cy="185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lt1"/>
            </a:gs>
            <a:gs pos="100000">
              <a:srgbClr val="DCF4F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 txBox="1"/>
          <p:nvPr>
            <p:ph type="title"/>
          </p:nvPr>
        </p:nvSpPr>
        <p:spPr>
          <a:xfrm>
            <a:off x="2421700" y="2845788"/>
            <a:ext cx="5347200" cy="1015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3"/>
          <p:cNvSpPr txBox="1"/>
          <p:nvPr>
            <p:ph hasCustomPrompt="1" idx="2" type="title"/>
          </p:nvPr>
        </p:nvSpPr>
        <p:spPr>
          <a:xfrm>
            <a:off x="6573700" y="1657675"/>
            <a:ext cx="978000" cy="96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3"/>
          <p:cNvSpPr txBox="1"/>
          <p:nvPr>
            <p:ph idx="1" type="subTitle"/>
          </p:nvPr>
        </p:nvSpPr>
        <p:spPr>
          <a:xfrm>
            <a:off x="2420638" y="4032738"/>
            <a:ext cx="5349300" cy="26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45" name="Google Shape;14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4500000">
            <a:off x="9000090" y="1822560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899999">
            <a:off x="-170130" y="4065872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899999">
            <a:off x="85145" y="-129171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88067">
            <a:off x="8303840" y="3709025"/>
            <a:ext cx="417472" cy="3896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3"/>
          <p:cNvGrpSpPr/>
          <p:nvPr/>
        </p:nvGrpSpPr>
        <p:grpSpPr>
          <a:xfrm>
            <a:off x="8204950" y="0"/>
            <a:ext cx="451641" cy="1340475"/>
            <a:chOff x="9385150" y="1954263"/>
            <a:chExt cx="451641" cy="1340475"/>
          </a:xfrm>
        </p:grpSpPr>
        <p:grpSp>
          <p:nvGrpSpPr>
            <p:cNvPr id="150" name="Google Shape;150;p3"/>
            <p:cNvGrpSpPr/>
            <p:nvPr/>
          </p:nvGrpSpPr>
          <p:grpSpPr>
            <a:xfrm>
              <a:off x="9589683" y="1954263"/>
              <a:ext cx="42575" cy="1340475"/>
              <a:chOff x="9703875" y="1954263"/>
              <a:chExt cx="42575" cy="1340475"/>
            </a:xfrm>
          </p:grpSpPr>
          <p:sp>
            <p:nvSpPr>
              <p:cNvPr id="151" name="Google Shape;151;p3"/>
              <p:cNvSpPr/>
              <p:nvPr/>
            </p:nvSpPr>
            <p:spPr>
              <a:xfrm rot="10800000">
                <a:off x="970387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96"/>
                      <a:pt x="0" y="852"/>
                    </a:cubicBezTo>
                    <a:cubicBezTo>
                      <a:pt x="0" y="1308"/>
                      <a:pt x="395" y="1672"/>
                      <a:pt x="851" y="1672"/>
                    </a:cubicBezTo>
                    <a:cubicBezTo>
                      <a:pt x="1307" y="1672"/>
                      <a:pt x="1702" y="1308"/>
                      <a:pt x="1702" y="852"/>
                    </a:cubicBezTo>
                    <a:cubicBezTo>
                      <a:pt x="1702" y="39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 rot="10800000">
                <a:off x="970387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96"/>
                      <a:pt x="0" y="852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2"/>
                    </a:cubicBezTo>
                    <a:cubicBezTo>
                      <a:pt x="1702" y="396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 rot="10800000">
                <a:off x="970387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95"/>
                      <a:pt x="0" y="851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1"/>
                    </a:cubicBezTo>
                    <a:cubicBezTo>
                      <a:pt x="1702" y="33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 rot="10800000">
                <a:off x="9703875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 rot="10800000">
                <a:off x="970387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 rot="10800000">
                <a:off x="970387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 rot="10800000">
                <a:off x="9703875" y="1954263"/>
                <a:ext cx="42575" cy="41850"/>
              </a:xfrm>
              <a:custGeom>
                <a:rect b="b" l="l" r="r" t="t"/>
                <a:pathLst>
                  <a:path extrusionOk="0" h="1674" w="1703">
                    <a:moveTo>
                      <a:pt x="904" y="0"/>
                    </a:moveTo>
                    <a:cubicBezTo>
                      <a:pt x="887" y="0"/>
                      <a:pt x="869" y="1"/>
                      <a:pt x="851" y="2"/>
                    </a:cubicBezTo>
                    <a:cubicBezTo>
                      <a:pt x="395" y="2"/>
                      <a:pt x="0" y="367"/>
                      <a:pt x="0" y="822"/>
                    </a:cubicBezTo>
                    <a:cubicBezTo>
                      <a:pt x="0" y="1278"/>
                      <a:pt x="395" y="1674"/>
                      <a:pt x="851" y="1674"/>
                    </a:cubicBezTo>
                    <a:cubicBezTo>
                      <a:pt x="1307" y="1674"/>
                      <a:pt x="1702" y="1278"/>
                      <a:pt x="1702" y="822"/>
                    </a:cubicBezTo>
                    <a:cubicBezTo>
                      <a:pt x="1702" y="355"/>
                      <a:pt x="1337" y="0"/>
                      <a:pt x="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" name="Google Shape;158;p3"/>
            <p:cNvGrpSpPr/>
            <p:nvPr/>
          </p:nvGrpSpPr>
          <p:grpSpPr>
            <a:xfrm>
              <a:off x="9487417" y="1954263"/>
              <a:ext cx="42575" cy="1340475"/>
              <a:chOff x="9544525" y="1954263"/>
              <a:chExt cx="42575" cy="1340475"/>
            </a:xfrm>
          </p:grpSpPr>
          <p:sp>
            <p:nvSpPr>
              <p:cNvPr id="159" name="Google Shape;159;p3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" name="Google Shape;166;p3"/>
            <p:cNvGrpSpPr/>
            <p:nvPr/>
          </p:nvGrpSpPr>
          <p:grpSpPr>
            <a:xfrm>
              <a:off x="9385150" y="1954263"/>
              <a:ext cx="42575" cy="1340475"/>
              <a:chOff x="9385150" y="1954263"/>
              <a:chExt cx="42575" cy="1340475"/>
            </a:xfrm>
          </p:grpSpPr>
          <p:sp>
            <p:nvSpPr>
              <p:cNvPr id="167" name="Google Shape;167;p3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3"/>
            <p:cNvGrpSpPr/>
            <p:nvPr/>
          </p:nvGrpSpPr>
          <p:grpSpPr>
            <a:xfrm>
              <a:off x="9794216" y="1954263"/>
              <a:ext cx="42575" cy="1340475"/>
              <a:chOff x="9544525" y="1954263"/>
              <a:chExt cx="42575" cy="1340475"/>
            </a:xfrm>
          </p:grpSpPr>
          <p:sp>
            <p:nvSpPr>
              <p:cNvPr id="175" name="Google Shape;175;p3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" name="Google Shape;182;p3"/>
            <p:cNvGrpSpPr/>
            <p:nvPr/>
          </p:nvGrpSpPr>
          <p:grpSpPr>
            <a:xfrm>
              <a:off x="9691950" y="1954263"/>
              <a:ext cx="42575" cy="1340475"/>
              <a:chOff x="9385150" y="1954263"/>
              <a:chExt cx="42575" cy="1340475"/>
            </a:xfrm>
          </p:grpSpPr>
          <p:sp>
            <p:nvSpPr>
              <p:cNvPr id="183" name="Google Shape;183;p3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8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7" name="Google Shape;77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500000">
            <a:off x="397538" y="264160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99998">
            <a:off x="69057" y="3159164"/>
            <a:ext cx="665522" cy="621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99998">
            <a:off x="7940132" y="228927"/>
            <a:ext cx="665522" cy="621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288032">
            <a:off x="8162806" y="3219629"/>
            <a:ext cx="535946" cy="500209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2" name="Google Shape;782;p21"/>
          <p:cNvSpPr txBox="1"/>
          <p:nvPr>
            <p:ph idx="2" type="title"/>
          </p:nvPr>
        </p:nvSpPr>
        <p:spPr>
          <a:xfrm>
            <a:off x="867231" y="1931575"/>
            <a:ext cx="1920300" cy="4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3" name="Google Shape;783;p21"/>
          <p:cNvSpPr txBox="1"/>
          <p:nvPr>
            <p:ph idx="1" type="subTitle"/>
          </p:nvPr>
        </p:nvSpPr>
        <p:spPr>
          <a:xfrm>
            <a:off x="866481" y="2429075"/>
            <a:ext cx="1921800" cy="45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4" name="Google Shape;784;p21"/>
          <p:cNvSpPr txBox="1"/>
          <p:nvPr>
            <p:ph idx="3" type="title"/>
          </p:nvPr>
        </p:nvSpPr>
        <p:spPr>
          <a:xfrm>
            <a:off x="867231" y="3681325"/>
            <a:ext cx="1920300" cy="4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5" name="Google Shape;785;p21"/>
          <p:cNvSpPr txBox="1"/>
          <p:nvPr>
            <p:ph idx="4" type="subTitle"/>
          </p:nvPr>
        </p:nvSpPr>
        <p:spPr>
          <a:xfrm>
            <a:off x="866481" y="4176725"/>
            <a:ext cx="1921800" cy="45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6" name="Google Shape;786;p21"/>
          <p:cNvSpPr txBox="1"/>
          <p:nvPr>
            <p:ph idx="5" type="title"/>
          </p:nvPr>
        </p:nvSpPr>
        <p:spPr>
          <a:xfrm>
            <a:off x="3610263" y="1931575"/>
            <a:ext cx="1920300" cy="4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7" name="Google Shape;787;p21"/>
          <p:cNvSpPr txBox="1"/>
          <p:nvPr>
            <p:ph idx="6" type="subTitle"/>
          </p:nvPr>
        </p:nvSpPr>
        <p:spPr>
          <a:xfrm>
            <a:off x="3605778" y="2429075"/>
            <a:ext cx="1921800" cy="45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8" name="Google Shape;788;p21"/>
          <p:cNvSpPr txBox="1"/>
          <p:nvPr>
            <p:ph idx="7" type="title"/>
          </p:nvPr>
        </p:nvSpPr>
        <p:spPr>
          <a:xfrm>
            <a:off x="3611056" y="3681325"/>
            <a:ext cx="1920300" cy="4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9" name="Google Shape;789;p21"/>
          <p:cNvSpPr txBox="1"/>
          <p:nvPr>
            <p:ph idx="8" type="subTitle"/>
          </p:nvPr>
        </p:nvSpPr>
        <p:spPr>
          <a:xfrm>
            <a:off x="3605778" y="4176725"/>
            <a:ext cx="1921800" cy="45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90" name="Google Shape;790;p21"/>
          <p:cNvSpPr txBox="1"/>
          <p:nvPr>
            <p:ph idx="9" type="title"/>
          </p:nvPr>
        </p:nvSpPr>
        <p:spPr>
          <a:xfrm>
            <a:off x="6354881" y="1931575"/>
            <a:ext cx="1920300" cy="4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1" name="Google Shape;791;p21"/>
          <p:cNvSpPr txBox="1"/>
          <p:nvPr>
            <p:ph idx="13" type="subTitle"/>
          </p:nvPr>
        </p:nvSpPr>
        <p:spPr>
          <a:xfrm>
            <a:off x="6356556" y="2429075"/>
            <a:ext cx="1921800" cy="45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92" name="Google Shape;792;p21"/>
          <p:cNvSpPr txBox="1"/>
          <p:nvPr>
            <p:ph idx="14" type="title"/>
          </p:nvPr>
        </p:nvSpPr>
        <p:spPr>
          <a:xfrm>
            <a:off x="6354881" y="3681325"/>
            <a:ext cx="1920300" cy="4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3" name="Google Shape;793;p21"/>
          <p:cNvSpPr txBox="1"/>
          <p:nvPr>
            <p:ph idx="15" type="subTitle"/>
          </p:nvPr>
        </p:nvSpPr>
        <p:spPr>
          <a:xfrm>
            <a:off x="6356556" y="4176725"/>
            <a:ext cx="1921800" cy="45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8_1"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6" name="Google Shape;796;p22"/>
          <p:cNvSpPr txBox="1"/>
          <p:nvPr>
            <p:ph idx="2" type="title"/>
          </p:nvPr>
        </p:nvSpPr>
        <p:spPr>
          <a:xfrm>
            <a:off x="2122237" y="1529400"/>
            <a:ext cx="2075700" cy="4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7" name="Google Shape;797;p22"/>
          <p:cNvSpPr txBox="1"/>
          <p:nvPr>
            <p:ph idx="1" type="subTitle"/>
          </p:nvPr>
        </p:nvSpPr>
        <p:spPr>
          <a:xfrm>
            <a:off x="2124625" y="2012100"/>
            <a:ext cx="2071500" cy="45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98" name="Google Shape;798;p22"/>
          <p:cNvSpPr txBox="1"/>
          <p:nvPr>
            <p:ph idx="3" type="title"/>
          </p:nvPr>
        </p:nvSpPr>
        <p:spPr>
          <a:xfrm>
            <a:off x="2122237" y="3063275"/>
            <a:ext cx="2075700" cy="4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9" name="Google Shape;799;p22"/>
          <p:cNvSpPr txBox="1"/>
          <p:nvPr>
            <p:ph idx="4" type="subTitle"/>
          </p:nvPr>
        </p:nvSpPr>
        <p:spPr>
          <a:xfrm>
            <a:off x="2124625" y="3548100"/>
            <a:ext cx="2071500" cy="45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00" name="Google Shape;800;p22"/>
          <p:cNvSpPr txBox="1"/>
          <p:nvPr>
            <p:ph idx="5" type="title"/>
          </p:nvPr>
        </p:nvSpPr>
        <p:spPr>
          <a:xfrm>
            <a:off x="4950832" y="1529400"/>
            <a:ext cx="2070900" cy="4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2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1" name="Google Shape;801;p22"/>
          <p:cNvSpPr txBox="1"/>
          <p:nvPr>
            <p:ph idx="6" type="subTitle"/>
          </p:nvPr>
        </p:nvSpPr>
        <p:spPr>
          <a:xfrm>
            <a:off x="4945996" y="2012100"/>
            <a:ext cx="2075700" cy="45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02" name="Google Shape;802;p22"/>
          <p:cNvSpPr txBox="1"/>
          <p:nvPr>
            <p:ph idx="7" type="title"/>
          </p:nvPr>
        </p:nvSpPr>
        <p:spPr>
          <a:xfrm>
            <a:off x="4945996" y="3063275"/>
            <a:ext cx="2070900" cy="4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2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3" name="Google Shape;803;p22"/>
          <p:cNvSpPr txBox="1"/>
          <p:nvPr>
            <p:ph idx="8" type="subTitle"/>
          </p:nvPr>
        </p:nvSpPr>
        <p:spPr>
          <a:xfrm>
            <a:off x="4945996" y="3548100"/>
            <a:ext cx="2075700" cy="45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804" name="Google Shape;804;p22"/>
          <p:cNvGrpSpPr/>
          <p:nvPr/>
        </p:nvGrpSpPr>
        <p:grpSpPr>
          <a:xfrm>
            <a:off x="8430725" y="1899238"/>
            <a:ext cx="451641" cy="1340475"/>
            <a:chOff x="9385150" y="1954263"/>
            <a:chExt cx="451641" cy="1340475"/>
          </a:xfrm>
        </p:grpSpPr>
        <p:grpSp>
          <p:nvGrpSpPr>
            <p:cNvPr id="805" name="Google Shape;805;p22"/>
            <p:cNvGrpSpPr/>
            <p:nvPr/>
          </p:nvGrpSpPr>
          <p:grpSpPr>
            <a:xfrm>
              <a:off x="9589683" y="1954263"/>
              <a:ext cx="42575" cy="1340475"/>
              <a:chOff x="9703875" y="1954263"/>
              <a:chExt cx="42575" cy="1340475"/>
            </a:xfrm>
          </p:grpSpPr>
          <p:sp>
            <p:nvSpPr>
              <p:cNvPr id="806" name="Google Shape;806;p22"/>
              <p:cNvSpPr/>
              <p:nvPr/>
            </p:nvSpPr>
            <p:spPr>
              <a:xfrm rot="10800000">
                <a:off x="970387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96"/>
                      <a:pt x="0" y="852"/>
                    </a:cubicBezTo>
                    <a:cubicBezTo>
                      <a:pt x="0" y="1308"/>
                      <a:pt x="395" y="1672"/>
                      <a:pt x="851" y="1672"/>
                    </a:cubicBezTo>
                    <a:cubicBezTo>
                      <a:pt x="1307" y="1672"/>
                      <a:pt x="1702" y="1308"/>
                      <a:pt x="1702" y="852"/>
                    </a:cubicBezTo>
                    <a:cubicBezTo>
                      <a:pt x="1702" y="39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2"/>
              <p:cNvSpPr/>
              <p:nvPr/>
            </p:nvSpPr>
            <p:spPr>
              <a:xfrm rot="10800000">
                <a:off x="970387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96"/>
                      <a:pt x="0" y="852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2"/>
                    </a:cubicBezTo>
                    <a:cubicBezTo>
                      <a:pt x="1702" y="396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2"/>
              <p:cNvSpPr/>
              <p:nvPr/>
            </p:nvSpPr>
            <p:spPr>
              <a:xfrm rot="10800000">
                <a:off x="970387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95"/>
                      <a:pt x="0" y="851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1"/>
                    </a:cubicBezTo>
                    <a:cubicBezTo>
                      <a:pt x="1702" y="33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2"/>
              <p:cNvSpPr/>
              <p:nvPr/>
            </p:nvSpPr>
            <p:spPr>
              <a:xfrm rot="10800000">
                <a:off x="9703875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2"/>
              <p:cNvSpPr/>
              <p:nvPr/>
            </p:nvSpPr>
            <p:spPr>
              <a:xfrm rot="10800000">
                <a:off x="970387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2"/>
              <p:cNvSpPr/>
              <p:nvPr/>
            </p:nvSpPr>
            <p:spPr>
              <a:xfrm rot="10800000">
                <a:off x="970387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2"/>
              <p:cNvSpPr/>
              <p:nvPr/>
            </p:nvSpPr>
            <p:spPr>
              <a:xfrm rot="10800000">
                <a:off x="9703875" y="1954263"/>
                <a:ext cx="42575" cy="41850"/>
              </a:xfrm>
              <a:custGeom>
                <a:rect b="b" l="l" r="r" t="t"/>
                <a:pathLst>
                  <a:path extrusionOk="0" h="1674" w="1703">
                    <a:moveTo>
                      <a:pt x="904" y="0"/>
                    </a:moveTo>
                    <a:cubicBezTo>
                      <a:pt x="887" y="0"/>
                      <a:pt x="869" y="1"/>
                      <a:pt x="851" y="2"/>
                    </a:cubicBezTo>
                    <a:cubicBezTo>
                      <a:pt x="395" y="2"/>
                      <a:pt x="0" y="367"/>
                      <a:pt x="0" y="822"/>
                    </a:cubicBezTo>
                    <a:cubicBezTo>
                      <a:pt x="0" y="1278"/>
                      <a:pt x="395" y="1674"/>
                      <a:pt x="851" y="1674"/>
                    </a:cubicBezTo>
                    <a:cubicBezTo>
                      <a:pt x="1307" y="1674"/>
                      <a:pt x="1702" y="1278"/>
                      <a:pt x="1702" y="822"/>
                    </a:cubicBezTo>
                    <a:cubicBezTo>
                      <a:pt x="1702" y="355"/>
                      <a:pt x="1337" y="0"/>
                      <a:pt x="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3" name="Google Shape;813;p22"/>
            <p:cNvGrpSpPr/>
            <p:nvPr/>
          </p:nvGrpSpPr>
          <p:grpSpPr>
            <a:xfrm>
              <a:off x="9487417" y="1954263"/>
              <a:ext cx="42575" cy="1340475"/>
              <a:chOff x="9544525" y="1954263"/>
              <a:chExt cx="42575" cy="1340475"/>
            </a:xfrm>
          </p:grpSpPr>
          <p:sp>
            <p:nvSpPr>
              <p:cNvPr id="814" name="Google Shape;814;p22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2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2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2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2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2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2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1" name="Google Shape;821;p22"/>
            <p:cNvGrpSpPr/>
            <p:nvPr/>
          </p:nvGrpSpPr>
          <p:grpSpPr>
            <a:xfrm>
              <a:off x="9385150" y="1954263"/>
              <a:ext cx="42575" cy="1340475"/>
              <a:chOff x="9385150" y="1954263"/>
              <a:chExt cx="42575" cy="1340475"/>
            </a:xfrm>
          </p:grpSpPr>
          <p:sp>
            <p:nvSpPr>
              <p:cNvPr id="822" name="Google Shape;822;p22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2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2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2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2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2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2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9" name="Google Shape;829;p22"/>
            <p:cNvGrpSpPr/>
            <p:nvPr/>
          </p:nvGrpSpPr>
          <p:grpSpPr>
            <a:xfrm>
              <a:off x="9794216" y="1954263"/>
              <a:ext cx="42575" cy="1340475"/>
              <a:chOff x="9544525" y="1954263"/>
              <a:chExt cx="42575" cy="1340475"/>
            </a:xfrm>
          </p:grpSpPr>
          <p:sp>
            <p:nvSpPr>
              <p:cNvPr id="830" name="Google Shape;830;p22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2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2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2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22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22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2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7" name="Google Shape;837;p22"/>
            <p:cNvGrpSpPr/>
            <p:nvPr/>
          </p:nvGrpSpPr>
          <p:grpSpPr>
            <a:xfrm>
              <a:off x="9691950" y="1954263"/>
              <a:ext cx="42575" cy="1340475"/>
              <a:chOff x="9385150" y="1954263"/>
              <a:chExt cx="42575" cy="1340475"/>
            </a:xfrm>
          </p:grpSpPr>
          <p:sp>
            <p:nvSpPr>
              <p:cNvPr id="838" name="Google Shape;838;p22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2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2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2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2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2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2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5" name="Google Shape;845;p22"/>
          <p:cNvGrpSpPr/>
          <p:nvPr/>
        </p:nvGrpSpPr>
        <p:grpSpPr>
          <a:xfrm>
            <a:off x="321188" y="4133213"/>
            <a:ext cx="451641" cy="1340475"/>
            <a:chOff x="9385150" y="1954263"/>
            <a:chExt cx="451641" cy="1340475"/>
          </a:xfrm>
        </p:grpSpPr>
        <p:grpSp>
          <p:nvGrpSpPr>
            <p:cNvPr id="846" name="Google Shape;846;p22"/>
            <p:cNvGrpSpPr/>
            <p:nvPr/>
          </p:nvGrpSpPr>
          <p:grpSpPr>
            <a:xfrm>
              <a:off x="9589683" y="1954263"/>
              <a:ext cx="42575" cy="1340475"/>
              <a:chOff x="9703875" y="1954263"/>
              <a:chExt cx="42575" cy="1340475"/>
            </a:xfrm>
          </p:grpSpPr>
          <p:sp>
            <p:nvSpPr>
              <p:cNvPr id="847" name="Google Shape;847;p22"/>
              <p:cNvSpPr/>
              <p:nvPr/>
            </p:nvSpPr>
            <p:spPr>
              <a:xfrm rot="10800000">
                <a:off x="970387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96"/>
                      <a:pt x="0" y="852"/>
                    </a:cubicBezTo>
                    <a:cubicBezTo>
                      <a:pt x="0" y="1308"/>
                      <a:pt x="395" y="1672"/>
                      <a:pt x="851" y="1672"/>
                    </a:cubicBezTo>
                    <a:cubicBezTo>
                      <a:pt x="1307" y="1672"/>
                      <a:pt x="1702" y="1308"/>
                      <a:pt x="1702" y="852"/>
                    </a:cubicBezTo>
                    <a:cubicBezTo>
                      <a:pt x="1702" y="39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2"/>
              <p:cNvSpPr/>
              <p:nvPr/>
            </p:nvSpPr>
            <p:spPr>
              <a:xfrm rot="10800000">
                <a:off x="970387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96"/>
                      <a:pt x="0" y="852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2"/>
                    </a:cubicBezTo>
                    <a:cubicBezTo>
                      <a:pt x="1702" y="396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2"/>
              <p:cNvSpPr/>
              <p:nvPr/>
            </p:nvSpPr>
            <p:spPr>
              <a:xfrm rot="10800000">
                <a:off x="970387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95"/>
                      <a:pt x="0" y="851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1"/>
                    </a:cubicBezTo>
                    <a:cubicBezTo>
                      <a:pt x="1702" y="33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2"/>
              <p:cNvSpPr/>
              <p:nvPr/>
            </p:nvSpPr>
            <p:spPr>
              <a:xfrm rot="10800000">
                <a:off x="9703875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2"/>
              <p:cNvSpPr/>
              <p:nvPr/>
            </p:nvSpPr>
            <p:spPr>
              <a:xfrm rot="10800000">
                <a:off x="970387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2"/>
              <p:cNvSpPr/>
              <p:nvPr/>
            </p:nvSpPr>
            <p:spPr>
              <a:xfrm rot="10800000">
                <a:off x="970387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2"/>
              <p:cNvSpPr/>
              <p:nvPr/>
            </p:nvSpPr>
            <p:spPr>
              <a:xfrm rot="10800000">
                <a:off x="9703875" y="1954263"/>
                <a:ext cx="42575" cy="41850"/>
              </a:xfrm>
              <a:custGeom>
                <a:rect b="b" l="l" r="r" t="t"/>
                <a:pathLst>
                  <a:path extrusionOk="0" h="1674" w="1703">
                    <a:moveTo>
                      <a:pt x="904" y="0"/>
                    </a:moveTo>
                    <a:cubicBezTo>
                      <a:pt x="887" y="0"/>
                      <a:pt x="869" y="1"/>
                      <a:pt x="851" y="2"/>
                    </a:cubicBezTo>
                    <a:cubicBezTo>
                      <a:pt x="395" y="2"/>
                      <a:pt x="0" y="367"/>
                      <a:pt x="0" y="822"/>
                    </a:cubicBezTo>
                    <a:cubicBezTo>
                      <a:pt x="0" y="1278"/>
                      <a:pt x="395" y="1674"/>
                      <a:pt x="851" y="1674"/>
                    </a:cubicBezTo>
                    <a:cubicBezTo>
                      <a:pt x="1307" y="1674"/>
                      <a:pt x="1702" y="1278"/>
                      <a:pt x="1702" y="822"/>
                    </a:cubicBezTo>
                    <a:cubicBezTo>
                      <a:pt x="1702" y="355"/>
                      <a:pt x="1337" y="0"/>
                      <a:pt x="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4" name="Google Shape;854;p22"/>
            <p:cNvGrpSpPr/>
            <p:nvPr/>
          </p:nvGrpSpPr>
          <p:grpSpPr>
            <a:xfrm>
              <a:off x="9487417" y="1954263"/>
              <a:ext cx="42575" cy="1340475"/>
              <a:chOff x="9544525" y="1954263"/>
              <a:chExt cx="42575" cy="1340475"/>
            </a:xfrm>
          </p:grpSpPr>
          <p:sp>
            <p:nvSpPr>
              <p:cNvPr id="855" name="Google Shape;855;p22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2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2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2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2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2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2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2" name="Google Shape;862;p22"/>
            <p:cNvGrpSpPr/>
            <p:nvPr/>
          </p:nvGrpSpPr>
          <p:grpSpPr>
            <a:xfrm>
              <a:off x="9385150" y="1954263"/>
              <a:ext cx="42575" cy="1340475"/>
              <a:chOff x="9385150" y="1954263"/>
              <a:chExt cx="42575" cy="1340475"/>
            </a:xfrm>
          </p:grpSpPr>
          <p:sp>
            <p:nvSpPr>
              <p:cNvPr id="863" name="Google Shape;863;p22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2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2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2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2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2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2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0" name="Google Shape;870;p22"/>
            <p:cNvGrpSpPr/>
            <p:nvPr/>
          </p:nvGrpSpPr>
          <p:grpSpPr>
            <a:xfrm>
              <a:off x="9794216" y="1954263"/>
              <a:ext cx="42575" cy="1340475"/>
              <a:chOff x="9544525" y="1954263"/>
              <a:chExt cx="42575" cy="1340475"/>
            </a:xfrm>
          </p:grpSpPr>
          <p:sp>
            <p:nvSpPr>
              <p:cNvPr id="871" name="Google Shape;871;p22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2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2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2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2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2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2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8" name="Google Shape;878;p22"/>
            <p:cNvGrpSpPr/>
            <p:nvPr/>
          </p:nvGrpSpPr>
          <p:grpSpPr>
            <a:xfrm>
              <a:off x="9691950" y="1954263"/>
              <a:ext cx="42575" cy="1340475"/>
              <a:chOff x="9385150" y="1954263"/>
              <a:chExt cx="42575" cy="1340475"/>
            </a:xfrm>
          </p:grpSpPr>
          <p:sp>
            <p:nvSpPr>
              <p:cNvPr id="879" name="Google Shape;879;p22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2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2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2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2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2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2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2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8" name="Google Shape;888;p23"/>
          <p:cNvSpPr txBox="1"/>
          <p:nvPr>
            <p:ph idx="2" type="title"/>
          </p:nvPr>
        </p:nvSpPr>
        <p:spPr>
          <a:xfrm>
            <a:off x="1043208" y="3402225"/>
            <a:ext cx="3200400" cy="2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1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9" name="Google Shape;889;p23"/>
          <p:cNvSpPr txBox="1"/>
          <p:nvPr>
            <p:ph idx="1" type="subTitle"/>
          </p:nvPr>
        </p:nvSpPr>
        <p:spPr>
          <a:xfrm>
            <a:off x="1043208" y="2241202"/>
            <a:ext cx="3200400" cy="10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90" name="Google Shape;890;p23"/>
          <p:cNvSpPr txBox="1"/>
          <p:nvPr>
            <p:ph idx="3" type="title"/>
          </p:nvPr>
        </p:nvSpPr>
        <p:spPr>
          <a:xfrm>
            <a:off x="4898649" y="3402225"/>
            <a:ext cx="3200400" cy="2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1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1" name="Google Shape;891;p23"/>
          <p:cNvSpPr txBox="1"/>
          <p:nvPr>
            <p:ph idx="4" type="subTitle"/>
          </p:nvPr>
        </p:nvSpPr>
        <p:spPr>
          <a:xfrm>
            <a:off x="4898649" y="2240925"/>
            <a:ext cx="3200400" cy="103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892" name="Google Shape;892;p23"/>
          <p:cNvGrpSpPr/>
          <p:nvPr/>
        </p:nvGrpSpPr>
        <p:grpSpPr>
          <a:xfrm>
            <a:off x="261575" y="-256762"/>
            <a:ext cx="451641" cy="1340475"/>
            <a:chOff x="9385150" y="1954263"/>
            <a:chExt cx="451641" cy="1340475"/>
          </a:xfrm>
        </p:grpSpPr>
        <p:grpSp>
          <p:nvGrpSpPr>
            <p:cNvPr id="893" name="Google Shape;893;p23"/>
            <p:cNvGrpSpPr/>
            <p:nvPr/>
          </p:nvGrpSpPr>
          <p:grpSpPr>
            <a:xfrm>
              <a:off x="9589683" y="1954263"/>
              <a:ext cx="42575" cy="1340475"/>
              <a:chOff x="9703875" y="1954263"/>
              <a:chExt cx="42575" cy="1340475"/>
            </a:xfrm>
          </p:grpSpPr>
          <p:sp>
            <p:nvSpPr>
              <p:cNvPr id="894" name="Google Shape;894;p23"/>
              <p:cNvSpPr/>
              <p:nvPr/>
            </p:nvSpPr>
            <p:spPr>
              <a:xfrm rot="10800000">
                <a:off x="970387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96"/>
                      <a:pt x="0" y="852"/>
                    </a:cubicBezTo>
                    <a:cubicBezTo>
                      <a:pt x="0" y="1308"/>
                      <a:pt x="395" y="1672"/>
                      <a:pt x="851" y="1672"/>
                    </a:cubicBezTo>
                    <a:cubicBezTo>
                      <a:pt x="1307" y="1672"/>
                      <a:pt x="1702" y="1308"/>
                      <a:pt x="1702" y="852"/>
                    </a:cubicBezTo>
                    <a:cubicBezTo>
                      <a:pt x="1702" y="39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23"/>
              <p:cNvSpPr/>
              <p:nvPr/>
            </p:nvSpPr>
            <p:spPr>
              <a:xfrm rot="10800000">
                <a:off x="970387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96"/>
                      <a:pt x="0" y="852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2"/>
                    </a:cubicBezTo>
                    <a:cubicBezTo>
                      <a:pt x="1702" y="396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23"/>
              <p:cNvSpPr/>
              <p:nvPr/>
            </p:nvSpPr>
            <p:spPr>
              <a:xfrm rot="10800000">
                <a:off x="970387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95"/>
                      <a:pt x="0" y="851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1"/>
                    </a:cubicBezTo>
                    <a:cubicBezTo>
                      <a:pt x="1702" y="33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23"/>
              <p:cNvSpPr/>
              <p:nvPr/>
            </p:nvSpPr>
            <p:spPr>
              <a:xfrm rot="10800000">
                <a:off x="9703875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3"/>
              <p:cNvSpPr/>
              <p:nvPr/>
            </p:nvSpPr>
            <p:spPr>
              <a:xfrm rot="10800000">
                <a:off x="970387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3"/>
              <p:cNvSpPr/>
              <p:nvPr/>
            </p:nvSpPr>
            <p:spPr>
              <a:xfrm rot="10800000">
                <a:off x="970387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3"/>
              <p:cNvSpPr/>
              <p:nvPr/>
            </p:nvSpPr>
            <p:spPr>
              <a:xfrm rot="10800000">
                <a:off x="9703875" y="1954263"/>
                <a:ext cx="42575" cy="41850"/>
              </a:xfrm>
              <a:custGeom>
                <a:rect b="b" l="l" r="r" t="t"/>
                <a:pathLst>
                  <a:path extrusionOk="0" h="1674" w="1703">
                    <a:moveTo>
                      <a:pt x="904" y="0"/>
                    </a:moveTo>
                    <a:cubicBezTo>
                      <a:pt x="887" y="0"/>
                      <a:pt x="869" y="1"/>
                      <a:pt x="851" y="2"/>
                    </a:cubicBezTo>
                    <a:cubicBezTo>
                      <a:pt x="395" y="2"/>
                      <a:pt x="0" y="367"/>
                      <a:pt x="0" y="822"/>
                    </a:cubicBezTo>
                    <a:cubicBezTo>
                      <a:pt x="0" y="1278"/>
                      <a:pt x="395" y="1674"/>
                      <a:pt x="851" y="1674"/>
                    </a:cubicBezTo>
                    <a:cubicBezTo>
                      <a:pt x="1307" y="1674"/>
                      <a:pt x="1702" y="1278"/>
                      <a:pt x="1702" y="822"/>
                    </a:cubicBezTo>
                    <a:cubicBezTo>
                      <a:pt x="1702" y="355"/>
                      <a:pt x="1337" y="0"/>
                      <a:pt x="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1" name="Google Shape;901;p23"/>
            <p:cNvGrpSpPr/>
            <p:nvPr/>
          </p:nvGrpSpPr>
          <p:grpSpPr>
            <a:xfrm>
              <a:off x="9487417" y="1954263"/>
              <a:ext cx="42575" cy="1340475"/>
              <a:chOff x="9544525" y="1954263"/>
              <a:chExt cx="42575" cy="1340475"/>
            </a:xfrm>
          </p:grpSpPr>
          <p:sp>
            <p:nvSpPr>
              <p:cNvPr id="902" name="Google Shape;902;p23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3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3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3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3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3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3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9" name="Google Shape;909;p23"/>
            <p:cNvGrpSpPr/>
            <p:nvPr/>
          </p:nvGrpSpPr>
          <p:grpSpPr>
            <a:xfrm>
              <a:off x="9385150" y="1954263"/>
              <a:ext cx="42575" cy="1340475"/>
              <a:chOff x="9385150" y="1954263"/>
              <a:chExt cx="42575" cy="1340475"/>
            </a:xfrm>
          </p:grpSpPr>
          <p:sp>
            <p:nvSpPr>
              <p:cNvPr id="910" name="Google Shape;910;p23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3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3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3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3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3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3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7" name="Google Shape;917;p23"/>
            <p:cNvGrpSpPr/>
            <p:nvPr/>
          </p:nvGrpSpPr>
          <p:grpSpPr>
            <a:xfrm>
              <a:off x="9794216" y="1954263"/>
              <a:ext cx="42575" cy="1340475"/>
              <a:chOff x="9544525" y="1954263"/>
              <a:chExt cx="42575" cy="1340475"/>
            </a:xfrm>
          </p:grpSpPr>
          <p:sp>
            <p:nvSpPr>
              <p:cNvPr id="918" name="Google Shape;918;p23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3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3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3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3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23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3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5" name="Google Shape;925;p23"/>
            <p:cNvGrpSpPr/>
            <p:nvPr/>
          </p:nvGrpSpPr>
          <p:grpSpPr>
            <a:xfrm>
              <a:off x="9691950" y="1954263"/>
              <a:ext cx="42575" cy="1340475"/>
              <a:chOff x="9385150" y="1954263"/>
              <a:chExt cx="42575" cy="1340475"/>
            </a:xfrm>
          </p:grpSpPr>
          <p:sp>
            <p:nvSpPr>
              <p:cNvPr id="926" name="Google Shape;926;p23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3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3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3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3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3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3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0"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2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5" name="Google Shape;935;p24"/>
          <p:cNvSpPr txBox="1"/>
          <p:nvPr>
            <p:ph idx="2" type="title"/>
          </p:nvPr>
        </p:nvSpPr>
        <p:spPr>
          <a:xfrm>
            <a:off x="713269" y="3063275"/>
            <a:ext cx="2286000" cy="4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6" name="Google Shape;936;p24"/>
          <p:cNvSpPr txBox="1"/>
          <p:nvPr>
            <p:ph idx="1" type="subTitle"/>
          </p:nvPr>
        </p:nvSpPr>
        <p:spPr>
          <a:xfrm>
            <a:off x="714944" y="3558675"/>
            <a:ext cx="2286000" cy="45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7" name="Google Shape;937;p24"/>
          <p:cNvSpPr txBox="1"/>
          <p:nvPr>
            <p:ph idx="3" type="title"/>
          </p:nvPr>
        </p:nvSpPr>
        <p:spPr>
          <a:xfrm>
            <a:off x="3428156" y="3063275"/>
            <a:ext cx="2286000" cy="4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8" name="Google Shape;938;p24"/>
          <p:cNvSpPr txBox="1"/>
          <p:nvPr>
            <p:ph idx="4" type="subTitle"/>
          </p:nvPr>
        </p:nvSpPr>
        <p:spPr>
          <a:xfrm>
            <a:off x="3429003" y="3558675"/>
            <a:ext cx="2286000" cy="45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9" name="Google Shape;939;p24"/>
          <p:cNvSpPr txBox="1"/>
          <p:nvPr>
            <p:ph idx="5" type="title"/>
          </p:nvPr>
        </p:nvSpPr>
        <p:spPr>
          <a:xfrm>
            <a:off x="6143044" y="3063275"/>
            <a:ext cx="2286000" cy="4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0" name="Google Shape;940;p24"/>
          <p:cNvSpPr txBox="1"/>
          <p:nvPr>
            <p:ph idx="6" type="subTitle"/>
          </p:nvPr>
        </p:nvSpPr>
        <p:spPr>
          <a:xfrm>
            <a:off x="6144719" y="3558675"/>
            <a:ext cx="2286000" cy="45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41" name="Google Shape;941;p24"/>
          <p:cNvGrpSpPr/>
          <p:nvPr/>
        </p:nvGrpSpPr>
        <p:grpSpPr>
          <a:xfrm>
            <a:off x="0" y="1901513"/>
            <a:ext cx="451641" cy="1340475"/>
            <a:chOff x="9385150" y="1954263"/>
            <a:chExt cx="451641" cy="1340475"/>
          </a:xfrm>
        </p:grpSpPr>
        <p:grpSp>
          <p:nvGrpSpPr>
            <p:cNvPr id="942" name="Google Shape;942;p24"/>
            <p:cNvGrpSpPr/>
            <p:nvPr/>
          </p:nvGrpSpPr>
          <p:grpSpPr>
            <a:xfrm>
              <a:off x="9589683" y="1954263"/>
              <a:ext cx="42575" cy="1340475"/>
              <a:chOff x="9703875" y="1954263"/>
              <a:chExt cx="42575" cy="1340475"/>
            </a:xfrm>
          </p:grpSpPr>
          <p:sp>
            <p:nvSpPr>
              <p:cNvPr id="943" name="Google Shape;943;p24"/>
              <p:cNvSpPr/>
              <p:nvPr/>
            </p:nvSpPr>
            <p:spPr>
              <a:xfrm rot="10800000">
                <a:off x="970387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96"/>
                      <a:pt x="0" y="852"/>
                    </a:cubicBezTo>
                    <a:cubicBezTo>
                      <a:pt x="0" y="1308"/>
                      <a:pt x="395" y="1672"/>
                      <a:pt x="851" y="1672"/>
                    </a:cubicBezTo>
                    <a:cubicBezTo>
                      <a:pt x="1307" y="1672"/>
                      <a:pt x="1702" y="1308"/>
                      <a:pt x="1702" y="852"/>
                    </a:cubicBezTo>
                    <a:cubicBezTo>
                      <a:pt x="1702" y="39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4"/>
              <p:cNvSpPr/>
              <p:nvPr/>
            </p:nvSpPr>
            <p:spPr>
              <a:xfrm rot="10800000">
                <a:off x="970387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96"/>
                      <a:pt x="0" y="852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2"/>
                    </a:cubicBezTo>
                    <a:cubicBezTo>
                      <a:pt x="1702" y="396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4"/>
              <p:cNvSpPr/>
              <p:nvPr/>
            </p:nvSpPr>
            <p:spPr>
              <a:xfrm rot="10800000">
                <a:off x="970387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95"/>
                      <a:pt x="0" y="851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1"/>
                    </a:cubicBezTo>
                    <a:cubicBezTo>
                      <a:pt x="1702" y="33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4"/>
              <p:cNvSpPr/>
              <p:nvPr/>
            </p:nvSpPr>
            <p:spPr>
              <a:xfrm rot="10800000">
                <a:off x="9703875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4"/>
              <p:cNvSpPr/>
              <p:nvPr/>
            </p:nvSpPr>
            <p:spPr>
              <a:xfrm rot="10800000">
                <a:off x="970387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4"/>
              <p:cNvSpPr/>
              <p:nvPr/>
            </p:nvSpPr>
            <p:spPr>
              <a:xfrm rot="10800000">
                <a:off x="970387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4"/>
              <p:cNvSpPr/>
              <p:nvPr/>
            </p:nvSpPr>
            <p:spPr>
              <a:xfrm rot="10800000">
                <a:off x="9703875" y="1954263"/>
                <a:ext cx="42575" cy="41850"/>
              </a:xfrm>
              <a:custGeom>
                <a:rect b="b" l="l" r="r" t="t"/>
                <a:pathLst>
                  <a:path extrusionOk="0" h="1674" w="1703">
                    <a:moveTo>
                      <a:pt x="904" y="0"/>
                    </a:moveTo>
                    <a:cubicBezTo>
                      <a:pt x="887" y="0"/>
                      <a:pt x="869" y="1"/>
                      <a:pt x="851" y="2"/>
                    </a:cubicBezTo>
                    <a:cubicBezTo>
                      <a:pt x="395" y="2"/>
                      <a:pt x="0" y="367"/>
                      <a:pt x="0" y="822"/>
                    </a:cubicBezTo>
                    <a:cubicBezTo>
                      <a:pt x="0" y="1278"/>
                      <a:pt x="395" y="1674"/>
                      <a:pt x="851" y="1674"/>
                    </a:cubicBezTo>
                    <a:cubicBezTo>
                      <a:pt x="1307" y="1674"/>
                      <a:pt x="1702" y="1278"/>
                      <a:pt x="1702" y="822"/>
                    </a:cubicBezTo>
                    <a:cubicBezTo>
                      <a:pt x="1702" y="355"/>
                      <a:pt x="1337" y="0"/>
                      <a:pt x="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0" name="Google Shape;950;p24"/>
            <p:cNvGrpSpPr/>
            <p:nvPr/>
          </p:nvGrpSpPr>
          <p:grpSpPr>
            <a:xfrm>
              <a:off x="9487417" y="1954263"/>
              <a:ext cx="42575" cy="1340475"/>
              <a:chOff x="9544525" y="1954263"/>
              <a:chExt cx="42575" cy="1340475"/>
            </a:xfrm>
          </p:grpSpPr>
          <p:sp>
            <p:nvSpPr>
              <p:cNvPr id="951" name="Google Shape;951;p24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4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4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4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4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4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4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8" name="Google Shape;958;p24"/>
            <p:cNvGrpSpPr/>
            <p:nvPr/>
          </p:nvGrpSpPr>
          <p:grpSpPr>
            <a:xfrm>
              <a:off x="9385150" y="1954263"/>
              <a:ext cx="42575" cy="1340475"/>
              <a:chOff x="9385150" y="1954263"/>
              <a:chExt cx="42575" cy="1340475"/>
            </a:xfrm>
          </p:grpSpPr>
          <p:sp>
            <p:nvSpPr>
              <p:cNvPr id="959" name="Google Shape;959;p24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4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4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4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4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4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4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6" name="Google Shape;966;p24"/>
            <p:cNvGrpSpPr/>
            <p:nvPr/>
          </p:nvGrpSpPr>
          <p:grpSpPr>
            <a:xfrm>
              <a:off x="9794216" y="1954263"/>
              <a:ext cx="42575" cy="1340475"/>
              <a:chOff x="9544525" y="1954263"/>
              <a:chExt cx="42575" cy="1340475"/>
            </a:xfrm>
          </p:grpSpPr>
          <p:sp>
            <p:nvSpPr>
              <p:cNvPr id="967" name="Google Shape;967;p24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4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4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4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4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4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4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4" name="Google Shape;974;p24"/>
            <p:cNvGrpSpPr/>
            <p:nvPr/>
          </p:nvGrpSpPr>
          <p:grpSpPr>
            <a:xfrm>
              <a:off x="9691950" y="1954263"/>
              <a:ext cx="42575" cy="1340475"/>
              <a:chOff x="9385150" y="1954263"/>
              <a:chExt cx="42575" cy="1340475"/>
            </a:xfrm>
          </p:grpSpPr>
          <p:sp>
            <p:nvSpPr>
              <p:cNvPr id="975" name="Google Shape;975;p24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4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4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4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4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24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4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82" name="Google Shape;982;p24"/>
          <p:cNvGrpSpPr/>
          <p:nvPr/>
        </p:nvGrpSpPr>
        <p:grpSpPr>
          <a:xfrm>
            <a:off x="8672225" y="1899238"/>
            <a:ext cx="451641" cy="1340475"/>
            <a:chOff x="9385150" y="1954263"/>
            <a:chExt cx="451641" cy="1340475"/>
          </a:xfrm>
        </p:grpSpPr>
        <p:grpSp>
          <p:nvGrpSpPr>
            <p:cNvPr id="983" name="Google Shape;983;p24"/>
            <p:cNvGrpSpPr/>
            <p:nvPr/>
          </p:nvGrpSpPr>
          <p:grpSpPr>
            <a:xfrm>
              <a:off x="9589683" y="1954263"/>
              <a:ext cx="42575" cy="1340475"/>
              <a:chOff x="9703875" y="1954263"/>
              <a:chExt cx="42575" cy="1340475"/>
            </a:xfrm>
          </p:grpSpPr>
          <p:sp>
            <p:nvSpPr>
              <p:cNvPr id="984" name="Google Shape;984;p24"/>
              <p:cNvSpPr/>
              <p:nvPr/>
            </p:nvSpPr>
            <p:spPr>
              <a:xfrm rot="10800000">
                <a:off x="970387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96"/>
                      <a:pt x="0" y="852"/>
                    </a:cubicBezTo>
                    <a:cubicBezTo>
                      <a:pt x="0" y="1308"/>
                      <a:pt x="395" y="1672"/>
                      <a:pt x="851" y="1672"/>
                    </a:cubicBezTo>
                    <a:cubicBezTo>
                      <a:pt x="1307" y="1672"/>
                      <a:pt x="1702" y="1308"/>
                      <a:pt x="1702" y="852"/>
                    </a:cubicBezTo>
                    <a:cubicBezTo>
                      <a:pt x="1702" y="39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24"/>
              <p:cNvSpPr/>
              <p:nvPr/>
            </p:nvSpPr>
            <p:spPr>
              <a:xfrm rot="10800000">
                <a:off x="970387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96"/>
                      <a:pt x="0" y="852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2"/>
                    </a:cubicBezTo>
                    <a:cubicBezTo>
                      <a:pt x="1702" y="396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24"/>
              <p:cNvSpPr/>
              <p:nvPr/>
            </p:nvSpPr>
            <p:spPr>
              <a:xfrm rot="10800000">
                <a:off x="970387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95"/>
                      <a:pt x="0" y="851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1"/>
                    </a:cubicBezTo>
                    <a:cubicBezTo>
                      <a:pt x="1702" y="33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24"/>
              <p:cNvSpPr/>
              <p:nvPr/>
            </p:nvSpPr>
            <p:spPr>
              <a:xfrm rot="10800000">
                <a:off x="9703875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24"/>
              <p:cNvSpPr/>
              <p:nvPr/>
            </p:nvSpPr>
            <p:spPr>
              <a:xfrm rot="10800000">
                <a:off x="970387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4"/>
              <p:cNvSpPr/>
              <p:nvPr/>
            </p:nvSpPr>
            <p:spPr>
              <a:xfrm rot="10800000">
                <a:off x="970387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4"/>
              <p:cNvSpPr/>
              <p:nvPr/>
            </p:nvSpPr>
            <p:spPr>
              <a:xfrm rot="10800000">
                <a:off x="9703875" y="1954263"/>
                <a:ext cx="42575" cy="41850"/>
              </a:xfrm>
              <a:custGeom>
                <a:rect b="b" l="l" r="r" t="t"/>
                <a:pathLst>
                  <a:path extrusionOk="0" h="1674" w="1703">
                    <a:moveTo>
                      <a:pt x="904" y="0"/>
                    </a:moveTo>
                    <a:cubicBezTo>
                      <a:pt x="887" y="0"/>
                      <a:pt x="869" y="1"/>
                      <a:pt x="851" y="2"/>
                    </a:cubicBezTo>
                    <a:cubicBezTo>
                      <a:pt x="395" y="2"/>
                      <a:pt x="0" y="367"/>
                      <a:pt x="0" y="822"/>
                    </a:cubicBezTo>
                    <a:cubicBezTo>
                      <a:pt x="0" y="1278"/>
                      <a:pt x="395" y="1674"/>
                      <a:pt x="851" y="1674"/>
                    </a:cubicBezTo>
                    <a:cubicBezTo>
                      <a:pt x="1307" y="1674"/>
                      <a:pt x="1702" y="1278"/>
                      <a:pt x="1702" y="822"/>
                    </a:cubicBezTo>
                    <a:cubicBezTo>
                      <a:pt x="1702" y="355"/>
                      <a:pt x="1337" y="0"/>
                      <a:pt x="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1" name="Google Shape;991;p24"/>
            <p:cNvGrpSpPr/>
            <p:nvPr/>
          </p:nvGrpSpPr>
          <p:grpSpPr>
            <a:xfrm>
              <a:off x="9487417" y="1954263"/>
              <a:ext cx="42575" cy="1340475"/>
              <a:chOff x="9544525" y="1954263"/>
              <a:chExt cx="42575" cy="1340475"/>
            </a:xfrm>
          </p:grpSpPr>
          <p:sp>
            <p:nvSpPr>
              <p:cNvPr id="992" name="Google Shape;992;p24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24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24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4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4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4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4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9" name="Google Shape;999;p24"/>
            <p:cNvGrpSpPr/>
            <p:nvPr/>
          </p:nvGrpSpPr>
          <p:grpSpPr>
            <a:xfrm>
              <a:off x="9385150" y="1954263"/>
              <a:ext cx="42575" cy="1340475"/>
              <a:chOff x="9385150" y="1954263"/>
              <a:chExt cx="42575" cy="1340475"/>
            </a:xfrm>
          </p:grpSpPr>
          <p:sp>
            <p:nvSpPr>
              <p:cNvPr id="1000" name="Google Shape;1000;p24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4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4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4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4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4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4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7" name="Google Shape;1007;p24"/>
            <p:cNvGrpSpPr/>
            <p:nvPr/>
          </p:nvGrpSpPr>
          <p:grpSpPr>
            <a:xfrm>
              <a:off x="9794216" y="1954263"/>
              <a:ext cx="42575" cy="1340475"/>
              <a:chOff x="9544525" y="1954263"/>
              <a:chExt cx="42575" cy="1340475"/>
            </a:xfrm>
          </p:grpSpPr>
          <p:sp>
            <p:nvSpPr>
              <p:cNvPr id="1008" name="Google Shape;1008;p24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4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4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24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24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24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4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5" name="Google Shape;1015;p24"/>
            <p:cNvGrpSpPr/>
            <p:nvPr/>
          </p:nvGrpSpPr>
          <p:grpSpPr>
            <a:xfrm>
              <a:off x="9691950" y="1954263"/>
              <a:ext cx="42575" cy="1340475"/>
              <a:chOff x="9385150" y="1954263"/>
              <a:chExt cx="42575" cy="1340475"/>
            </a:xfrm>
          </p:grpSpPr>
          <p:sp>
            <p:nvSpPr>
              <p:cNvPr id="1016" name="Google Shape;1016;p24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24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4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4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4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24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24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1"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25"/>
          <p:cNvSpPr txBox="1"/>
          <p:nvPr>
            <p:ph idx="1" type="subTitle"/>
          </p:nvPr>
        </p:nvSpPr>
        <p:spPr>
          <a:xfrm>
            <a:off x="1371600" y="3837725"/>
            <a:ext cx="6400800" cy="7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5" name="Google Shape;1025;p25"/>
          <p:cNvSpPr txBox="1"/>
          <p:nvPr>
            <p:ph type="title"/>
          </p:nvPr>
        </p:nvSpPr>
        <p:spPr>
          <a:xfrm>
            <a:off x="1371600" y="3054475"/>
            <a:ext cx="64008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26" name="Google Shape;1026;p25"/>
          <p:cNvGrpSpPr/>
          <p:nvPr/>
        </p:nvGrpSpPr>
        <p:grpSpPr>
          <a:xfrm>
            <a:off x="8430775" y="-425262"/>
            <a:ext cx="451641" cy="1340475"/>
            <a:chOff x="9385150" y="1954263"/>
            <a:chExt cx="451641" cy="1340475"/>
          </a:xfrm>
        </p:grpSpPr>
        <p:grpSp>
          <p:nvGrpSpPr>
            <p:cNvPr id="1027" name="Google Shape;1027;p25"/>
            <p:cNvGrpSpPr/>
            <p:nvPr/>
          </p:nvGrpSpPr>
          <p:grpSpPr>
            <a:xfrm>
              <a:off x="9589683" y="1954263"/>
              <a:ext cx="42575" cy="1340475"/>
              <a:chOff x="9703875" y="1954263"/>
              <a:chExt cx="42575" cy="1340475"/>
            </a:xfrm>
          </p:grpSpPr>
          <p:sp>
            <p:nvSpPr>
              <p:cNvPr id="1028" name="Google Shape;1028;p25"/>
              <p:cNvSpPr/>
              <p:nvPr/>
            </p:nvSpPr>
            <p:spPr>
              <a:xfrm rot="10800000">
                <a:off x="970387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96"/>
                      <a:pt x="0" y="852"/>
                    </a:cubicBezTo>
                    <a:cubicBezTo>
                      <a:pt x="0" y="1308"/>
                      <a:pt x="395" y="1672"/>
                      <a:pt x="851" y="1672"/>
                    </a:cubicBezTo>
                    <a:cubicBezTo>
                      <a:pt x="1307" y="1672"/>
                      <a:pt x="1702" y="1308"/>
                      <a:pt x="1702" y="852"/>
                    </a:cubicBezTo>
                    <a:cubicBezTo>
                      <a:pt x="1702" y="39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5"/>
              <p:cNvSpPr/>
              <p:nvPr/>
            </p:nvSpPr>
            <p:spPr>
              <a:xfrm rot="10800000">
                <a:off x="970387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96"/>
                      <a:pt x="0" y="852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2"/>
                    </a:cubicBezTo>
                    <a:cubicBezTo>
                      <a:pt x="1702" y="396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25"/>
              <p:cNvSpPr/>
              <p:nvPr/>
            </p:nvSpPr>
            <p:spPr>
              <a:xfrm rot="10800000">
                <a:off x="970387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95"/>
                      <a:pt x="0" y="851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1"/>
                    </a:cubicBezTo>
                    <a:cubicBezTo>
                      <a:pt x="1702" y="33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25"/>
              <p:cNvSpPr/>
              <p:nvPr/>
            </p:nvSpPr>
            <p:spPr>
              <a:xfrm rot="10800000">
                <a:off x="9703875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5"/>
              <p:cNvSpPr/>
              <p:nvPr/>
            </p:nvSpPr>
            <p:spPr>
              <a:xfrm rot="10800000">
                <a:off x="970387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5"/>
              <p:cNvSpPr/>
              <p:nvPr/>
            </p:nvSpPr>
            <p:spPr>
              <a:xfrm rot="10800000">
                <a:off x="970387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5"/>
              <p:cNvSpPr/>
              <p:nvPr/>
            </p:nvSpPr>
            <p:spPr>
              <a:xfrm rot="10800000">
                <a:off x="9703875" y="1954263"/>
                <a:ext cx="42575" cy="41850"/>
              </a:xfrm>
              <a:custGeom>
                <a:rect b="b" l="l" r="r" t="t"/>
                <a:pathLst>
                  <a:path extrusionOk="0" h="1674" w="1703">
                    <a:moveTo>
                      <a:pt x="904" y="0"/>
                    </a:moveTo>
                    <a:cubicBezTo>
                      <a:pt x="887" y="0"/>
                      <a:pt x="869" y="1"/>
                      <a:pt x="851" y="2"/>
                    </a:cubicBezTo>
                    <a:cubicBezTo>
                      <a:pt x="395" y="2"/>
                      <a:pt x="0" y="367"/>
                      <a:pt x="0" y="822"/>
                    </a:cubicBezTo>
                    <a:cubicBezTo>
                      <a:pt x="0" y="1278"/>
                      <a:pt x="395" y="1674"/>
                      <a:pt x="851" y="1674"/>
                    </a:cubicBezTo>
                    <a:cubicBezTo>
                      <a:pt x="1307" y="1674"/>
                      <a:pt x="1702" y="1278"/>
                      <a:pt x="1702" y="822"/>
                    </a:cubicBezTo>
                    <a:cubicBezTo>
                      <a:pt x="1702" y="355"/>
                      <a:pt x="1337" y="0"/>
                      <a:pt x="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5" name="Google Shape;1035;p25"/>
            <p:cNvGrpSpPr/>
            <p:nvPr/>
          </p:nvGrpSpPr>
          <p:grpSpPr>
            <a:xfrm>
              <a:off x="9487417" y="1954263"/>
              <a:ext cx="42575" cy="1340475"/>
              <a:chOff x="9544525" y="1954263"/>
              <a:chExt cx="42575" cy="1340475"/>
            </a:xfrm>
          </p:grpSpPr>
          <p:sp>
            <p:nvSpPr>
              <p:cNvPr id="1036" name="Google Shape;1036;p25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25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5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5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25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5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25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3" name="Google Shape;1043;p25"/>
            <p:cNvGrpSpPr/>
            <p:nvPr/>
          </p:nvGrpSpPr>
          <p:grpSpPr>
            <a:xfrm>
              <a:off x="9385150" y="1954263"/>
              <a:ext cx="42575" cy="1340475"/>
              <a:chOff x="9385150" y="1954263"/>
              <a:chExt cx="42575" cy="1340475"/>
            </a:xfrm>
          </p:grpSpPr>
          <p:sp>
            <p:nvSpPr>
              <p:cNvPr id="1044" name="Google Shape;1044;p25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25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5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25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25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25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25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1" name="Google Shape;1051;p25"/>
            <p:cNvGrpSpPr/>
            <p:nvPr/>
          </p:nvGrpSpPr>
          <p:grpSpPr>
            <a:xfrm>
              <a:off x="9794216" y="1954263"/>
              <a:ext cx="42575" cy="1340475"/>
              <a:chOff x="9544525" y="1954263"/>
              <a:chExt cx="42575" cy="1340475"/>
            </a:xfrm>
          </p:grpSpPr>
          <p:sp>
            <p:nvSpPr>
              <p:cNvPr id="1052" name="Google Shape;1052;p25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25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25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25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25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25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25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9" name="Google Shape;1059;p25"/>
            <p:cNvGrpSpPr/>
            <p:nvPr/>
          </p:nvGrpSpPr>
          <p:grpSpPr>
            <a:xfrm>
              <a:off x="9691950" y="1954263"/>
              <a:ext cx="42575" cy="1340475"/>
              <a:chOff x="9385150" y="1954263"/>
              <a:chExt cx="42575" cy="1340475"/>
            </a:xfrm>
          </p:grpSpPr>
          <p:sp>
            <p:nvSpPr>
              <p:cNvPr id="1060" name="Google Shape;1060;p25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25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25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25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25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5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25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2"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2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9" name="Google Shape;1069;p26"/>
          <p:cNvSpPr txBox="1"/>
          <p:nvPr>
            <p:ph idx="2" type="title"/>
          </p:nvPr>
        </p:nvSpPr>
        <p:spPr>
          <a:xfrm>
            <a:off x="865655" y="1530825"/>
            <a:ext cx="4992600" cy="4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0" name="Google Shape;1070;p26"/>
          <p:cNvSpPr txBox="1"/>
          <p:nvPr>
            <p:ph idx="1" type="subTitle"/>
          </p:nvPr>
        </p:nvSpPr>
        <p:spPr>
          <a:xfrm>
            <a:off x="868675" y="2026225"/>
            <a:ext cx="3783000" cy="25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 ">
  <p:cSld name="CUSTOM_12_1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3" name="Google Shape;1073;p27"/>
          <p:cNvSpPr txBox="1"/>
          <p:nvPr>
            <p:ph idx="2" type="title"/>
          </p:nvPr>
        </p:nvSpPr>
        <p:spPr>
          <a:xfrm>
            <a:off x="865655" y="1530825"/>
            <a:ext cx="3468900" cy="4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4" name="Google Shape;1074;p27"/>
          <p:cNvSpPr txBox="1"/>
          <p:nvPr>
            <p:ph idx="1" type="subTitle"/>
          </p:nvPr>
        </p:nvSpPr>
        <p:spPr>
          <a:xfrm>
            <a:off x="868675" y="2026225"/>
            <a:ext cx="3471600" cy="25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75" name="Google Shape;1075;p27"/>
          <p:cNvSpPr txBox="1"/>
          <p:nvPr>
            <p:ph idx="3" type="title"/>
          </p:nvPr>
        </p:nvSpPr>
        <p:spPr>
          <a:xfrm>
            <a:off x="4819580" y="1530825"/>
            <a:ext cx="3468900" cy="4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6" name="Google Shape;1076;p27"/>
          <p:cNvSpPr txBox="1"/>
          <p:nvPr>
            <p:ph idx="4" type="subTitle"/>
          </p:nvPr>
        </p:nvSpPr>
        <p:spPr>
          <a:xfrm>
            <a:off x="4822600" y="2026225"/>
            <a:ext cx="3471600" cy="25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8" name="Google Shape;107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5439" y="-570177"/>
            <a:ext cx="2678861" cy="1939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75" y="-222425"/>
            <a:ext cx="3858901" cy="5793334"/>
          </a:xfrm>
          <a:prstGeom prst="rect">
            <a:avLst/>
          </a:prstGeom>
          <a:noFill/>
          <a:ln>
            <a:noFill/>
          </a:ln>
        </p:spPr>
      </p:pic>
      <p:sp>
        <p:nvSpPr>
          <p:cNvPr id="1080" name="Google Shape;1080;p28"/>
          <p:cNvSpPr txBox="1"/>
          <p:nvPr>
            <p:ph type="title"/>
          </p:nvPr>
        </p:nvSpPr>
        <p:spPr>
          <a:xfrm>
            <a:off x="2642550" y="1436175"/>
            <a:ext cx="3858900" cy="9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1081" name="Google Shape;1081;p28"/>
          <p:cNvSpPr txBox="1"/>
          <p:nvPr>
            <p:ph idx="1" type="subTitle"/>
          </p:nvPr>
        </p:nvSpPr>
        <p:spPr>
          <a:xfrm>
            <a:off x="2642550" y="2379501"/>
            <a:ext cx="3858900" cy="35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2" name="Google Shape;1082;p28"/>
          <p:cNvSpPr txBox="1"/>
          <p:nvPr>
            <p:ph idx="2" type="subTitle"/>
          </p:nvPr>
        </p:nvSpPr>
        <p:spPr>
          <a:xfrm>
            <a:off x="2642550" y="2651760"/>
            <a:ext cx="3858900" cy="80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3" name="Google Shape;1083;p28"/>
          <p:cNvSpPr txBox="1"/>
          <p:nvPr/>
        </p:nvSpPr>
        <p:spPr>
          <a:xfrm>
            <a:off x="1834200" y="3803025"/>
            <a:ext cx="5475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 Slab"/>
                <a:ea typeface="Roboto Slab"/>
                <a:cs typeface="Roboto Slab"/>
                <a:sym typeface="Roboto Sla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 Slab"/>
                <a:ea typeface="Roboto Slab"/>
                <a:cs typeface="Roboto Slab"/>
                <a:sym typeface="Roboto Slab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 Slab"/>
                <a:ea typeface="Roboto Slab"/>
                <a:cs typeface="Roboto Slab"/>
                <a:sym typeface="Roboto Slab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sz="1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084" name="Google Shape;108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899999">
            <a:off x="318281" y="3188754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899999">
            <a:off x="8737109" y="-129171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Google Shape;1086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 rot="-900008">
            <a:off x="8393628" y="4263223"/>
            <a:ext cx="410087" cy="38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3">
    <p:bg>
      <p:bgPr>
        <a:gradFill>
          <a:gsLst>
            <a:gs pos="0">
              <a:schemeClr val="lt1"/>
            </a:gs>
            <a:gs pos="100000">
              <a:srgbClr val="DCF4FA"/>
            </a:gs>
          </a:gsLst>
          <a:lin ang="2700006" scaled="0"/>
        </a:gradFill>
      </p:bgPr>
    </p:bg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Google Shape;108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00000">
            <a:off x="722794" y="246347"/>
            <a:ext cx="3541804" cy="4816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9" name="Google Shape;10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500000">
            <a:off x="941901" y="1022135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0" name="Google Shape;10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00020">
            <a:off x="4890367" y="775341"/>
            <a:ext cx="380977" cy="355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1" name="Google Shape;109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288032">
            <a:off x="4007356" y="3816829"/>
            <a:ext cx="535946" cy="500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3_1">
    <p:bg>
      <p:bgPr>
        <a:gradFill>
          <a:gsLst>
            <a:gs pos="0">
              <a:schemeClr val="lt1"/>
            </a:gs>
            <a:gs pos="100000">
              <a:srgbClr val="DCF4FA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3" name="Google Shape;109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89614" y="-815952"/>
            <a:ext cx="2678861" cy="1939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4" name="Google Shape;10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22200" y="-324913"/>
            <a:ext cx="3858901" cy="5793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5" name="Google Shape;10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9988">
            <a:off x="7922656" y="4081000"/>
            <a:ext cx="1016239" cy="947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2" name="Google Shape;192;p4"/>
          <p:cNvSpPr txBox="1"/>
          <p:nvPr>
            <p:ph idx="1" type="subTitle"/>
          </p:nvPr>
        </p:nvSpPr>
        <p:spPr>
          <a:xfrm>
            <a:off x="713225" y="1444725"/>
            <a:ext cx="7717500" cy="3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600"/>
            </a:lvl9pPr>
          </a:lstStyle>
          <a:p/>
        </p:txBody>
      </p:sp>
      <p:grpSp>
        <p:nvGrpSpPr>
          <p:cNvPr id="193" name="Google Shape;193;p4"/>
          <p:cNvGrpSpPr/>
          <p:nvPr/>
        </p:nvGrpSpPr>
        <p:grpSpPr>
          <a:xfrm>
            <a:off x="8430725" y="1996213"/>
            <a:ext cx="451641" cy="1340475"/>
            <a:chOff x="9385150" y="1954263"/>
            <a:chExt cx="451641" cy="1340475"/>
          </a:xfrm>
        </p:grpSpPr>
        <p:grpSp>
          <p:nvGrpSpPr>
            <p:cNvPr id="194" name="Google Shape;194;p4"/>
            <p:cNvGrpSpPr/>
            <p:nvPr/>
          </p:nvGrpSpPr>
          <p:grpSpPr>
            <a:xfrm>
              <a:off x="9589683" y="1954263"/>
              <a:ext cx="42575" cy="1340475"/>
              <a:chOff x="9703875" y="1954263"/>
              <a:chExt cx="42575" cy="1340475"/>
            </a:xfrm>
          </p:grpSpPr>
          <p:sp>
            <p:nvSpPr>
              <p:cNvPr id="195" name="Google Shape;195;p4"/>
              <p:cNvSpPr/>
              <p:nvPr/>
            </p:nvSpPr>
            <p:spPr>
              <a:xfrm rot="10800000">
                <a:off x="970387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96"/>
                      <a:pt x="0" y="852"/>
                    </a:cubicBezTo>
                    <a:cubicBezTo>
                      <a:pt x="0" y="1308"/>
                      <a:pt x="395" y="1672"/>
                      <a:pt x="851" y="1672"/>
                    </a:cubicBezTo>
                    <a:cubicBezTo>
                      <a:pt x="1307" y="1672"/>
                      <a:pt x="1702" y="1308"/>
                      <a:pt x="1702" y="852"/>
                    </a:cubicBezTo>
                    <a:cubicBezTo>
                      <a:pt x="1702" y="39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 rot="10800000">
                <a:off x="970387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96"/>
                      <a:pt x="0" y="852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2"/>
                    </a:cubicBezTo>
                    <a:cubicBezTo>
                      <a:pt x="1702" y="396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 rot="10800000">
                <a:off x="970387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95"/>
                      <a:pt x="0" y="851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1"/>
                    </a:cubicBezTo>
                    <a:cubicBezTo>
                      <a:pt x="1702" y="33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 rot="10800000">
                <a:off x="9703875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 rot="10800000">
                <a:off x="970387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 rot="10800000">
                <a:off x="970387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 rot="10800000">
                <a:off x="9703875" y="1954263"/>
                <a:ext cx="42575" cy="41850"/>
              </a:xfrm>
              <a:custGeom>
                <a:rect b="b" l="l" r="r" t="t"/>
                <a:pathLst>
                  <a:path extrusionOk="0" h="1674" w="1703">
                    <a:moveTo>
                      <a:pt x="904" y="0"/>
                    </a:moveTo>
                    <a:cubicBezTo>
                      <a:pt x="887" y="0"/>
                      <a:pt x="869" y="1"/>
                      <a:pt x="851" y="2"/>
                    </a:cubicBezTo>
                    <a:cubicBezTo>
                      <a:pt x="395" y="2"/>
                      <a:pt x="0" y="367"/>
                      <a:pt x="0" y="822"/>
                    </a:cubicBezTo>
                    <a:cubicBezTo>
                      <a:pt x="0" y="1278"/>
                      <a:pt x="395" y="1674"/>
                      <a:pt x="851" y="1674"/>
                    </a:cubicBezTo>
                    <a:cubicBezTo>
                      <a:pt x="1307" y="1674"/>
                      <a:pt x="1702" y="1278"/>
                      <a:pt x="1702" y="822"/>
                    </a:cubicBezTo>
                    <a:cubicBezTo>
                      <a:pt x="1702" y="355"/>
                      <a:pt x="1337" y="0"/>
                      <a:pt x="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" name="Google Shape;202;p4"/>
            <p:cNvGrpSpPr/>
            <p:nvPr/>
          </p:nvGrpSpPr>
          <p:grpSpPr>
            <a:xfrm>
              <a:off x="9487417" y="1954263"/>
              <a:ext cx="42575" cy="1340475"/>
              <a:chOff x="9544525" y="1954263"/>
              <a:chExt cx="42575" cy="1340475"/>
            </a:xfrm>
          </p:grpSpPr>
          <p:sp>
            <p:nvSpPr>
              <p:cNvPr id="203" name="Google Shape;203;p4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4"/>
            <p:cNvGrpSpPr/>
            <p:nvPr/>
          </p:nvGrpSpPr>
          <p:grpSpPr>
            <a:xfrm>
              <a:off x="9385150" y="1954263"/>
              <a:ext cx="42575" cy="1340475"/>
              <a:chOff x="9385150" y="1954263"/>
              <a:chExt cx="42575" cy="1340475"/>
            </a:xfrm>
          </p:grpSpPr>
          <p:sp>
            <p:nvSpPr>
              <p:cNvPr id="211" name="Google Shape;211;p4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" name="Google Shape;218;p4"/>
            <p:cNvGrpSpPr/>
            <p:nvPr/>
          </p:nvGrpSpPr>
          <p:grpSpPr>
            <a:xfrm>
              <a:off x="9794216" y="1954263"/>
              <a:ext cx="42575" cy="1340475"/>
              <a:chOff x="9544525" y="1954263"/>
              <a:chExt cx="42575" cy="1340475"/>
            </a:xfrm>
          </p:grpSpPr>
          <p:sp>
            <p:nvSpPr>
              <p:cNvPr id="219" name="Google Shape;219;p4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4"/>
            <p:cNvGrpSpPr/>
            <p:nvPr/>
          </p:nvGrpSpPr>
          <p:grpSpPr>
            <a:xfrm>
              <a:off x="9691950" y="1954263"/>
              <a:ext cx="42575" cy="1340475"/>
              <a:chOff x="9385150" y="1954263"/>
              <a:chExt cx="42575" cy="1340475"/>
            </a:xfrm>
          </p:grpSpPr>
          <p:sp>
            <p:nvSpPr>
              <p:cNvPr id="227" name="Google Shape;227;p4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/>
          <p:nvPr>
            <p:ph type="title"/>
          </p:nvPr>
        </p:nvSpPr>
        <p:spPr>
          <a:xfrm>
            <a:off x="4288625" y="933300"/>
            <a:ext cx="4134000" cy="40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" name="Google Shape;236;p5"/>
          <p:cNvSpPr txBox="1"/>
          <p:nvPr>
            <p:ph idx="2" type="title"/>
          </p:nvPr>
        </p:nvSpPr>
        <p:spPr>
          <a:xfrm>
            <a:off x="4296776" y="2826600"/>
            <a:ext cx="41340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7" name="Google Shape;237;p5"/>
          <p:cNvSpPr txBox="1"/>
          <p:nvPr>
            <p:ph idx="1" type="subTitle"/>
          </p:nvPr>
        </p:nvSpPr>
        <p:spPr>
          <a:xfrm>
            <a:off x="4299053" y="3391002"/>
            <a:ext cx="3145500" cy="102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8" name="Google Shape;238;p5"/>
          <p:cNvSpPr txBox="1"/>
          <p:nvPr>
            <p:ph idx="3" type="subTitle"/>
          </p:nvPr>
        </p:nvSpPr>
        <p:spPr>
          <a:xfrm>
            <a:off x="4288625" y="1420200"/>
            <a:ext cx="3141300" cy="102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239" name="Google Shape;23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9999">
            <a:off x="8269818" y="4381629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99987">
            <a:off x="7311269" y="89567"/>
            <a:ext cx="535946" cy="50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900008">
            <a:off x="8691366" y="900348"/>
            <a:ext cx="410087" cy="38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9999">
            <a:off x="141331" y="1777704"/>
            <a:ext cx="321896" cy="300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4" name="Google Shape;244;p6"/>
          <p:cNvGrpSpPr/>
          <p:nvPr/>
        </p:nvGrpSpPr>
        <p:grpSpPr>
          <a:xfrm>
            <a:off x="8612900" y="3380513"/>
            <a:ext cx="451641" cy="1340475"/>
            <a:chOff x="9385150" y="1954263"/>
            <a:chExt cx="451641" cy="1340475"/>
          </a:xfrm>
        </p:grpSpPr>
        <p:grpSp>
          <p:nvGrpSpPr>
            <p:cNvPr id="245" name="Google Shape;245;p6"/>
            <p:cNvGrpSpPr/>
            <p:nvPr/>
          </p:nvGrpSpPr>
          <p:grpSpPr>
            <a:xfrm>
              <a:off x="9589683" y="1954263"/>
              <a:ext cx="42575" cy="1340475"/>
              <a:chOff x="9703875" y="1954263"/>
              <a:chExt cx="42575" cy="1340475"/>
            </a:xfrm>
          </p:grpSpPr>
          <p:sp>
            <p:nvSpPr>
              <p:cNvPr id="246" name="Google Shape;246;p6"/>
              <p:cNvSpPr/>
              <p:nvPr/>
            </p:nvSpPr>
            <p:spPr>
              <a:xfrm rot="10800000">
                <a:off x="970387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96"/>
                      <a:pt x="0" y="852"/>
                    </a:cubicBezTo>
                    <a:cubicBezTo>
                      <a:pt x="0" y="1308"/>
                      <a:pt x="395" y="1672"/>
                      <a:pt x="851" y="1672"/>
                    </a:cubicBezTo>
                    <a:cubicBezTo>
                      <a:pt x="1307" y="1672"/>
                      <a:pt x="1702" y="1308"/>
                      <a:pt x="1702" y="852"/>
                    </a:cubicBezTo>
                    <a:cubicBezTo>
                      <a:pt x="1702" y="39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 rot="10800000">
                <a:off x="970387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96"/>
                      <a:pt x="0" y="852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2"/>
                    </a:cubicBezTo>
                    <a:cubicBezTo>
                      <a:pt x="1702" y="396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 rot="10800000">
                <a:off x="970387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95"/>
                      <a:pt x="0" y="851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1"/>
                    </a:cubicBezTo>
                    <a:cubicBezTo>
                      <a:pt x="1702" y="33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 rot="10800000">
                <a:off x="9703875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 rot="10800000">
                <a:off x="970387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 rot="10800000">
                <a:off x="970387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 rot="10800000">
                <a:off x="9703875" y="1954263"/>
                <a:ext cx="42575" cy="41850"/>
              </a:xfrm>
              <a:custGeom>
                <a:rect b="b" l="l" r="r" t="t"/>
                <a:pathLst>
                  <a:path extrusionOk="0" h="1674" w="1703">
                    <a:moveTo>
                      <a:pt x="904" y="0"/>
                    </a:moveTo>
                    <a:cubicBezTo>
                      <a:pt x="887" y="0"/>
                      <a:pt x="869" y="1"/>
                      <a:pt x="851" y="2"/>
                    </a:cubicBezTo>
                    <a:cubicBezTo>
                      <a:pt x="395" y="2"/>
                      <a:pt x="0" y="367"/>
                      <a:pt x="0" y="822"/>
                    </a:cubicBezTo>
                    <a:cubicBezTo>
                      <a:pt x="0" y="1278"/>
                      <a:pt x="395" y="1674"/>
                      <a:pt x="851" y="1674"/>
                    </a:cubicBezTo>
                    <a:cubicBezTo>
                      <a:pt x="1307" y="1674"/>
                      <a:pt x="1702" y="1278"/>
                      <a:pt x="1702" y="822"/>
                    </a:cubicBezTo>
                    <a:cubicBezTo>
                      <a:pt x="1702" y="355"/>
                      <a:pt x="1337" y="0"/>
                      <a:pt x="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9487417" y="1954263"/>
              <a:ext cx="42575" cy="1340475"/>
              <a:chOff x="9544525" y="1954263"/>
              <a:chExt cx="42575" cy="1340475"/>
            </a:xfrm>
          </p:grpSpPr>
          <p:sp>
            <p:nvSpPr>
              <p:cNvPr id="254" name="Google Shape;254;p6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" name="Google Shape;261;p6"/>
            <p:cNvGrpSpPr/>
            <p:nvPr/>
          </p:nvGrpSpPr>
          <p:grpSpPr>
            <a:xfrm>
              <a:off x="9385150" y="1954263"/>
              <a:ext cx="42575" cy="1340475"/>
              <a:chOff x="9385150" y="1954263"/>
              <a:chExt cx="42575" cy="1340475"/>
            </a:xfrm>
          </p:grpSpPr>
          <p:sp>
            <p:nvSpPr>
              <p:cNvPr id="262" name="Google Shape;262;p6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6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9" name="Google Shape;269;p6"/>
            <p:cNvGrpSpPr/>
            <p:nvPr/>
          </p:nvGrpSpPr>
          <p:grpSpPr>
            <a:xfrm>
              <a:off x="9794216" y="1954263"/>
              <a:ext cx="42575" cy="1340475"/>
              <a:chOff x="9544525" y="1954263"/>
              <a:chExt cx="42575" cy="1340475"/>
            </a:xfrm>
          </p:grpSpPr>
          <p:sp>
            <p:nvSpPr>
              <p:cNvPr id="270" name="Google Shape;270;p6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6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6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" name="Google Shape;277;p6"/>
            <p:cNvGrpSpPr/>
            <p:nvPr/>
          </p:nvGrpSpPr>
          <p:grpSpPr>
            <a:xfrm>
              <a:off x="9691950" y="1954263"/>
              <a:ext cx="42575" cy="1340475"/>
              <a:chOff x="9385150" y="1954263"/>
              <a:chExt cx="42575" cy="1340475"/>
            </a:xfrm>
          </p:grpSpPr>
          <p:sp>
            <p:nvSpPr>
              <p:cNvPr id="278" name="Google Shape;278;p6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6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6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85" name="Google Shape;28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99987">
            <a:off x="445244" y="289392"/>
            <a:ext cx="535946" cy="50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00000">
            <a:off x="6847153" y="-393006"/>
            <a:ext cx="1018695" cy="949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9999">
            <a:off x="8506309" y="1307147"/>
            <a:ext cx="321896" cy="3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/>
          <p:nvPr>
            <p:ph idx="1" type="subTitle"/>
          </p:nvPr>
        </p:nvSpPr>
        <p:spPr>
          <a:xfrm>
            <a:off x="963000" y="1678950"/>
            <a:ext cx="4285800" cy="228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1" name="Google Shape;291;p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92" name="Google Shape;292;p7"/>
          <p:cNvGrpSpPr/>
          <p:nvPr/>
        </p:nvGrpSpPr>
        <p:grpSpPr>
          <a:xfrm>
            <a:off x="261588" y="3959238"/>
            <a:ext cx="451641" cy="1340475"/>
            <a:chOff x="9385150" y="1954263"/>
            <a:chExt cx="451641" cy="1340475"/>
          </a:xfrm>
        </p:grpSpPr>
        <p:grpSp>
          <p:nvGrpSpPr>
            <p:cNvPr id="293" name="Google Shape;293;p7"/>
            <p:cNvGrpSpPr/>
            <p:nvPr/>
          </p:nvGrpSpPr>
          <p:grpSpPr>
            <a:xfrm>
              <a:off x="9589683" y="1954263"/>
              <a:ext cx="42575" cy="1340475"/>
              <a:chOff x="9703875" y="1954263"/>
              <a:chExt cx="42575" cy="1340475"/>
            </a:xfrm>
          </p:grpSpPr>
          <p:sp>
            <p:nvSpPr>
              <p:cNvPr id="294" name="Google Shape;294;p7"/>
              <p:cNvSpPr/>
              <p:nvPr/>
            </p:nvSpPr>
            <p:spPr>
              <a:xfrm rot="10800000">
                <a:off x="970387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96"/>
                      <a:pt x="0" y="852"/>
                    </a:cubicBezTo>
                    <a:cubicBezTo>
                      <a:pt x="0" y="1308"/>
                      <a:pt x="395" y="1672"/>
                      <a:pt x="851" y="1672"/>
                    </a:cubicBezTo>
                    <a:cubicBezTo>
                      <a:pt x="1307" y="1672"/>
                      <a:pt x="1702" y="1308"/>
                      <a:pt x="1702" y="852"/>
                    </a:cubicBezTo>
                    <a:cubicBezTo>
                      <a:pt x="1702" y="39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 rot="10800000">
                <a:off x="970387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96"/>
                      <a:pt x="0" y="852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2"/>
                    </a:cubicBezTo>
                    <a:cubicBezTo>
                      <a:pt x="1702" y="396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 rot="10800000">
                <a:off x="970387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95"/>
                      <a:pt x="0" y="851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1"/>
                    </a:cubicBezTo>
                    <a:cubicBezTo>
                      <a:pt x="1702" y="33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 rot="10800000">
                <a:off x="9703875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 rot="10800000">
                <a:off x="970387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 rot="10800000">
                <a:off x="970387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 rot="10800000">
                <a:off x="9703875" y="1954263"/>
                <a:ext cx="42575" cy="41850"/>
              </a:xfrm>
              <a:custGeom>
                <a:rect b="b" l="l" r="r" t="t"/>
                <a:pathLst>
                  <a:path extrusionOk="0" h="1674" w="1703">
                    <a:moveTo>
                      <a:pt x="904" y="0"/>
                    </a:moveTo>
                    <a:cubicBezTo>
                      <a:pt x="887" y="0"/>
                      <a:pt x="869" y="1"/>
                      <a:pt x="851" y="2"/>
                    </a:cubicBezTo>
                    <a:cubicBezTo>
                      <a:pt x="395" y="2"/>
                      <a:pt x="0" y="367"/>
                      <a:pt x="0" y="822"/>
                    </a:cubicBezTo>
                    <a:cubicBezTo>
                      <a:pt x="0" y="1278"/>
                      <a:pt x="395" y="1674"/>
                      <a:pt x="851" y="1674"/>
                    </a:cubicBezTo>
                    <a:cubicBezTo>
                      <a:pt x="1307" y="1674"/>
                      <a:pt x="1702" y="1278"/>
                      <a:pt x="1702" y="822"/>
                    </a:cubicBezTo>
                    <a:cubicBezTo>
                      <a:pt x="1702" y="355"/>
                      <a:pt x="1337" y="0"/>
                      <a:pt x="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1" name="Google Shape;301;p7"/>
            <p:cNvGrpSpPr/>
            <p:nvPr/>
          </p:nvGrpSpPr>
          <p:grpSpPr>
            <a:xfrm>
              <a:off x="9487417" y="1954263"/>
              <a:ext cx="42575" cy="1340475"/>
              <a:chOff x="9544525" y="1954263"/>
              <a:chExt cx="42575" cy="1340475"/>
            </a:xfrm>
          </p:grpSpPr>
          <p:sp>
            <p:nvSpPr>
              <p:cNvPr id="302" name="Google Shape;302;p7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7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7"/>
            <p:cNvGrpSpPr/>
            <p:nvPr/>
          </p:nvGrpSpPr>
          <p:grpSpPr>
            <a:xfrm>
              <a:off x="9385150" y="1954263"/>
              <a:ext cx="42575" cy="1340475"/>
              <a:chOff x="9385150" y="1954263"/>
              <a:chExt cx="42575" cy="1340475"/>
            </a:xfrm>
          </p:grpSpPr>
          <p:sp>
            <p:nvSpPr>
              <p:cNvPr id="310" name="Google Shape;310;p7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7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7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7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7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7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7" name="Google Shape;317;p7"/>
            <p:cNvGrpSpPr/>
            <p:nvPr/>
          </p:nvGrpSpPr>
          <p:grpSpPr>
            <a:xfrm>
              <a:off x="9794216" y="1954263"/>
              <a:ext cx="42575" cy="1340475"/>
              <a:chOff x="9544525" y="1954263"/>
              <a:chExt cx="42575" cy="1340475"/>
            </a:xfrm>
          </p:grpSpPr>
          <p:sp>
            <p:nvSpPr>
              <p:cNvPr id="318" name="Google Shape;318;p7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7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7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7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7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7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7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5" name="Google Shape;325;p7"/>
            <p:cNvGrpSpPr/>
            <p:nvPr/>
          </p:nvGrpSpPr>
          <p:grpSpPr>
            <a:xfrm>
              <a:off x="9691950" y="1954263"/>
              <a:ext cx="42575" cy="1340475"/>
              <a:chOff x="9385150" y="1954263"/>
              <a:chExt cx="42575" cy="1340475"/>
            </a:xfrm>
          </p:grpSpPr>
          <p:sp>
            <p:nvSpPr>
              <p:cNvPr id="326" name="Google Shape;326;p7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7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7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7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3" name="Google Shape;333;p7"/>
          <p:cNvGrpSpPr/>
          <p:nvPr/>
        </p:nvGrpSpPr>
        <p:grpSpPr>
          <a:xfrm>
            <a:off x="8430763" y="-236037"/>
            <a:ext cx="451641" cy="1340475"/>
            <a:chOff x="9385150" y="1954263"/>
            <a:chExt cx="451641" cy="1340475"/>
          </a:xfrm>
        </p:grpSpPr>
        <p:grpSp>
          <p:nvGrpSpPr>
            <p:cNvPr id="334" name="Google Shape;334;p7"/>
            <p:cNvGrpSpPr/>
            <p:nvPr/>
          </p:nvGrpSpPr>
          <p:grpSpPr>
            <a:xfrm>
              <a:off x="9589683" y="1954263"/>
              <a:ext cx="42575" cy="1340475"/>
              <a:chOff x="9703875" y="1954263"/>
              <a:chExt cx="42575" cy="1340475"/>
            </a:xfrm>
          </p:grpSpPr>
          <p:sp>
            <p:nvSpPr>
              <p:cNvPr id="335" name="Google Shape;335;p7"/>
              <p:cNvSpPr/>
              <p:nvPr/>
            </p:nvSpPr>
            <p:spPr>
              <a:xfrm rot="10800000">
                <a:off x="970387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96"/>
                      <a:pt x="0" y="852"/>
                    </a:cubicBezTo>
                    <a:cubicBezTo>
                      <a:pt x="0" y="1308"/>
                      <a:pt x="395" y="1672"/>
                      <a:pt x="851" y="1672"/>
                    </a:cubicBezTo>
                    <a:cubicBezTo>
                      <a:pt x="1307" y="1672"/>
                      <a:pt x="1702" y="1308"/>
                      <a:pt x="1702" y="852"/>
                    </a:cubicBezTo>
                    <a:cubicBezTo>
                      <a:pt x="1702" y="39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 rot="10800000">
                <a:off x="970387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96"/>
                      <a:pt x="0" y="852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2"/>
                    </a:cubicBezTo>
                    <a:cubicBezTo>
                      <a:pt x="1702" y="396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 rot="10800000">
                <a:off x="970387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95"/>
                      <a:pt x="0" y="851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1"/>
                    </a:cubicBezTo>
                    <a:cubicBezTo>
                      <a:pt x="1702" y="33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 rot="10800000">
                <a:off x="9703875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 rot="10800000">
                <a:off x="970387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 rot="10800000">
                <a:off x="970387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 rot="10800000">
                <a:off x="9703875" y="1954263"/>
                <a:ext cx="42575" cy="41850"/>
              </a:xfrm>
              <a:custGeom>
                <a:rect b="b" l="l" r="r" t="t"/>
                <a:pathLst>
                  <a:path extrusionOk="0" h="1674" w="1703">
                    <a:moveTo>
                      <a:pt x="904" y="0"/>
                    </a:moveTo>
                    <a:cubicBezTo>
                      <a:pt x="887" y="0"/>
                      <a:pt x="869" y="1"/>
                      <a:pt x="851" y="2"/>
                    </a:cubicBezTo>
                    <a:cubicBezTo>
                      <a:pt x="395" y="2"/>
                      <a:pt x="0" y="367"/>
                      <a:pt x="0" y="822"/>
                    </a:cubicBezTo>
                    <a:cubicBezTo>
                      <a:pt x="0" y="1278"/>
                      <a:pt x="395" y="1674"/>
                      <a:pt x="851" y="1674"/>
                    </a:cubicBezTo>
                    <a:cubicBezTo>
                      <a:pt x="1307" y="1674"/>
                      <a:pt x="1702" y="1278"/>
                      <a:pt x="1702" y="822"/>
                    </a:cubicBezTo>
                    <a:cubicBezTo>
                      <a:pt x="1702" y="355"/>
                      <a:pt x="1337" y="0"/>
                      <a:pt x="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2" name="Google Shape;342;p7"/>
            <p:cNvGrpSpPr/>
            <p:nvPr/>
          </p:nvGrpSpPr>
          <p:grpSpPr>
            <a:xfrm>
              <a:off x="9487417" y="1954263"/>
              <a:ext cx="42575" cy="1340475"/>
              <a:chOff x="9544525" y="1954263"/>
              <a:chExt cx="42575" cy="1340475"/>
            </a:xfrm>
          </p:grpSpPr>
          <p:sp>
            <p:nvSpPr>
              <p:cNvPr id="343" name="Google Shape;343;p7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7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7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0" name="Google Shape;350;p7"/>
            <p:cNvGrpSpPr/>
            <p:nvPr/>
          </p:nvGrpSpPr>
          <p:grpSpPr>
            <a:xfrm>
              <a:off x="9385150" y="1954263"/>
              <a:ext cx="42575" cy="1340475"/>
              <a:chOff x="9385150" y="1954263"/>
              <a:chExt cx="42575" cy="1340475"/>
            </a:xfrm>
          </p:grpSpPr>
          <p:sp>
            <p:nvSpPr>
              <p:cNvPr id="351" name="Google Shape;351;p7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7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7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7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7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7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7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8" name="Google Shape;358;p7"/>
            <p:cNvGrpSpPr/>
            <p:nvPr/>
          </p:nvGrpSpPr>
          <p:grpSpPr>
            <a:xfrm>
              <a:off x="9794216" y="1954263"/>
              <a:ext cx="42575" cy="1340475"/>
              <a:chOff x="9544525" y="1954263"/>
              <a:chExt cx="42575" cy="1340475"/>
            </a:xfrm>
          </p:grpSpPr>
          <p:sp>
            <p:nvSpPr>
              <p:cNvPr id="359" name="Google Shape;359;p7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7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7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7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7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6" name="Google Shape;366;p7"/>
            <p:cNvGrpSpPr/>
            <p:nvPr/>
          </p:nvGrpSpPr>
          <p:grpSpPr>
            <a:xfrm>
              <a:off x="9691950" y="1954263"/>
              <a:ext cx="42575" cy="1340475"/>
              <a:chOff x="9385150" y="1954263"/>
              <a:chExt cx="42575" cy="1340475"/>
            </a:xfrm>
          </p:grpSpPr>
          <p:sp>
            <p:nvSpPr>
              <p:cNvPr id="367" name="Google Shape;367;p7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7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7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7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7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7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7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8"/>
          <p:cNvSpPr txBox="1"/>
          <p:nvPr>
            <p:ph type="title"/>
          </p:nvPr>
        </p:nvSpPr>
        <p:spPr>
          <a:xfrm>
            <a:off x="1388100" y="698375"/>
            <a:ext cx="6367800" cy="187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9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9"/>
          <p:cNvSpPr txBox="1"/>
          <p:nvPr>
            <p:ph type="title"/>
          </p:nvPr>
        </p:nvSpPr>
        <p:spPr>
          <a:xfrm>
            <a:off x="1371600" y="2164500"/>
            <a:ext cx="64008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8" name="Google Shape;378;p9"/>
          <p:cNvSpPr txBox="1"/>
          <p:nvPr>
            <p:ph idx="1" type="subTitle"/>
          </p:nvPr>
        </p:nvSpPr>
        <p:spPr>
          <a:xfrm>
            <a:off x="1371600" y="3124800"/>
            <a:ext cx="6400800" cy="8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0"/>
          <p:cNvSpPr txBox="1"/>
          <p:nvPr>
            <p:ph idx="1" type="body"/>
          </p:nvPr>
        </p:nvSpPr>
        <p:spPr>
          <a:xfrm>
            <a:off x="2834230" y="3912025"/>
            <a:ext cx="4435200" cy="73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000">
                <a:latin typeface="Lexend"/>
                <a:ea typeface="Lexend"/>
                <a:cs typeface="Lexend"/>
                <a:sym typeface="Lexend"/>
              </a:defRPr>
            </a:lvl1pPr>
          </a:lstStyle>
          <a:p/>
        </p:txBody>
      </p:sp>
      <p:grpSp>
        <p:nvGrpSpPr>
          <p:cNvPr id="381" name="Google Shape;381;p10"/>
          <p:cNvGrpSpPr/>
          <p:nvPr/>
        </p:nvGrpSpPr>
        <p:grpSpPr>
          <a:xfrm>
            <a:off x="211250" y="0"/>
            <a:ext cx="451641" cy="1340475"/>
            <a:chOff x="9385150" y="1954263"/>
            <a:chExt cx="451641" cy="1340475"/>
          </a:xfrm>
        </p:grpSpPr>
        <p:grpSp>
          <p:nvGrpSpPr>
            <p:cNvPr id="382" name="Google Shape;382;p10"/>
            <p:cNvGrpSpPr/>
            <p:nvPr/>
          </p:nvGrpSpPr>
          <p:grpSpPr>
            <a:xfrm>
              <a:off x="9589683" y="1954263"/>
              <a:ext cx="42575" cy="1340475"/>
              <a:chOff x="9703875" y="1954263"/>
              <a:chExt cx="42575" cy="1340475"/>
            </a:xfrm>
          </p:grpSpPr>
          <p:sp>
            <p:nvSpPr>
              <p:cNvPr id="383" name="Google Shape;383;p10"/>
              <p:cNvSpPr/>
              <p:nvPr/>
            </p:nvSpPr>
            <p:spPr>
              <a:xfrm rot="10800000">
                <a:off x="970387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96"/>
                      <a:pt x="0" y="852"/>
                    </a:cubicBezTo>
                    <a:cubicBezTo>
                      <a:pt x="0" y="1308"/>
                      <a:pt x="395" y="1672"/>
                      <a:pt x="851" y="1672"/>
                    </a:cubicBezTo>
                    <a:cubicBezTo>
                      <a:pt x="1307" y="1672"/>
                      <a:pt x="1702" y="1308"/>
                      <a:pt x="1702" y="852"/>
                    </a:cubicBezTo>
                    <a:cubicBezTo>
                      <a:pt x="1702" y="39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0"/>
              <p:cNvSpPr/>
              <p:nvPr/>
            </p:nvSpPr>
            <p:spPr>
              <a:xfrm rot="10800000">
                <a:off x="970387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96"/>
                      <a:pt x="0" y="852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2"/>
                    </a:cubicBezTo>
                    <a:cubicBezTo>
                      <a:pt x="1702" y="396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0"/>
              <p:cNvSpPr/>
              <p:nvPr/>
            </p:nvSpPr>
            <p:spPr>
              <a:xfrm rot="10800000">
                <a:off x="970387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95"/>
                      <a:pt x="0" y="851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1"/>
                    </a:cubicBezTo>
                    <a:cubicBezTo>
                      <a:pt x="1702" y="33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0"/>
              <p:cNvSpPr/>
              <p:nvPr/>
            </p:nvSpPr>
            <p:spPr>
              <a:xfrm rot="10800000">
                <a:off x="9703875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0"/>
              <p:cNvSpPr/>
              <p:nvPr/>
            </p:nvSpPr>
            <p:spPr>
              <a:xfrm rot="10800000">
                <a:off x="970387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0"/>
              <p:cNvSpPr/>
              <p:nvPr/>
            </p:nvSpPr>
            <p:spPr>
              <a:xfrm rot="10800000">
                <a:off x="970387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0"/>
              <p:cNvSpPr/>
              <p:nvPr/>
            </p:nvSpPr>
            <p:spPr>
              <a:xfrm rot="10800000">
                <a:off x="9703875" y="1954263"/>
                <a:ext cx="42575" cy="41850"/>
              </a:xfrm>
              <a:custGeom>
                <a:rect b="b" l="l" r="r" t="t"/>
                <a:pathLst>
                  <a:path extrusionOk="0" h="1674" w="1703">
                    <a:moveTo>
                      <a:pt x="904" y="0"/>
                    </a:moveTo>
                    <a:cubicBezTo>
                      <a:pt x="887" y="0"/>
                      <a:pt x="869" y="1"/>
                      <a:pt x="851" y="2"/>
                    </a:cubicBezTo>
                    <a:cubicBezTo>
                      <a:pt x="395" y="2"/>
                      <a:pt x="0" y="367"/>
                      <a:pt x="0" y="822"/>
                    </a:cubicBezTo>
                    <a:cubicBezTo>
                      <a:pt x="0" y="1278"/>
                      <a:pt x="395" y="1674"/>
                      <a:pt x="851" y="1674"/>
                    </a:cubicBezTo>
                    <a:cubicBezTo>
                      <a:pt x="1307" y="1674"/>
                      <a:pt x="1702" y="1278"/>
                      <a:pt x="1702" y="822"/>
                    </a:cubicBezTo>
                    <a:cubicBezTo>
                      <a:pt x="1702" y="355"/>
                      <a:pt x="1337" y="0"/>
                      <a:pt x="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0" name="Google Shape;390;p10"/>
            <p:cNvGrpSpPr/>
            <p:nvPr/>
          </p:nvGrpSpPr>
          <p:grpSpPr>
            <a:xfrm>
              <a:off x="9487417" y="1954263"/>
              <a:ext cx="42575" cy="1340475"/>
              <a:chOff x="9544525" y="1954263"/>
              <a:chExt cx="42575" cy="1340475"/>
            </a:xfrm>
          </p:grpSpPr>
          <p:sp>
            <p:nvSpPr>
              <p:cNvPr id="391" name="Google Shape;391;p10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0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0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0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0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0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0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8" name="Google Shape;398;p10"/>
            <p:cNvGrpSpPr/>
            <p:nvPr/>
          </p:nvGrpSpPr>
          <p:grpSpPr>
            <a:xfrm>
              <a:off x="9385150" y="1954263"/>
              <a:ext cx="42575" cy="1340475"/>
              <a:chOff x="9385150" y="1954263"/>
              <a:chExt cx="42575" cy="1340475"/>
            </a:xfrm>
          </p:grpSpPr>
          <p:sp>
            <p:nvSpPr>
              <p:cNvPr id="399" name="Google Shape;399;p10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0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0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0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0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0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0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6" name="Google Shape;406;p10"/>
            <p:cNvGrpSpPr/>
            <p:nvPr/>
          </p:nvGrpSpPr>
          <p:grpSpPr>
            <a:xfrm>
              <a:off x="9794216" y="1954263"/>
              <a:ext cx="42575" cy="1340475"/>
              <a:chOff x="9544525" y="1954263"/>
              <a:chExt cx="42575" cy="1340475"/>
            </a:xfrm>
          </p:grpSpPr>
          <p:sp>
            <p:nvSpPr>
              <p:cNvPr id="407" name="Google Shape;407;p10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0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0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0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0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0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0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10"/>
            <p:cNvGrpSpPr/>
            <p:nvPr/>
          </p:nvGrpSpPr>
          <p:grpSpPr>
            <a:xfrm>
              <a:off x="9691950" y="1954263"/>
              <a:ext cx="42575" cy="1340475"/>
              <a:chOff x="9385150" y="1954263"/>
              <a:chExt cx="42575" cy="1340475"/>
            </a:xfrm>
          </p:grpSpPr>
          <p:sp>
            <p:nvSpPr>
              <p:cNvPr id="415" name="Google Shape;415;p10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0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0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0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0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0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0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2" name="Google Shape;422;p10"/>
          <p:cNvGrpSpPr/>
          <p:nvPr/>
        </p:nvGrpSpPr>
        <p:grpSpPr>
          <a:xfrm>
            <a:off x="8692350" y="1906388"/>
            <a:ext cx="451641" cy="1340475"/>
            <a:chOff x="9385150" y="1954263"/>
            <a:chExt cx="451641" cy="1340475"/>
          </a:xfrm>
        </p:grpSpPr>
        <p:grpSp>
          <p:nvGrpSpPr>
            <p:cNvPr id="423" name="Google Shape;423;p10"/>
            <p:cNvGrpSpPr/>
            <p:nvPr/>
          </p:nvGrpSpPr>
          <p:grpSpPr>
            <a:xfrm>
              <a:off x="9589683" y="1954263"/>
              <a:ext cx="42575" cy="1340475"/>
              <a:chOff x="9703875" y="1954263"/>
              <a:chExt cx="42575" cy="1340475"/>
            </a:xfrm>
          </p:grpSpPr>
          <p:sp>
            <p:nvSpPr>
              <p:cNvPr id="424" name="Google Shape;424;p10"/>
              <p:cNvSpPr/>
              <p:nvPr/>
            </p:nvSpPr>
            <p:spPr>
              <a:xfrm rot="10800000">
                <a:off x="970387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96"/>
                      <a:pt x="0" y="852"/>
                    </a:cubicBezTo>
                    <a:cubicBezTo>
                      <a:pt x="0" y="1308"/>
                      <a:pt x="395" y="1672"/>
                      <a:pt x="851" y="1672"/>
                    </a:cubicBezTo>
                    <a:cubicBezTo>
                      <a:pt x="1307" y="1672"/>
                      <a:pt x="1702" y="1308"/>
                      <a:pt x="1702" y="852"/>
                    </a:cubicBezTo>
                    <a:cubicBezTo>
                      <a:pt x="1702" y="39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0"/>
              <p:cNvSpPr/>
              <p:nvPr/>
            </p:nvSpPr>
            <p:spPr>
              <a:xfrm rot="10800000">
                <a:off x="970387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96"/>
                      <a:pt x="0" y="852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2"/>
                    </a:cubicBezTo>
                    <a:cubicBezTo>
                      <a:pt x="1702" y="396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0"/>
              <p:cNvSpPr/>
              <p:nvPr/>
            </p:nvSpPr>
            <p:spPr>
              <a:xfrm rot="10800000">
                <a:off x="970387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95"/>
                      <a:pt x="0" y="851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1"/>
                    </a:cubicBezTo>
                    <a:cubicBezTo>
                      <a:pt x="1702" y="33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0"/>
              <p:cNvSpPr/>
              <p:nvPr/>
            </p:nvSpPr>
            <p:spPr>
              <a:xfrm rot="10800000">
                <a:off x="9703875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0"/>
              <p:cNvSpPr/>
              <p:nvPr/>
            </p:nvSpPr>
            <p:spPr>
              <a:xfrm rot="10800000">
                <a:off x="970387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0"/>
              <p:cNvSpPr/>
              <p:nvPr/>
            </p:nvSpPr>
            <p:spPr>
              <a:xfrm rot="10800000">
                <a:off x="970387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0"/>
              <p:cNvSpPr/>
              <p:nvPr/>
            </p:nvSpPr>
            <p:spPr>
              <a:xfrm rot="10800000">
                <a:off x="9703875" y="1954263"/>
                <a:ext cx="42575" cy="41850"/>
              </a:xfrm>
              <a:custGeom>
                <a:rect b="b" l="l" r="r" t="t"/>
                <a:pathLst>
                  <a:path extrusionOk="0" h="1674" w="1703">
                    <a:moveTo>
                      <a:pt x="904" y="0"/>
                    </a:moveTo>
                    <a:cubicBezTo>
                      <a:pt x="887" y="0"/>
                      <a:pt x="869" y="1"/>
                      <a:pt x="851" y="2"/>
                    </a:cubicBezTo>
                    <a:cubicBezTo>
                      <a:pt x="395" y="2"/>
                      <a:pt x="0" y="367"/>
                      <a:pt x="0" y="822"/>
                    </a:cubicBezTo>
                    <a:cubicBezTo>
                      <a:pt x="0" y="1278"/>
                      <a:pt x="395" y="1674"/>
                      <a:pt x="851" y="1674"/>
                    </a:cubicBezTo>
                    <a:cubicBezTo>
                      <a:pt x="1307" y="1674"/>
                      <a:pt x="1702" y="1278"/>
                      <a:pt x="1702" y="822"/>
                    </a:cubicBezTo>
                    <a:cubicBezTo>
                      <a:pt x="1702" y="355"/>
                      <a:pt x="1337" y="0"/>
                      <a:pt x="9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1" name="Google Shape;431;p10"/>
            <p:cNvGrpSpPr/>
            <p:nvPr/>
          </p:nvGrpSpPr>
          <p:grpSpPr>
            <a:xfrm>
              <a:off x="9487417" y="1954263"/>
              <a:ext cx="42575" cy="1340475"/>
              <a:chOff x="9544525" y="1954263"/>
              <a:chExt cx="42575" cy="1340475"/>
            </a:xfrm>
          </p:grpSpPr>
          <p:sp>
            <p:nvSpPr>
              <p:cNvPr id="432" name="Google Shape;432;p10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0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0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0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0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0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0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9" name="Google Shape;439;p10"/>
            <p:cNvGrpSpPr/>
            <p:nvPr/>
          </p:nvGrpSpPr>
          <p:grpSpPr>
            <a:xfrm>
              <a:off x="9385150" y="1954263"/>
              <a:ext cx="42575" cy="1340475"/>
              <a:chOff x="9385150" y="1954263"/>
              <a:chExt cx="42575" cy="1340475"/>
            </a:xfrm>
          </p:grpSpPr>
          <p:sp>
            <p:nvSpPr>
              <p:cNvPr id="440" name="Google Shape;440;p10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0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0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0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0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0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0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7" name="Google Shape;447;p10"/>
            <p:cNvGrpSpPr/>
            <p:nvPr/>
          </p:nvGrpSpPr>
          <p:grpSpPr>
            <a:xfrm>
              <a:off x="9794216" y="1954263"/>
              <a:ext cx="42575" cy="1340475"/>
              <a:chOff x="9544525" y="1954263"/>
              <a:chExt cx="42575" cy="1340475"/>
            </a:xfrm>
          </p:grpSpPr>
          <p:sp>
            <p:nvSpPr>
              <p:cNvPr id="448" name="Google Shape;448;p10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0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0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0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0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0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0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5" name="Google Shape;455;p10"/>
            <p:cNvGrpSpPr/>
            <p:nvPr/>
          </p:nvGrpSpPr>
          <p:grpSpPr>
            <a:xfrm>
              <a:off x="9691950" y="1954263"/>
              <a:ext cx="42575" cy="1340475"/>
              <a:chOff x="9385150" y="1954263"/>
              <a:chExt cx="42575" cy="1340475"/>
            </a:xfrm>
          </p:grpSpPr>
          <p:sp>
            <p:nvSpPr>
              <p:cNvPr id="456" name="Google Shape;456;p10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0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0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0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0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0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0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463" name="Google Shape;46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900008">
            <a:off x="1505003" y="4492823"/>
            <a:ext cx="410087" cy="382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288042">
            <a:off x="310074" y="3425315"/>
            <a:ext cx="726133" cy="67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9999">
            <a:off x="4392831" y="-99421"/>
            <a:ext cx="321896" cy="3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rgbClr val="DCF4F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exend"/>
              <a:buNone/>
              <a:defRPr b="1" sz="280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1"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1"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1"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1"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1"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1"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1"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1"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CF4F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31"/>
          <p:cNvSpPr txBox="1"/>
          <p:nvPr>
            <p:ph idx="1" type="subTitle"/>
          </p:nvPr>
        </p:nvSpPr>
        <p:spPr>
          <a:xfrm>
            <a:off x="3336513" y="3354601"/>
            <a:ext cx="4901100" cy="26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Jumbo, David, Danielle, and Mohul</a:t>
            </a:r>
            <a:endParaRPr/>
          </a:p>
        </p:txBody>
      </p:sp>
      <p:sp>
        <p:nvSpPr>
          <p:cNvPr id="1101" name="Google Shape;1101;p31"/>
          <p:cNvSpPr txBox="1"/>
          <p:nvPr>
            <p:ph type="ctrTitle"/>
          </p:nvPr>
        </p:nvSpPr>
        <p:spPr>
          <a:xfrm>
            <a:off x="2287175" y="1918869"/>
            <a:ext cx="5950500" cy="13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828E"/>
                </a:solidFill>
              </a:rPr>
              <a:t>Heart Disease</a:t>
            </a:r>
            <a:r>
              <a:rPr lang="en">
                <a:solidFill>
                  <a:srgbClr val="F37C66"/>
                </a:solidFill>
              </a:rPr>
              <a:t> </a:t>
            </a:r>
            <a:r>
              <a:rPr lang="en" sz="4800">
                <a:solidFill>
                  <a:srgbClr val="F45D3E"/>
                </a:solidFill>
              </a:rPr>
              <a:t>With Data Science</a:t>
            </a:r>
            <a:endParaRPr sz="4800">
              <a:solidFill>
                <a:srgbClr val="F45D3E"/>
              </a:solidFill>
            </a:endParaRPr>
          </a:p>
        </p:txBody>
      </p:sp>
      <p:pic>
        <p:nvPicPr>
          <p:cNvPr id="1102" name="Google Shape;11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00000">
            <a:off x="5443053" y="330544"/>
            <a:ext cx="1018695" cy="949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Google Shape;11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9998">
            <a:off x="768182" y="290439"/>
            <a:ext cx="665522" cy="621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4" name="Google Shape;110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99987">
            <a:off x="1182344" y="2002692"/>
            <a:ext cx="535946" cy="50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" name="Google Shape;11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9998">
            <a:off x="6052057" y="4015914"/>
            <a:ext cx="665522" cy="621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900008">
            <a:off x="3905541" y="1073273"/>
            <a:ext cx="410087" cy="382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" name="Google Shape;110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288032">
            <a:off x="3201719" y="4223167"/>
            <a:ext cx="535946" cy="50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99999">
            <a:off x="6995534" y="1336772"/>
            <a:ext cx="321896" cy="3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4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191" name="Google Shape;1191;p40"/>
          <p:cNvSpPr txBox="1"/>
          <p:nvPr/>
        </p:nvSpPr>
        <p:spPr>
          <a:xfrm>
            <a:off x="990950" y="1179700"/>
            <a:ext cx="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92" name="Google Shape;1192;p40"/>
          <p:cNvSpPr txBox="1"/>
          <p:nvPr/>
        </p:nvSpPr>
        <p:spPr>
          <a:xfrm>
            <a:off x="377500" y="1101050"/>
            <a:ext cx="844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With logistic regression, the best result(86.86% accuracy) was achieved with a combination  of techniques (ANOVA F-value based feature selection, PCA, K-fold cross validation, GridSearchCV)(12,000 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different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 combination of parameters)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193" name="Google Shape;11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69050"/>
            <a:ext cx="8720031" cy="3122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4" name="Google Shape;1194;p40"/>
          <p:cNvCxnSpPr/>
          <p:nvPr/>
        </p:nvCxnSpPr>
        <p:spPr>
          <a:xfrm flipH="1" rot="10800000">
            <a:off x="6926750" y="2201650"/>
            <a:ext cx="3093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4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200" name="Google Shape;1200;p41"/>
          <p:cNvSpPr txBox="1"/>
          <p:nvPr/>
        </p:nvSpPr>
        <p:spPr>
          <a:xfrm>
            <a:off x="990950" y="1179700"/>
            <a:ext cx="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01" name="Google Shape;1201;p41"/>
          <p:cNvSpPr txBox="1"/>
          <p:nvPr/>
        </p:nvSpPr>
        <p:spPr>
          <a:xfrm>
            <a:off x="377500" y="1101050"/>
            <a:ext cx="84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Results based on different penalty type used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202" name="Google Shape;120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25" y="1584575"/>
            <a:ext cx="3209500" cy="32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3" name="Google Shape;1203;p41"/>
          <p:cNvSpPr txBox="1"/>
          <p:nvPr/>
        </p:nvSpPr>
        <p:spPr>
          <a:xfrm>
            <a:off x="3743825" y="1856925"/>
            <a:ext cx="4686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Elastic net as penalty type for logistic regression wins out by the 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tiniest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 margin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Accuracy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 relatively 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consistent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 regardless of of the parameters put int (less than 3% different across the board with more than 12,000 different combination of inputs)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204" name="Google Shape;1204;p41"/>
          <p:cNvCxnSpPr/>
          <p:nvPr/>
        </p:nvCxnSpPr>
        <p:spPr>
          <a:xfrm flipH="1" rot="10800000">
            <a:off x="66725" y="2135075"/>
            <a:ext cx="630600" cy="8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5" name="Google Shape;1205;p41"/>
          <p:cNvCxnSpPr/>
          <p:nvPr/>
        </p:nvCxnSpPr>
        <p:spPr>
          <a:xfrm>
            <a:off x="97050" y="2990275"/>
            <a:ext cx="527700" cy="9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42"/>
          <p:cNvSpPr txBox="1"/>
          <p:nvPr>
            <p:ph type="title"/>
          </p:nvPr>
        </p:nvSpPr>
        <p:spPr>
          <a:xfrm>
            <a:off x="713250" y="2351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Feature importance: </a:t>
            </a:r>
            <a:r>
              <a:rPr lang="en" sz="2800"/>
              <a:t>Logistic Regression</a:t>
            </a:r>
            <a:endParaRPr sz="2800"/>
          </a:p>
        </p:txBody>
      </p:sp>
      <p:sp>
        <p:nvSpPr>
          <p:cNvPr id="1211" name="Google Shape;1211;p42"/>
          <p:cNvSpPr txBox="1"/>
          <p:nvPr/>
        </p:nvSpPr>
        <p:spPr>
          <a:xfrm>
            <a:off x="990950" y="1179700"/>
            <a:ext cx="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12" name="Google Shape;1212;p42"/>
          <p:cNvSpPr txBox="1"/>
          <p:nvPr/>
        </p:nvSpPr>
        <p:spPr>
          <a:xfrm>
            <a:off x="4723425" y="748750"/>
            <a:ext cx="3621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Slab"/>
                <a:ea typeface="Roboto Slab"/>
                <a:cs typeface="Roboto Slab"/>
                <a:sym typeface="Roboto Slab"/>
              </a:rPr>
              <a:t>Left: The feature importance ranking based on ANOVA F-value (12-13 was kept based on cross-validated results, best performance of 86.86% accuracy </a:t>
            </a:r>
            <a:r>
              <a:rPr lang="en" sz="900">
                <a:latin typeface="Roboto Slab"/>
                <a:ea typeface="Roboto Slab"/>
                <a:cs typeface="Roboto Slab"/>
                <a:sym typeface="Roboto Slab"/>
              </a:rPr>
              <a:t>(with PCA) </a:t>
            </a:r>
            <a:r>
              <a:rPr lang="en" sz="900">
                <a:latin typeface="Roboto Slab"/>
                <a:ea typeface="Roboto Slab"/>
                <a:cs typeface="Roboto Slab"/>
                <a:sym typeface="Roboto Slab"/>
              </a:rPr>
              <a:t>)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Slab"/>
                <a:ea typeface="Roboto Slab"/>
                <a:cs typeface="Roboto Slab"/>
                <a:sym typeface="Roboto Slab"/>
              </a:rPr>
              <a:t>Buttom: feature importance based on of the coefficients of best performing logistic regression(20 features kept)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Roboto Slab"/>
              <a:buChar char="-"/>
            </a:pPr>
            <a:r>
              <a:rPr lang="en" sz="900">
                <a:latin typeface="Roboto Slab"/>
                <a:ea typeface="Roboto Slab"/>
                <a:cs typeface="Roboto Slab"/>
                <a:sym typeface="Roboto Slab"/>
              </a:rPr>
              <a:t>Some features are negatively correlated with </a:t>
            </a:r>
            <a:r>
              <a:rPr lang="en" sz="900">
                <a:latin typeface="Roboto Slab"/>
                <a:ea typeface="Roboto Slab"/>
                <a:cs typeface="Roboto Slab"/>
                <a:sym typeface="Roboto Slab"/>
              </a:rPr>
              <a:t>having</a:t>
            </a:r>
            <a:r>
              <a:rPr lang="en" sz="900">
                <a:latin typeface="Roboto Slab"/>
                <a:ea typeface="Roboto Slab"/>
                <a:cs typeface="Roboto Slab"/>
                <a:sym typeface="Roboto Slab"/>
              </a:rPr>
              <a:t> heart disease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213" name="Google Shape;121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95549" y="968900"/>
            <a:ext cx="4341826" cy="40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4" name="Google Shape;121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271290" y="2165861"/>
            <a:ext cx="3192950" cy="277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5" name="Google Shape;1215;p42"/>
          <p:cNvCxnSpPr/>
          <p:nvPr/>
        </p:nvCxnSpPr>
        <p:spPr>
          <a:xfrm flipH="1" rot="10800000">
            <a:off x="452713" y="3700075"/>
            <a:ext cx="40275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6" name="Google Shape;1216;p42"/>
          <p:cNvCxnSpPr/>
          <p:nvPr/>
        </p:nvCxnSpPr>
        <p:spPr>
          <a:xfrm flipH="1" rot="10800000">
            <a:off x="4906950" y="3803100"/>
            <a:ext cx="7401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7" name="Google Shape;1217;p42"/>
          <p:cNvCxnSpPr/>
          <p:nvPr/>
        </p:nvCxnSpPr>
        <p:spPr>
          <a:xfrm flipH="1" rot="10800000">
            <a:off x="4906950" y="3955500"/>
            <a:ext cx="7401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8" name="Google Shape;1218;p42"/>
          <p:cNvCxnSpPr/>
          <p:nvPr/>
        </p:nvCxnSpPr>
        <p:spPr>
          <a:xfrm flipH="1" rot="10800000">
            <a:off x="4906950" y="4214050"/>
            <a:ext cx="7401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9" name="Google Shape;1219;p42"/>
          <p:cNvCxnSpPr/>
          <p:nvPr/>
        </p:nvCxnSpPr>
        <p:spPr>
          <a:xfrm flipH="1" rot="10800000">
            <a:off x="4944100" y="2616575"/>
            <a:ext cx="7401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0" name="Google Shape;1220;p42"/>
          <p:cNvCxnSpPr/>
          <p:nvPr/>
        </p:nvCxnSpPr>
        <p:spPr>
          <a:xfrm flipH="1" rot="10800000">
            <a:off x="4944100" y="4625000"/>
            <a:ext cx="7401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1" name="Google Shape;1221;p42"/>
          <p:cNvCxnSpPr/>
          <p:nvPr/>
        </p:nvCxnSpPr>
        <p:spPr>
          <a:xfrm flipH="1" rot="10800000">
            <a:off x="4820475" y="4084775"/>
            <a:ext cx="7401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2" name="Google Shape;1222;p42"/>
          <p:cNvCxnSpPr/>
          <p:nvPr/>
        </p:nvCxnSpPr>
        <p:spPr>
          <a:xfrm flipH="1" rot="10800000">
            <a:off x="4973675" y="2781100"/>
            <a:ext cx="7401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43"/>
          <p:cNvSpPr txBox="1"/>
          <p:nvPr/>
        </p:nvSpPr>
        <p:spPr>
          <a:xfrm>
            <a:off x="990950" y="1179700"/>
            <a:ext cx="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28" name="Google Shape;1228;p43"/>
          <p:cNvSpPr txBox="1"/>
          <p:nvPr/>
        </p:nvSpPr>
        <p:spPr>
          <a:xfrm>
            <a:off x="485400" y="1167600"/>
            <a:ext cx="858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Feature Selection based on Recursive Feature Elimination(RFE): t</a:t>
            </a: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he goal </a:t>
            </a: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is to select features by recursively considering smaller and smaller sets of features, and eliminate based on the model performance loss/improvement of the each feature eliminated. (accuracy cross-validated)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229" name="Google Shape;122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25" y="1998900"/>
            <a:ext cx="4277059" cy="28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0" name="Google Shape;1230;p43"/>
          <p:cNvSpPr txBox="1"/>
          <p:nvPr/>
        </p:nvSpPr>
        <p:spPr>
          <a:xfrm>
            <a:off x="4924025" y="1816375"/>
            <a:ext cx="410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Feature importance based on ranking of RFECV — 15 features kept to have best accuracy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231" name="Google Shape;1231;p43"/>
          <p:cNvPicPr preferRelativeResize="0"/>
          <p:nvPr/>
        </p:nvPicPr>
        <p:blipFill rotWithShape="1">
          <a:blip r:embed="rId4">
            <a:alphaModFix/>
          </a:blip>
          <a:srcRect b="3063" l="0" r="0" t="0"/>
          <a:stretch/>
        </p:blipFill>
        <p:spPr>
          <a:xfrm rot="5400000">
            <a:off x="5643300" y="2587500"/>
            <a:ext cx="2748576" cy="237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2" name="Google Shape;1232;p43"/>
          <p:cNvSpPr txBox="1"/>
          <p:nvPr>
            <p:ph type="title"/>
          </p:nvPr>
        </p:nvSpPr>
        <p:spPr>
          <a:xfrm>
            <a:off x="713250" y="458150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Feature importance:Logistic Regression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RFE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44"/>
          <p:cNvSpPr txBox="1"/>
          <p:nvPr>
            <p:ph type="title"/>
          </p:nvPr>
        </p:nvSpPr>
        <p:spPr>
          <a:xfrm>
            <a:off x="713250" y="13017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</a:t>
            </a:r>
            <a:endParaRPr/>
          </a:p>
        </p:txBody>
      </p:sp>
      <p:sp>
        <p:nvSpPr>
          <p:cNvPr id="1238" name="Google Shape;1238;p44"/>
          <p:cNvSpPr txBox="1"/>
          <p:nvPr/>
        </p:nvSpPr>
        <p:spPr>
          <a:xfrm>
            <a:off x="354225" y="826500"/>
            <a:ext cx="807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Again, the best results(87.93% accuracy) was achieved with a combination of 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techniques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. (ANOVA F-value based feature selection, PCA, K-fold cross-validation, GridSearchCV)(16,000 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combination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 of parameter inputs)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239" name="Google Shape;123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565725"/>
            <a:ext cx="8991600" cy="31603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0" name="Google Shape;1240;p44"/>
          <p:cNvCxnSpPr/>
          <p:nvPr/>
        </p:nvCxnSpPr>
        <p:spPr>
          <a:xfrm>
            <a:off x="6150375" y="1947000"/>
            <a:ext cx="3336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1" name="Google Shape;1241;p44"/>
          <p:cNvCxnSpPr/>
          <p:nvPr/>
        </p:nvCxnSpPr>
        <p:spPr>
          <a:xfrm>
            <a:off x="6150375" y="2184325"/>
            <a:ext cx="3336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2" name="Google Shape;1242;p44"/>
          <p:cNvCxnSpPr/>
          <p:nvPr/>
        </p:nvCxnSpPr>
        <p:spPr>
          <a:xfrm>
            <a:off x="6150375" y="2421650"/>
            <a:ext cx="3336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45"/>
          <p:cNvSpPr txBox="1"/>
          <p:nvPr>
            <p:ph type="title"/>
          </p:nvPr>
        </p:nvSpPr>
        <p:spPr>
          <a:xfrm>
            <a:off x="713250" y="13017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</a:t>
            </a:r>
            <a:endParaRPr/>
          </a:p>
        </p:txBody>
      </p:sp>
      <p:sp>
        <p:nvSpPr>
          <p:cNvPr id="1248" name="Google Shape;1248;p45"/>
          <p:cNvSpPr txBox="1"/>
          <p:nvPr/>
        </p:nvSpPr>
        <p:spPr>
          <a:xfrm>
            <a:off x="6074125" y="2479525"/>
            <a:ext cx="28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49" name="Google Shape;1249;p45"/>
          <p:cNvSpPr txBox="1"/>
          <p:nvPr/>
        </p:nvSpPr>
        <p:spPr>
          <a:xfrm>
            <a:off x="5373800" y="1217425"/>
            <a:ext cx="2807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-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Accuracy varies drastically depending on the parameter, from around 52% to 87.93%, 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except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 for linear 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kernels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-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Radial kernels wins out by also tiniest margin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250" name="Google Shape;125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75" y="702875"/>
            <a:ext cx="4445308" cy="413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1" name="Google Shape;1251;p45"/>
          <p:cNvCxnSpPr/>
          <p:nvPr/>
        </p:nvCxnSpPr>
        <p:spPr>
          <a:xfrm flipH="1" rot="10800000">
            <a:off x="188025" y="1267825"/>
            <a:ext cx="594300" cy="14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2" name="Google Shape;1252;p45"/>
          <p:cNvCxnSpPr/>
          <p:nvPr/>
        </p:nvCxnSpPr>
        <p:spPr>
          <a:xfrm>
            <a:off x="188025" y="2711250"/>
            <a:ext cx="558000" cy="13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46"/>
          <p:cNvSpPr txBox="1"/>
          <p:nvPr>
            <p:ph type="title"/>
          </p:nvPr>
        </p:nvSpPr>
        <p:spPr>
          <a:xfrm>
            <a:off x="713250" y="13017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Feature importance: </a:t>
            </a:r>
            <a:r>
              <a:rPr lang="en" sz="2500"/>
              <a:t>Support Vector Machines</a:t>
            </a:r>
            <a:endParaRPr sz="2500"/>
          </a:p>
        </p:txBody>
      </p:sp>
      <p:sp>
        <p:nvSpPr>
          <p:cNvPr id="1258" name="Google Shape;1258;p46"/>
          <p:cNvSpPr txBox="1"/>
          <p:nvPr/>
        </p:nvSpPr>
        <p:spPr>
          <a:xfrm>
            <a:off x="6074125" y="2479525"/>
            <a:ext cx="28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259" name="Google Shape;125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66239" y="1145463"/>
            <a:ext cx="4245850" cy="3859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0" name="Google Shape;1260;p46"/>
          <p:cNvCxnSpPr/>
          <p:nvPr/>
        </p:nvCxnSpPr>
        <p:spPr>
          <a:xfrm rot="10800000">
            <a:off x="394450" y="3960750"/>
            <a:ext cx="382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1" name="Google Shape;1261;p46"/>
          <p:cNvSpPr txBox="1"/>
          <p:nvPr/>
        </p:nvSpPr>
        <p:spPr>
          <a:xfrm>
            <a:off x="5024600" y="702875"/>
            <a:ext cx="3397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Left: the best model 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performance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 was achieved(87.93%) when the top 14 features was kept(with PCA)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Bottom: feature importance based on coefficients of the best performing linear SVM model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262" name="Google Shape;126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515500" y="2385725"/>
            <a:ext cx="2887475" cy="2628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3" name="Google Shape;1263;p46"/>
          <p:cNvCxnSpPr/>
          <p:nvPr/>
        </p:nvCxnSpPr>
        <p:spPr>
          <a:xfrm flipH="1" rot="10800000">
            <a:off x="5082850" y="3930475"/>
            <a:ext cx="7098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4" name="Google Shape;1264;p46"/>
          <p:cNvCxnSpPr/>
          <p:nvPr/>
        </p:nvCxnSpPr>
        <p:spPr>
          <a:xfrm flipH="1" rot="10800000">
            <a:off x="5082850" y="4070750"/>
            <a:ext cx="7098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5" name="Google Shape;1265;p46"/>
          <p:cNvCxnSpPr/>
          <p:nvPr/>
        </p:nvCxnSpPr>
        <p:spPr>
          <a:xfrm flipH="1" rot="10800000">
            <a:off x="5082850" y="4283800"/>
            <a:ext cx="7098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6" name="Google Shape;1266;p46"/>
          <p:cNvCxnSpPr/>
          <p:nvPr/>
        </p:nvCxnSpPr>
        <p:spPr>
          <a:xfrm flipH="1" rot="10800000">
            <a:off x="5082850" y="2810650"/>
            <a:ext cx="7098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7" name="Google Shape;1267;p46"/>
          <p:cNvCxnSpPr/>
          <p:nvPr/>
        </p:nvCxnSpPr>
        <p:spPr>
          <a:xfrm flipH="1" rot="10800000">
            <a:off x="5082850" y="4673525"/>
            <a:ext cx="7098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8" name="Google Shape;1268;p46"/>
          <p:cNvCxnSpPr/>
          <p:nvPr/>
        </p:nvCxnSpPr>
        <p:spPr>
          <a:xfrm flipH="1" rot="10800000">
            <a:off x="5024600" y="4177275"/>
            <a:ext cx="7098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47"/>
          <p:cNvSpPr txBox="1"/>
          <p:nvPr>
            <p:ph idx="4294967295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274" name="Google Shape;1274;p47"/>
          <p:cNvSpPr txBox="1"/>
          <p:nvPr>
            <p:ph idx="2" type="title"/>
          </p:nvPr>
        </p:nvSpPr>
        <p:spPr>
          <a:xfrm>
            <a:off x="4618476" y="1017725"/>
            <a:ext cx="41340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</a:t>
            </a:r>
            <a:r>
              <a:rPr lang="en"/>
              <a:t>Validation</a:t>
            </a:r>
            <a:endParaRPr/>
          </a:p>
        </p:txBody>
      </p:sp>
      <p:sp>
        <p:nvSpPr>
          <p:cNvPr id="1275" name="Google Shape;1275;p47"/>
          <p:cNvSpPr txBox="1"/>
          <p:nvPr>
            <p:ph idx="3" type="subTitle"/>
          </p:nvPr>
        </p:nvSpPr>
        <p:spPr>
          <a:xfrm>
            <a:off x="4355875" y="1557125"/>
            <a:ext cx="4570500" cy="102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What is it? Used to assess how this model would do in new data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 Estimators = 241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CV = 7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Accuracy</a:t>
            </a:r>
            <a:r>
              <a:rPr lang="en"/>
              <a:t> = 0.87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ROC AUC = 0.92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47"/>
          <p:cNvSpPr txBox="1"/>
          <p:nvPr>
            <p:ph idx="2" type="title"/>
          </p:nvPr>
        </p:nvSpPr>
        <p:spPr>
          <a:xfrm>
            <a:off x="4439476" y="3124325"/>
            <a:ext cx="41340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Bag Sample</a:t>
            </a:r>
            <a:endParaRPr/>
          </a:p>
        </p:txBody>
      </p:sp>
      <p:sp>
        <p:nvSpPr>
          <p:cNvPr id="1277" name="Google Shape;1277;p47"/>
          <p:cNvSpPr txBox="1"/>
          <p:nvPr>
            <p:ph idx="3" type="subTitle"/>
          </p:nvPr>
        </p:nvSpPr>
        <p:spPr>
          <a:xfrm>
            <a:off x="4439475" y="3663725"/>
            <a:ext cx="42366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What is it? A very powerful validation technique used for Random Forest for least variance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Result = 0.861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8" name="Google Shape;127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75" y="1557125"/>
            <a:ext cx="4027325" cy="32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Google Shape;1279;p47"/>
          <p:cNvSpPr txBox="1"/>
          <p:nvPr/>
        </p:nvSpPr>
        <p:spPr>
          <a:xfrm>
            <a:off x="572825" y="1157575"/>
            <a:ext cx="32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Barplot of Feature Selected Values 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48"/>
          <p:cNvSpPr txBox="1"/>
          <p:nvPr>
            <p:ph idx="6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Accuracy Rate</a:t>
            </a:r>
            <a:endParaRPr/>
          </a:p>
        </p:txBody>
      </p:sp>
      <p:sp>
        <p:nvSpPr>
          <p:cNvPr id="1285" name="Google Shape;1285;p48"/>
          <p:cNvSpPr txBox="1"/>
          <p:nvPr/>
        </p:nvSpPr>
        <p:spPr>
          <a:xfrm>
            <a:off x="990950" y="1179700"/>
            <a:ext cx="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86" name="Google Shape;1286;p48"/>
          <p:cNvSpPr txBox="1"/>
          <p:nvPr>
            <p:ph idx="2" type="subTitle"/>
          </p:nvPr>
        </p:nvSpPr>
        <p:spPr>
          <a:xfrm>
            <a:off x="3543427" y="3154683"/>
            <a:ext cx="2057400" cy="7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Random Forest</a:t>
            </a:r>
            <a:endParaRPr sz="1600"/>
          </a:p>
        </p:txBody>
      </p:sp>
      <p:sp>
        <p:nvSpPr>
          <p:cNvPr id="1287" name="Google Shape;1287;p48"/>
          <p:cNvSpPr txBox="1"/>
          <p:nvPr>
            <p:ph idx="1" type="subTitle"/>
          </p:nvPr>
        </p:nvSpPr>
        <p:spPr>
          <a:xfrm>
            <a:off x="1068768" y="3154683"/>
            <a:ext cx="2055600" cy="7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Support Vector Machines</a:t>
            </a:r>
            <a:endParaRPr sz="1600"/>
          </a:p>
        </p:txBody>
      </p:sp>
      <p:sp>
        <p:nvSpPr>
          <p:cNvPr id="1288" name="Google Shape;1288;p48"/>
          <p:cNvSpPr txBox="1"/>
          <p:nvPr>
            <p:ph type="title"/>
          </p:nvPr>
        </p:nvSpPr>
        <p:spPr>
          <a:xfrm>
            <a:off x="1068768" y="2590050"/>
            <a:ext cx="2055600" cy="5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87.93%</a:t>
            </a:r>
            <a:endParaRPr/>
          </a:p>
        </p:txBody>
      </p:sp>
      <p:sp>
        <p:nvSpPr>
          <p:cNvPr id="1289" name="Google Shape;1289;p48"/>
          <p:cNvSpPr txBox="1"/>
          <p:nvPr>
            <p:ph idx="3" type="title"/>
          </p:nvPr>
        </p:nvSpPr>
        <p:spPr>
          <a:xfrm>
            <a:off x="3542400" y="2590500"/>
            <a:ext cx="2057400" cy="5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87%</a:t>
            </a:r>
            <a:endParaRPr/>
          </a:p>
        </p:txBody>
      </p:sp>
      <p:sp>
        <p:nvSpPr>
          <p:cNvPr id="1290" name="Google Shape;1290;p48"/>
          <p:cNvSpPr txBox="1"/>
          <p:nvPr>
            <p:ph idx="4" type="subTitle"/>
          </p:nvPr>
        </p:nvSpPr>
        <p:spPr>
          <a:xfrm>
            <a:off x="6038088" y="3154675"/>
            <a:ext cx="2016900" cy="7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Logistic Regression</a:t>
            </a:r>
            <a:endParaRPr sz="1600"/>
          </a:p>
        </p:txBody>
      </p:sp>
      <p:sp>
        <p:nvSpPr>
          <p:cNvPr id="1291" name="Google Shape;1291;p48"/>
          <p:cNvSpPr txBox="1"/>
          <p:nvPr>
            <p:ph idx="5" type="title"/>
          </p:nvPr>
        </p:nvSpPr>
        <p:spPr>
          <a:xfrm>
            <a:off x="6017832" y="2590500"/>
            <a:ext cx="2057400" cy="5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86.86%</a:t>
            </a:r>
            <a:endParaRPr/>
          </a:p>
        </p:txBody>
      </p:sp>
      <p:sp>
        <p:nvSpPr>
          <p:cNvPr id="1292" name="Google Shape;1292;p48"/>
          <p:cNvSpPr txBox="1"/>
          <p:nvPr/>
        </p:nvSpPr>
        <p:spPr>
          <a:xfrm>
            <a:off x="3354200" y="4166975"/>
            <a:ext cx="30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Very small margins!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49"/>
          <p:cNvSpPr txBox="1"/>
          <p:nvPr>
            <p:ph idx="1" type="subTitle"/>
          </p:nvPr>
        </p:nvSpPr>
        <p:spPr>
          <a:xfrm>
            <a:off x="1068768" y="3154683"/>
            <a:ext cx="2055600" cy="7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Accuracy slightly less than the others by very small margin. However, it is much simpler and </a:t>
            </a:r>
            <a:r>
              <a:rPr lang="en"/>
              <a:t>interpretable</a:t>
            </a:r>
            <a:endParaRPr/>
          </a:p>
        </p:txBody>
      </p:sp>
      <p:sp>
        <p:nvSpPr>
          <p:cNvPr id="1298" name="Google Shape;1298;p49"/>
          <p:cNvSpPr txBox="1"/>
          <p:nvPr>
            <p:ph type="title"/>
          </p:nvPr>
        </p:nvSpPr>
        <p:spPr>
          <a:xfrm>
            <a:off x="1068768" y="2590050"/>
            <a:ext cx="2055600" cy="5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ctr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Logistic regression</a:t>
            </a:r>
            <a:endParaRPr sz="1300"/>
          </a:p>
        </p:txBody>
      </p:sp>
      <p:sp>
        <p:nvSpPr>
          <p:cNvPr id="1299" name="Google Shape;1299;p49"/>
          <p:cNvSpPr txBox="1"/>
          <p:nvPr>
            <p:ph idx="2" type="subTitle"/>
          </p:nvPr>
        </p:nvSpPr>
        <p:spPr>
          <a:xfrm>
            <a:off x="3543427" y="3154683"/>
            <a:ext cx="2057400" cy="7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</a:t>
            </a:r>
            <a:r>
              <a:rPr lang="en"/>
              <a:t>accuracy</a:t>
            </a:r>
            <a:r>
              <a:rPr lang="en"/>
              <a:t>, but more complex</a:t>
            </a:r>
            <a:endParaRPr/>
          </a:p>
        </p:txBody>
      </p:sp>
      <p:sp>
        <p:nvSpPr>
          <p:cNvPr id="1300" name="Google Shape;1300;p49"/>
          <p:cNvSpPr txBox="1"/>
          <p:nvPr>
            <p:ph idx="3" type="title"/>
          </p:nvPr>
        </p:nvSpPr>
        <p:spPr>
          <a:xfrm>
            <a:off x="3542400" y="2590500"/>
            <a:ext cx="2057400" cy="5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Random Forest</a:t>
            </a:r>
            <a:endParaRPr sz="1500"/>
          </a:p>
        </p:txBody>
      </p:sp>
      <p:sp>
        <p:nvSpPr>
          <p:cNvPr id="1301" name="Google Shape;1301;p49"/>
          <p:cNvSpPr txBox="1"/>
          <p:nvPr>
            <p:ph idx="4" type="subTitle"/>
          </p:nvPr>
        </p:nvSpPr>
        <p:spPr>
          <a:xfrm>
            <a:off x="6038088" y="3154675"/>
            <a:ext cx="2016900" cy="7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accuracy achieved, but less interpretable</a:t>
            </a:r>
            <a:endParaRPr/>
          </a:p>
        </p:txBody>
      </p:sp>
      <p:sp>
        <p:nvSpPr>
          <p:cNvPr id="1302" name="Google Shape;1302;p49"/>
          <p:cNvSpPr txBox="1"/>
          <p:nvPr>
            <p:ph idx="5" type="title"/>
          </p:nvPr>
        </p:nvSpPr>
        <p:spPr>
          <a:xfrm>
            <a:off x="6017832" y="2590500"/>
            <a:ext cx="2057400" cy="5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Support Vector Machines</a:t>
            </a:r>
            <a:endParaRPr sz="1500"/>
          </a:p>
        </p:txBody>
      </p:sp>
      <p:sp>
        <p:nvSpPr>
          <p:cNvPr id="1303" name="Google Shape;1303;p49"/>
          <p:cNvSpPr txBox="1"/>
          <p:nvPr>
            <p:ph idx="6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Ranking of Models</a:t>
            </a:r>
            <a:endParaRPr/>
          </a:p>
        </p:txBody>
      </p:sp>
      <p:cxnSp>
        <p:nvCxnSpPr>
          <p:cNvPr id="1304" name="Google Shape;1304;p49"/>
          <p:cNvCxnSpPr/>
          <p:nvPr/>
        </p:nvCxnSpPr>
        <p:spPr>
          <a:xfrm flipH="1" rot="10800000">
            <a:off x="4767450" y="2044200"/>
            <a:ext cx="903900" cy="4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5" name="Google Shape;1305;p49"/>
          <p:cNvCxnSpPr/>
          <p:nvPr/>
        </p:nvCxnSpPr>
        <p:spPr>
          <a:xfrm>
            <a:off x="5707575" y="2031925"/>
            <a:ext cx="1055400" cy="4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6" name="Google Shape;1306;p49"/>
          <p:cNvSpPr txBox="1"/>
          <p:nvPr>
            <p:ph idx="3" type="title"/>
          </p:nvPr>
        </p:nvSpPr>
        <p:spPr>
          <a:xfrm>
            <a:off x="4705575" y="1502425"/>
            <a:ext cx="2057400" cy="5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2.</a:t>
            </a:r>
            <a:r>
              <a:rPr lang="en" sz="2600"/>
              <a:t> 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CF4F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32"/>
          <p:cNvSpPr/>
          <p:nvPr/>
        </p:nvSpPr>
        <p:spPr>
          <a:xfrm>
            <a:off x="4834592" y="3145171"/>
            <a:ext cx="774000" cy="774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114" name="Google Shape;1114;p32"/>
          <p:cNvSpPr txBox="1"/>
          <p:nvPr>
            <p:ph idx="15" type="title"/>
          </p:nvPr>
        </p:nvSpPr>
        <p:spPr>
          <a:xfrm>
            <a:off x="4965545" y="3276125"/>
            <a:ext cx="5121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15" name="Google Shape;1115;p32"/>
          <p:cNvSpPr txBox="1"/>
          <p:nvPr>
            <p:ph idx="14" type="subTitle"/>
          </p:nvPr>
        </p:nvSpPr>
        <p:spPr>
          <a:xfrm>
            <a:off x="5881013" y="3788223"/>
            <a:ext cx="25074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Danielle</a:t>
            </a:r>
            <a:endParaRPr sz="1400"/>
          </a:p>
        </p:txBody>
      </p:sp>
      <p:sp>
        <p:nvSpPr>
          <p:cNvPr id="1116" name="Google Shape;1116;p32"/>
          <p:cNvSpPr txBox="1"/>
          <p:nvPr>
            <p:ph idx="13" type="title"/>
          </p:nvPr>
        </p:nvSpPr>
        <p:spPr>
          <a:xfrm>
            <a:off x="5880263" y="3075950"/>
            <a:ext cx="25089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</a:t>
            </a:r>
            <a:r>
              <a:rPr lang="en"/>
              <a:t> plans/ Suggestions</a:t>
            </a:r>
            <a:endParaRPr/>
          </a:p>
        </p:txBody>
      </p:sp>
      <p:sp>
        <p:nvSpPr>
          <p:cNvPr id="1117" name="Google Shape;1117;p32"/>
          <p:cNvSpPr/>
          <p:nvPr/>
        </p:nvSpPr>
        <p:spPr>
          <a:xfrm>
            <a:off x="782558" y="3145171"/>
            <a:ext cx="774000" cy="774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2"/>
          <p:cNvSpPr/>
          <p:nvPr/>
        </p:nvSpPr>
        <p:spPr>
          <a:xfrm>
            <a:off x="4834592" y="1617646"/>
            <a:ext cx="774000" cy="774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2"/>
          <p:cNvSpPr/>
          <p:nvPr/>
        </p:nvSpPr>
        <p:spPr>
          <a:xfrm>
            <a:off x="782558" y="1601146"/>
            <a:ext cx="774000" cy="774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2"/>
          <p:cNvSpPr txBox="1"/>
          <p:nvPr>
            <p:ph idx="2" type="title"/>
          </p:nvPr>
        </p:nvSpPr>
        <p:spPr>
          <a:xfrm>
            <a:off x="905200" y="1732993"/>
            <a:ext cx="511500" cy="50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21" name="Google Shape;1121;p32"/>
          <p:cNvSpPr txBox="1"/>
          <p:nvPr>
            <p:ph idx="5" type="title"/>
          </p:nvPr>
        </p:nvSpPr>
        <p:spPr>
          <a:xfrm>
            <a:off x="913508" y="3276125"/>
            <a:ext cx="5121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22" name="Google Shape;1122;p32"/>
          <p:cNvSpPr txBox="1"/>
          <p:nvPr>
            <p:ph idx="8" type="title"/>
          </p:nvPr>
        </p:nvSpPr>
        <p:spPr>
          <a:xfrm>
            <a:off x="4965542" y="1731043"/>
            <a:ext cx="5121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23" name="Google Shape;1123;p32"/>
          <p:cNvSpPr txBox="1"/>
          <p:nvPr>
            <p:ph idx="3" type="title"/>
          </p:nvPr>
        </p:nvSpPr>
        <p:spPr>
          <a:xfrm>
            <a:off x="1828225" y="3075950"/>
            <a:ext cx="25089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Analysis</a:t>
            </a:r>
            <a:endParaRPr/>
          </a:p>
        </p:txBody>
      </p:sp>
      <p:sp>
        <p:nvSpPr>
          <p:cNvPr id="1124" name="Google Shape;1124;p32"/>
          <p:cNvSpPr txBox="1"/>
          <p:nvPr>
            <p:ph type="title"/>
          </p:nvPr>
        </p:nvSpPr>
        <p:spPr>
          <a:xfrm>
            <a:off x="1623575" y="1618813"/>
            <a:ext cx="31440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Cleaning/ Initial Findings</a:t>
            </a:r>
            <a:endParaRPr/>
          </a:p>
        </p:txBody>
      </p:sp>
      <p:sp>
        <p:nvSpPr>
          <p:cNvPr id="1125" name="Google Shape;1125;p32"/>
          <p:cNvSpPr txBox="1"/>
          <p:nvPr>
            <p:ph idx="1" type="subTitle"/>
          </p:nvPr>
        </p:nvSpPr>
        <p:spPr>
          <a:xfrm>
            <a:off x="1623575" y="2317638"/>
            <a:ext cx="25074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Mohul</a:t>
            </a:r>
            <a:endParaRPr/>
          </a:p>
        </p:txBody>
      </p:sp>
      <p:sp>
        <p:nvSpPr>
          <p:cNvPr id="1126" name="Google Shape;1126;p32"/>
          <p:cNvSpPr txBox="1"/>
          <p:nvPr>
            <p:ph idx="4" type="subTitle"/>
          </p:nvPr>
        </p:nvSpPr>
        <p:spPr>
          <a:xfrm>
            <a:off x="1828225" y="3606873"/>
            <a:ext cx="25074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Jumbo/David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32"/>
          <p:cNvSpPr txBox="1"/>
          <p:nvPr>
            <p:ph idx="6" type="title"/>
          </p:nvPr>
        </p:nvSpPr>
        <p:spPr>
          <a:xfrm>
            <a:off x="5864500" y="1527050"/>
            <a:ext cx="33870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</a:t>
            </a:r>
            <a:endParaRPr/>
          </a:p>
        </p:txBody>
      </p:sp>
      <p:sp>
        <p:nvSpPr>
          <p:cNvPr id="1128" name="Google Shape;1128;p32"/>
          <p:cNvSpPr txBox="1"/>
          <p:nvPr>
            <p:ph idx="7" type="subTitle"/>
          </p:nvPr>
        </p:nvSpPr>
        <p:spPr>
          <a:xfrm>
            <a:off x="5864500" y="2089851"/>
            <a:ext cx="25041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Jumbo/David</a:t>
            </a:r>
            <a:endParaRPr/>
          </a:p>
        </p:txBody>
      </p:sp>
      <p:sp>
        <p:nvSpPr>
          <p:cNvPr id="1129" name="Google Shape;1129;p32"/>
          <p:cNvSpPr txBox="1"/>
          <p:nvPr>
            <p:ph idx="9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</a:t>
            </a:r>
            <a:r>
              <a:rPr lang="en">
                <a:solidFill>
                  <a:schemeClr val="accent1"/>
                </a:solidFill>
              </a:rPr>
              <a:t> Contents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130" name="Google Shape;11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900008">
            <a:off x="7915978" y="727048"/>
            <a:ext cx="410087" cy="382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Google Shape;113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9999">
            <a:off x="814256" y="4318479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Google Shape;113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9999">
            <a:off x="4411071" y="2795847"/>
            <a:ext cx="321896" cy="3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50"/>
          <p:cNvSpPr txBox="1"/>
          <p:nvPr>
            <p:ph type="title"/>
          </p:nvPr>
        </p:nvSpPr>
        <p:spPr>
          <a:xfrm>
            <a:off x="4731050" y="-112600"/>
            <a:ext cx="4257900" cy="109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Feature Importance: Overall</a:t>
            </a:r>
            <a:endParaRPr sz="2800"/>
          </a:p>
        </p:txBody>
      </p:sp>
      <p:pic>
        <p:nvPicPr>
          <p:cNvPr id="1312" name="Google Shape;131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242880" y="93904"/>
            <a:ext cx="2531425" cy="2343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3" name="Google Shape;131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2386300" y="2768749"/>
            <a:ext cx="2531424" cy="205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4" name="Google Shape;131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46829" y="241478"/>
            <a:ext cx="2450468" cy="212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5" name="Google Shape;131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205894" y="2645120"/>
            <a:ext cx="2531425" cy="2304036"/>
          </a:xfrm>
          <a:prstGeom prst="rect">
            <a:avLst/>
          </a:prstGeom>
          <a:noFill/>
          <a:ln>
            <a:noFill/>
          </a:ln>
        </p:spPr>
      </p:pic>
      <p:sp>
        <p:nvSpPr>
          <p:cNvPr id="1316" name="Google Shape;1316;p50"/>
          <p:cNvSpPr txBox="1"/>
          <p:nvPr/>
        </p:nvSpPr>
        <p:spPr>
          <a:xfrm>
            <a:off x="4906950" y="1031125"/>
            <a:ext cx="4082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Across all models these features stands out as the most influential/important to 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accurately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 predicting heart disease(  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17" name="Google Shape;1317;p50"/>
          <p:cNvSpPr txBox="1"/>
          <p:nvPr>
            <p:ph idx="4294967295" type="title"/>
          </p:nvPr>
        </p:nvSpPr>
        <p:spPr>
          <a:xfrm>
            <a:off x="1104800" y="2212575"/>
            <a:ext cx="1103100" cy="28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Logistic regression</a:t>
            </a:r>
            <a:endParaRPr sz="700"/>
          </a:p>
        </p:txBody>
      </p:sp>
      <p:sp>
        <p:nvSpPr>
          <p:cNvPr id="1318" name="Google Shape;1318;p50"/>
          <p:cNvSpPr txBox="1"/>
          <p:nvPr>
            <p:ph idx="4294967295" type="title"/>
          </p:nvPr>
        </p:nvSpPr>
        <p:spPr>
          <a:xfrm>
            <a:off x="1264000" y="4781150"/>
            <a:ext cx="1404900" cy="28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Support Vector Machines</a:t>
            </a:r>
            <a:endParaRPr sz="700"/>
          </a:p>
        </p:txBody>
      </p:sp>
      <p:sp>
        <p:nvSpPr>
          <p:cNvPr id="1319" name="Google Shape;1319;p50"/>
          <p:cNvSpPr txBox="1"/>
          <p:nvPr>
            <p:ph idx="4294967295" type="title"/>
          </p:nvPr>
        </p:nvSpPr>
        <p:spPr>
          <a:xfrm>
            <a:off x="3205700" y="4781150"/>
            <a:ext cx="1404900" cy="28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Random Forest</a:t>
            </a:r>
            <a:endParaRPr sz="700"/>
          </a:p>
        </p:txBody>
      </p:sp>
      <p:sp>
        <p:nvSpPr>
          <p:cNvPr id="1320" name="Google Shape;1320;p50"/>
          <p:cNvSpPr txBox="1"/>
          <p:nvPr>
            <p:ph idx="4294967295" type="title"/>
          </p:nvPr>
        </p:nvSpPr>
        <p:spPr>
          <a:xfrm>
            <a:off x="3066963" y="2318400"/>
            <a:ext cx="1404900" cy="28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F-value based feature ranking</a:t>
            </a:r>
            <a:endParaRPr sz="700"/>
          </a:p>
        </p:txBody>
      </p:sp>
      <p:sp>
        <p:nvSpPr>
          <p:cNvPr id="1321" name="Google Shape;1321;p50"/>
          <p:cNvSpPr txBox="1"/>
          <p:nvPr/>
        </p:nvSpPr>
        <p:spPr>
          <a:xfrm>
            <a:off x="4951625" y="1741575"/>
            <a:ext cx="4082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oboto Slab"/>
                <a:ea typeface="Roboto Slab"/>
                <a:cs typeface="Roboto Slab"/>
                <a:sym typeface="Roboto Slab"/>
              </a:rPr>
              <a:t>ST slope:</a:t>
            </a:r>
            <a:r>
              <a:rPr lang="en" sz="800">
                <a:latin typeface="Roboto Slab"/>
                <a:ea typeface="Roboto Slab"/>
                <a:cs typeface="Roboto Slab"/>
                <a:sym typeface="Roboto Slab"/>
              </a:rPr>
              <a:t> the strongest predictor, an upward/flat slope are very 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Slab"/>
                <a:ea typeface="Roboto Slab"/>
                <a:cs typeface="Roboto Slab"/>
                <a:sym typeface="Roboto Slab"/>
              </a:rPr>
              <a:t>negatively/positively correlated with having heart disease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oboto Slab"/>
                <a:ea typeface="Roboto Slab"/>
                <a:cs typeface="Roboto Slab"/>
                <a:sym typeface="Roboto Slab"/>
              </a:rPr>
              <a:t>Chest pain type</a:t>
            </a:r>
            <a:r>
              <a:rPr lang="en" sz="800">
                <a:latin typeface="Roboto Slab"/>
                <a:ea typeface="Roboto Slab"/>
                <a:cs typeface="Roboto Slab"/>
                <a:sym typeface="Roboto Slab"/>
              </a:rPr>
              <a:t>: Asymptomatic chest pain type in particular is a 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Slab"/>
                <a:ea typeface="Roboto Slab"/>
                <a:cs typeface="Roboto Slab"/>
                <a:sym typeface="Roboto Slab"/>
              </a:rPr>
              <a:t>strong predictor of having heart disease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oboto Slab"/>
                <a:ea typeface="Roboto Slab"/>
                <a:cs typeface="Roboto Slab"/>
                <a:sym typeface="Roboto Slab"/>
              </a:rPr>
              <a:t>Exercise induced angina</a:t>
            </a:r>
            <a:r>
              <a:rPr lang="en" sz="800">
                <a:latin typeface="Roboto Slab"/>
                <a:ea typeface="Roboto Slab"/>
                <a:cs typeface="Roboto Slab"/>
                <a:sym typeface="Roboto Slab"/>
              </a:rPr>
              <a:t>: having no exercise induced </a:t>
            </a:r>
            <a:r>
              <a:rPr lang="en" sz="800">
                <a:latin typeface="Roboto Slab"/>
                <a:ea typeface="Roboto Slab"/>
                <a:cs typeface="Roboto Slab"/>
                <a:sym typeface="Roboto Slab"/>
              </a:rPr>
              <a:t>angina</a:t>
            </a:r>
            <a:r>
              <a:rPr lang="en" sz="800">
                <a:latin typeface="Roboto Slab"/>
                <a:ea typeface="Roboto Slab"/>
                <a:cs typeface="Roboto Slab"/>
                <a:sym typeface="Roboto Slab"/>
              </a:rPr>
              <a:t> is correlated with Not having heart disease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oboto Slab"/>
                <a:ea typeface="Roboto Slab"/>
                <a:cs typeface="Roboto Slab"/>
                <a:sym typeface="Roboto Slab"/>
              </a:rPr>
              <a:t>Oldpeak</a:t>
            </a:r>
            <a:r>
              <a:rPr lang="en" sz="800">
                <a:latin typeface="Roboto Slab"/>
                <a:ea typeface="Roboto Slab"/>
                <a:cs typeface="Roboto Slab"/>
                <a:sym typeface="Roboto Slab"/>
              </a:rPr>
              <a:t>: positively correlated with having heart disease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22" name="Google Shape;1322;p50"/>
          <p:cNvSpPr txBox="1"/>
          <p:nvPr/>
        </p:nvSpPr>
        <p:spPr>
          <a:xfrm>
            <a:off x="4994850" y="3604200"/>
            <a:ext cx="4082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Roboto Slab"/>
              <a:buChar char="-"/>
            </a:pPr>
            <a:r>
              <a:rPr lang="en" sz="800">
                <a:latin typeface="Roboto Slab"/>
                <a:ea typeface="Roboto Slab"/>
                <a:cs typeface="Roboto Slab"/>
                <a:sym typeface="Roboto Slab"/>
              </a:rPr>
              <a:t>Fasting blood sugar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Roboto Slab"/>
              <a:buChar char="-"/>
            </a:pPr>
            <a:r>
              <a:rPr lang="en" sz="800">
                <a:latin typeface="Roboto Slab"/>
                <a:ea typeface="Roboto Slab"/>
                <a:cs typeface="Roboto Slab"/>
                <a:sym typeface="Roboto Slab"/>
              </a:rPr>
              <a:t>Resting ECG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Roboto Slab"/>
              <a:buChar char="-"/>
            </a:pPr>
            <a:r>
              <a:rPr lang="en" sz="800">
                <a:latin typeface="Roboto Slab"/>
                <a:ea typeface="Roboto Slab"/>
                <a:cs typeface="Roboto Slab"/>
                <a:sym typeface="Roboto Slab"/>
              </a:rPr>
              <a:t>Resting blood pressure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Roboto Slab"/>
              <a:buChar char="-"/>
            </a:pPr>
            <a:r>
              <a:rPr lang="en" sz="800">
                <a:latin typeface="Roboto Slab"/>
                <a:ea typeface="Roboto Slab"/>
                <a:cs typeface="Roboto Slab"/>
                <a:sym typeface="Roboto Slab"/>
              </a:rPr>
              <a:t>Downward ST slope 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Roboto Slab"/>
              <a:buChar char="-"/>
            </a:pPr>
            <a:r>
              <a:rPr lang="en" sz="800">
                <a:latin typeface="Roboto Slab"/>
                <a:ea typeface="Roboto Slab"/>
                <a:cs typeface="Roboto Slab"/>
                <a:sym typeface="Roboto Slab"/>
              </a:rPr>
              <a:t>Typical angina chest pain type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Roboto Slab"/>
              <a:buChar char="-"/>
            </a:pPr>
            <a:r>
              <a:rPr lang="en" sz="800">
                <a:latin typeface="Roboto Slab"/>
                <a:ea typeface="Roboto Slab"/>
                <a:cs typeface="Roboto Slab"/>
                <a:sym typeface="Roboto Slab"/>
              </a:rPr>
              <a:t>Surprisingly, Cholesterol level 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23" name="Google Shape;1323;p50"/>
          <p:cNvSpPr txBox="1"/>
          <p:nvPr/>
        </p:nvSpPr>
        <p:spPr>
          <a:xfrm>
            <a:off x="4818950" y="3080700"/>
            <a:ext cx="408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While the absence of these features actually boost the performance of models (   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24" name="Google Shape;1324;p50"/>
          <p:cNvSpPr txBox="1"/>
          <p:nvPr/>
        </p:nvSpPr>
        <p:spPr>
          <a:xfrm>
            <a:off x="4818950" y="4527900"/>
            <a:ext cx="40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325" name="Google Shape;1325;p50"/>
          <p:cNvCxnSpPr/>
          <p:nvPr/>
        </p:nvCxnSpPr>
        <p:spPr>
          <a:xfrm flipH="1" rot="10800000">
            <a:off x="7060175" y="4203450"/>
            <a:ext cx="721800" cy="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6" name="Google Shape;1326;p50"/>
          <p:cNvCxnSpPr/>
          <p:nvPr/>
        </p:nvCxnSpPr>
        <p:spPr>
          <a:xfrm>
            <a:off x="6581000" y="4136625"/>
            <a:ext cx="1176900" cy="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7" name="Google Shape;1327;p50"/>
          <p:cNvSpPr txBox="1"/>
          <p:nvPr/>
        </p:nvSpPr>
        <p:spPr>
          <a:xfrm>
            <a:off x="7781975" y="3973500"/>
            <a:ext cx="123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Slab"/>
                <a:ea typeface="Roboto Slab"/>
                <a:cs typeface="Roboto Slab"/>
                <a:sym typeface="Roboto Slab"/>
              </a:rPr>
              <a:t>Due to low number of cases in the data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28" name="Google Shape;1328;p50"/>
          <p:cNvSpPr/>
          <p:nvPr/>
        </p:nvSpPr>
        <p:spPr>
          <a:xfrm>
            <a:off x="2379975" y="218375"/>
            <a:ext cx="109200" cy="78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50"/>
          <p:cNvSpPr/>
          <p:nvPr/>
        </p:nvSpPr>
        <p:spPr>
          <a:xfrm>
            <a:off x="2379975" y="322250"/>
            <a:ext cx="109200" cy="78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50"/>
          <p:cNvSpPr/>
          <p:nvPr/>
        </p:nvSpPr>
        <p:spPr>
          <a:xfrm>
            <a:off x="2336775" y="426125"/>
            <a:ext cx="109200" cy="78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50"/>
          <p:cNvSpPr/>
          <p:nvPr/>
        </p:nvSpPr>
        <p:spPr>
          <a:xfrm>
            <a:off x="2306450" y="566400"/>
            <a:ext cx="109200" cy="78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50"/>
          <p:cNvSpPr/>
          <p:nvPr/>
        </p:nvSpPr>
        <p:spPr>
          <a:xfrm>
            <a:off x="2270775" y="676350"/>
            <a:ext cx="109200" cy="78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50"/>
          <p:cNvSpPr/>
          <p:nvPr/>
        </p:nvSpPr>
        <p:spPr>
          <a:xfrm>
            <a:off x="2489175" y="780225"/>
            <a:ext cx="109200" cy="78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50"/>
          <p:cNvSpPr/>
          <p:nvPr/>
        </p:nvSpPr>
        <p:spPr>
          <a:xfrm>
            <a:off x="348850" y="2313975"/>
            <a:ext cx="109200" cy="78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50"/>
          <p:cNvSpPr/>
          <p:nvPr/>
        </p:nvSpPr>
        <p:spPr>
          <a:xfrm>
            <a:off x="348850" y="2212575"/>
            <a:ext cx="109200" cy="78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50"/>
          <p:cNvSpPr/>
          <p:nvPr/>
        </p:nvSpPr>
        <p:spPr>
          <a:xfrm>
            <a:off x="98150" y="1176150"/>
            <a:ext cx="109200" cy="78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50"/>
          <p:cNvSpPr/>
          <p:nvPr/>
        </p:nvSpPr>
        <p:spPr>
          <a:xfrm>
            <a:off x="207350" y="1862425"/>
            <a:ext cx="109200" cy="78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50"/>
          <p:cNvSpPr/>
          <p:nvPr/>
        </p:nvSpPr>
        <p:spPr>
          <a:xfrm>
            <a:off x="207350" y="1978425"/>
            <a:ext cx="109200" cy="78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50"/>
          <p:cNvSpPr/>
          <p:nvPr/>
        </p:nvSpPr>
        <p:spPr>
          <a:xfrm>
            <a:off x="487125" y="859125"/>
            <a:ext cx="109200" cy="78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50"/>
          <p:cNvSpPr/>
          <p:nvPr/>
        </p:nvSpPr>
        <p:spPr>
          <a:xfrm>
            <a:off x="634700" y="3280875"/>
            <a:ext cx="109200" cy="78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50"/>
          <p:cNvSpPr/>
          <p:nvPr/>
        </p:nvSpPr>
        <p:spPr>
          <a:xfrm>
            <a:off x="316550" y="3617400"/>
            <a:ext cx="109200" cy="78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50"/>
          <p:cNvSpPr/>
          <p:nvPr/>
        </p:nvSpPr>
        <p:spPr>
          <a:xfrm>
            <a:off x="98150" y="1266738"/>
            <a:ext cx="109200" cy="78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50"/>
          <p:cNvSpPr/>
          <p:nvPr/>
        </p:nvSpPr>
        <p:spPr>
          <a:xfrm>
            <a:off x="316550" y="3757675"/>
            <a:ext cx="109200" cy="78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50"/>
          <p:cNvSpPr/>
          <p:nvPr/>
        </p:nvSpPr>
        <p:spPr>
          <a:xfrm>
            <a:off x="348850" y="4356075"/>
            <a:ext cx="109200" cy="78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50"/>
          <p:cNvSpPr/>
          <p:nvPr/>
        </p:nvSpPr>
        <p:spPr>
          <a:xfrm>
            <a:off x="348850" y="4479375"/>
            <a:ext cx="109200" cy="78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50"/>
          <p:cNvSpPr/>
          <p:nvPr/>
        </p:nvSpPr>
        <p:spPr>
          <a:xfrm>
            <a:off x="487125" y="4728825"/>
            <a:ext cx="109200" cy="78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50"/>
          <p:cNvSpPr/>
          <p:nvPr/>
        </p:nvSpPr>
        <p:spPr>
          <a:xfrm>
            <a:off x="487125" y="4807725"/>
            <a:ext cx="109200" cy="78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50"/>
          <p:cNvSpPr/>
          <p:nvPr/>
        </p:nvSpPr>
        <p:spPr>
          <a:xfrm>
            <a:off x="2559700" y="3255000"/>
            <a:ext cx="109200" cy="78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50"/>
          <p:cNvSpPr/>
          <p:nvPr/>
        </p:nvSpPr>
        <p:spPr>
          <a:xfrm>
            <a:off x="2559700" y="4356075"/>
            <a:ext cx="109200" cy="78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50"/>
          <p:cNvSpPr/>
          <p:nvPr/>
        </p:nvSpPr>
        <p:spPr>
          <a:xfrm>
            <a:off x="2706050" y="4527900"/>
            <a:ext cx="109200" cy="78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50"/>
          <p:cNvSpPr/>
          <p:nvPr/>
        </p:nvSpPr>
        <p:spPr>
          <a:xfrm>
            <a:off x="2740988" y="4688550"/>
            <a:ext cx="109200" cy="78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50"/>
          <p:cNvSpPr/>
          <p:nvPr/>
        </p:nvSpPr>
        <p:spPr>
          <a:xfrm>
            <a:off x="7060175" y="1611950"/>
            <a:ext cx="109200" cy="78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3" name="Google Shape;1353;p50"/>
          <p:cNvCxnSpPr/>
          <p:nvPr/>
        </p:nvCxnSpPr>
        <p:spPr>
          <a:xfrm>
            <a:off x="2241225" y="2431975"/>
            <a:ext cx="168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4" name="Google Shape;1354;p50"/>
          <p:cNvCxnSpPr/>
          <p:nvPr/>
        </p:nvCxnSpPr>
        <p:spPr>
          <a:xfrm>
            <a:off x="2276900" y="2313975"/>
            <a:ext cx="168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5" name="Google Shape;1355;p50"/>
          <p:cNvCxnSpPr/>
          <p:nvPr/>
        </p:nvCxnSpPr>
        <p:spPr>
          <a:xfrm>
            <a:off x="2276900" y="2195975"/>
            <a:ext cx="168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6" name="Google Shape;1356;p50"/>
          <p:cNvCxnSpPr/>
          <p:nvPr/>
        </p:nvCxnSpPr>
        <p:spPr>
          <a:xfrm>
            <a:off x="2350425" y="2077975"/>
            <a:ext cx="168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7" name="Google Shape;1357;p50"/>
          <p:cNvCxnSpPr/>
          <p:nvPr/>
        </p:nvCxnSpPr>
        <p:spPr>
          <a:xfrm>
            <a:off x="2276900" y="1959975"/>
            <a:ext cx="168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8" name="Google Shape;1358;p50"/>
          <p:cNvCxnSpPr/>
          <p:nvPr/>
        </p:nvCxnSpPr>
        <p:spPr>
          <a:xfrm>
            <a:off x="2168475" y="1860525"/>
            <a:ext cx="168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9" name="Google Shape;1359;p50"/>
          <p:cNvCxnSpPr/>
          <p:nvPr/>
        </p:nvCxnSpPr>
        <p:spPr>
          <a:xfrm>
            <a:off x="2350425" y="1741575"/>
            <a:ext cx="168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0" name="Google Shape;1360;p50"/>
          <p:cNvCxnSpPr/>
          <p:nvPr/>
        </p:nvCxnSpPr>
        <p:spPr>
          <a:xfrm>
            <a:off x="2350425" y="1643188"/>
            <a:ext cx="168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1" name="Google Shape;1361;p50"/>
          <p:cNvCxnSpPr/>
          <p:nvPr/>
        </p:nvCxnSpPr>
        <p:spPr>
          <a:xfrm>
            <a:off x="348850" y="465413"/>
            <a:ext cx="168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2" name="Google Shape;1362;p50"/>
          <p:cNvCxnSpPr/>
          <p:nvPr/>
        </p:nvCxnSpPr>
        <p:spPr>
          <a:xfrm>
            <a:off x="348850" y="566388"/>
            <a:ext cx="168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3" name="Google Shape;1363;p50"/>
          <p:cNvCxnSpPr/>
          <p:nvPr/>
        </p:nvCxnSpPr>
        <p:spPr>
          <a:xfrm>
            <a:off x="348850" y="667363"/>
            <a:ext cx="168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4" name="Google Shape;1364;p50"/>
          <p:cNvCxnSpPr/>
          <p:nvPr/>
        </p:nvCxnSpPr>
        <p:spPr>
          <a:xfrm>
            <a:off x="148250" y="1499113"/>
            <a:ext cx="168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5" name="Google Shape;1365;p50"/>
          <p:cNvCxnSpPr/>
          <p:nvPr/>
        </p:nvCxnSpPr>
        <p:spPr>
          <a:xfrm>
            <a:off x="148250" y="1603875"/>
            <a:ext cx="168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6" name="Google Shape;1366;p50"/>
          <p:cNvCxnSpPr/>
          <p:nvPr/>
        </p:nvCxnSpPr>
        <p:spPr>
          <a:xfrm>
            <a:off x="98150" y="1708625"/>
            <a:ext cx="168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7" name="Google Shape;1367;p50"/>
          <p:cNvCxnSpPr/>
          <p:nvPr/>
        </p:nvCxnSpPr>
        <p:spPr>
          <a:xfrm>
            <a:off x="207350" y="1791150"/>
            <a:ext cx="168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8" name="Google Shape;1368;p50"/>
          <p:cNvCxnSpPr/>
          <p:nvPr/>
        </p:nvCxnSpPr>
        <p:spPr>
          <a:xfrm>
            <a:off x="257450" y="2134800"/>
            <a:ext cx="168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9" name="Google Shape;1369;p50"/>
          <p:cNvCxnSpPr/>
          <p:nvPr/>
        </p:nvCxnSpPr>
        <p:spPr>
          <a:xfrm>
            <a:off x="2676500" y="3469925"/>
            <a:ext cx="168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0" name="Google Shape;1370;p50"/>
          <p:cNvCxnSpPr/>
          <p:nvPr/>
        </p:nvCxnSpPr>
        <p:spPr>
          <a:xfrm>
            <a:off x="2626150" y="3656138"/>
            <a:ext cx="168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1" name="Google Shape;1371;p50"/>
          <p:cNvCxnSpPr/>
          <p:nvPr/>
        </p:nvCxnSpPr>
        <p:spPr>
          <a:xfrm>
            <a:off x="2676500" y="3844825"/>
            <a:ext cx="168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2" name="Google Shape;1372;p50"/>
          <p:cNvCxnSpPr/>
          <p:nvPr/>
        </p:nvCxnSpPr>
        <p:spPr>
          <a:xfrm>
            <a:off x="2626150" y="4006113"/>
            <a:ext cx="168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3" name="Google Shape;1373;p50"/>
          <p:cNvCxnSpPr/>
          <p:nvPr/>
        </p:nvCxnSpPr>
        <p:spPr>
          <a:xfrm>
            <a:off x="517150" y="3121313"/>
            <a:ext cx="168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4" name="Google Shape;1374;p50"/>
          <p:cNvCxnSpPr/>
          <p:nvPr/>
        </p:nvCxnSpPr>
        <p:spPr>
          <a:xfrm>
            <a:off x="487125" y="3006838"/>
            <a:ext cx="168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5" name="Google Shape;1375;p50"/>
          <p:cNvCxnSpPr/>
          <p:nvPr/>
        </p:nvCxnSpPr>
        <p:spPr>
          <a:xfrm>
            <a:off x="517150" y="2905988"/>
            <a:ext cx="168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6" name="Google Shape;1376;p50"/>
          <p:cNvCxnSpPr/>
          <p:nvPr/>
        </p:nvCxnSpPr>
        <p:spPr>
          <a:xfrm>
            <a:off x="319300" y="4096163"/>
            <a:ext cx="168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7" name="Google Shape;1377;p50"/>
          <p:cNvCxnSpPr/>
          <p:nvPr/>
        </p:nvCxnSpPr>
        <p:spPr>
          <a:xfrm>
            <a:off x="287000" y="3966213"/>
            <a:ext cx="168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8" name="Google Shape;1378;p50"/>
          <p:cNvCxnSpPr/>
          <p:nvPr/>
        </p:nvCxnSpPr>
        <p:spPr>
          <a:xfrm>
            <a:off x="348850" y="4621188"/>
            <a:ext cx="168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9" name="Google Shape;1379;p50"/>
          <p:cNvCxnSpPr/>
          <p:nvPr/>
        </p:nvCxnSpPr>
        <p:spPr>
          <a:xfrm>
            <a:off x="233175" y="4188888"/>
            <a:ext cx="168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0" name="Google Shape;1380;p50"/>
          <p:cNvCxnSpPr/>
          <p:nvPr/>
        </p:nvCxnSpPr>
        <p:spPr>
          <a:xfrm>
            <a:off x="375650" y="4287763"/>
            <a:ext cx="168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1" name="Google Shape;1381;p50"/>
          <p:cNvCxnSpPr/>
          <p:nvPr/>
        </p:nvCxnSpPr>
        <p:spPr>
          <a:xfrm>
            <a:off x="7757900" y="3507075"/>
            <a:ext cx="168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51"/>
          <p:cNvSpPr txBox="1"/>
          <p:nvPr>
            <p:ph type="title"/>
          </p:nvPr>
        </p:nvSpPr>
        <p:spPr>
          <a:xfrm>
            <a:off x="713250" y="13017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Why cholesterol as a feature is insignificant?</a:t>
            </a:r>
            <a:endParaRPr sz="2500"/>
          </a:p>
        </p:txBody>
      </p:sp>
      <p:sp>
        <p:nvSpPr>
          <p:cNvPr id="1387" name="Google Shape;1387;p51"/>
          <p:cNvSpPr txBox="1"/>
          <p:nvPr/>
        </p:nvSpPr>
        <p:spPr>
          <a:xfrm>
            <a:off x="5334450" y="1348525"/>
            <a:ext cx="34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88" name="Google Shape;1388;p51"/>
          <p:cNvSpPr txBox="1"/>
          <p:nvPr/>
        </p:nvSpPr>
        <p:spPr>
          <a:xfrm>
            <a:off x="4977625" y="1065613"/>
            <a:ext cx="3878400" cy="3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ST slope is by far the strongest predictor of heart disease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However when cholesterol is plot, most cases with and without heart disease are all jumbled together. 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An increase in cholesterol level does not seem to be strongly correlated with heart disease, except for few cases in “Flat” ST slope 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389" name="Google Shape;138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00" y="1138825"/>
            <a:ext cx="4622125" cy="382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51"/>
          <p:cNvSpPr txBox="1"/>
          <p:nvPr/>
        </p:nvSpPr>
        <p:spPr>
          <a:xfrm>
            <a:off x="823425" y="727975"/>
            <a:ext cx="38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Categorical  plot of ST_Slope &amp; Cholesterol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5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 Slope</a:t>
            </a:r>
            <a:endParaRPr/>
          </a:p>
        </p:txBody>
      </p:sp>
      <p:sp>
        <p:nvSpPr>
          <p:cNvPr id="1396" name="Google Shape;1396;p52"/>
          <p:cNvSpPr txBox="1"/>
          <p:nvPr>
            <p:ph idx="1" type="subTitle"/>
          </p:nvPr>
        </p:nvSpPr>
        <p:spPr>
          <a:xfrm>
            <a:off x="5334450" y="1145875"/>
            <a:ext cx="3505200" cy="3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Flat ST_Slope has the highest percentage of </a:t>
            </a:r>
            <a:r>
              <a:rPr lang="en" sz="1800"/>
              <a:t>having</a:t>
            </a:r>
            <a:r>
              <a:rPr lang="en" sz="1800"/>
              <a:t> an heart disease (82.8%)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ST_Slope Down has a </a:t>
            </a:r>
            <a:r>
              <a:rPr lang="en" sz="1800"/>
              <a:t>percentage</a:t>
            </a:r>
            <a:r>
              <a:rPr lang="en" sz="1800"/>
              <a:t> of having an heart disease (77.7%), but low number of cases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ST_Slope Up has the lowest percentage of having an heart disease (19.7%)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97" name="Google Shape;139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50" y="1366025"/>
            <a:ext cx="5047680" cy="31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8" name="Google Shape;1398;p52"/>
          <p:cNvSpPr txBox="1"/>
          <p:nvPr/>
        </p:nvSpPr>
        <p:spPr>
          <a:xfrm>
            <a:off x="1539450" y="965825"/>
            <a:ext cx="37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Countplot of ST_SLope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5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Chest Pain Type</a:t>
            </a:r>
            <a:endParaRPr/>
          </a:p>
        </p:txBody>
      </p:sp>
      <p:sp>
        <p:nvSpPr>
          <p:cNvPr id="1404" name="Google Shape;1404;p53"/>
          <p:cNvSpPr txBox="1"/>
          <p:nvPr>
            <p:ph idx="1" type="subTitle"/>
          </p:nvPr>
        </p:nvSpPr>
        <p:spPr>
          <a:xfrm>
            <a:off x="5632750" y="1444725"/>
            <a:ext cx="3377400" cy="3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ASY has the </a:t>
            </a:r>
            <a:r>
              <a:rPr b="1" lang="en" sz="1600"/>
              <a:t>highest percentage</a:t>
            </a:r>
            <a:r>
              <a:rPr lang="en" sz="1600"/>
              <a:t> of having a </a:t>
            </a:r>
            <a:r>
              <a:rPr lang="en" sz="1600"/>
              <a:t>heart</a:t>
            </a:r>
            <a:r>
              <a:rPr lang="en" sz="1600"/>
              <a:t> disease among the rest (47.90%)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ATA has the </a:t>
            </a:r>
            <a:r>
              <a:rPr b="1" lang="en" sz="1600"/>
              <a:t>lowest percentage </a:t>
            </a:r>
            <a:r>
              <a:rPr lang="en" sz="1600"/>
              <a:t>of having a heart disease (13.9%)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ATA has a percentage of 3.53% for having a heart disease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 has a percentage of 43.5% for having a heart disease, but low number of total cases.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5" name="Google Shape;140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52" y="1357300"/>
            <a:ext cx="5413575" cy="363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6" name="Google Shape;1406;p53"/>
          <p:cNvSpPr txBox="1"/>
          <p:nvPr/>
        </p:nvSpPr>
        <p:spPr>
          <a:xfrm>
            <a:off x="966650" y="1014375"/>
            <a:ext cx="36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Countplot of ChestPainType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5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Angina</a:t>
            </a:r>
            <a:endParaRPr/>
          </a:p>
        </p:txBody>
      </p:sp>
      <p:sp>
        <p:nvSpPr>
          <p:cNvPr id="1412" name="Google Shape;1412;p54"/>
          <p:cNvSpPr txBox="1"/>
          <p:nvPr>
            <p:ph idx="1" type="subTitle"/>
          </p:nvPr>
        </p:nvSpPr>
        <p:spPr>
          <a:xfrm>
            <a:off x="5716325" y="1278625"/>
            <a:ext cx="3186300" cy="3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N_Exercise Angina has a percentage of 35.1% for having heart </a:t>
            </a:r>
            <a:r>
              <a:rPr lang="en" sz="1600"/>
              <a:t>disease</a:t>
            </a:r>
            <a:r>
              <a:rPr lang="en" sz="1600"/>
              <a:t>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</a:t>
            </a:r>
            <a:r>
              <a:rPr lang="en" sz="1600"/>
              <a:t>_Exercise Angina has a percentage of 85.2% for having heart disease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supports the feature selection that Y_Exercise does have a significant impact on Exercise Angina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3" name="Google Shape;141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55" y="1612775"/>
            <a:ext cx="4889373" cy="31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4" name="Google Shape;1414;p54"/>
          <p:cNvSpPr txBox="1"/>
          <p:nvPr/>
        </p:nvSpPr>
        <p:spPr>
          <a:xfrm>
            <a:off x="1265000" y="116952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Countplot of Exercise Angina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55"/>
          <p:cNvSpPr txBox="1"/>
          <p:nvPr>
            <p:ph type="title"/>
          </p:nvPr>
        </p:nvSpPr>
        <p:spPr>
          <a:xfrm>
            <a:off x="536675" y="673625"/>
            <a:ext cx="81327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Model-Based Information and Recommendations</a:t>
            </a:r>
            <a:endParaRPr/>
          </a:p>
        </p:txBody>
      </p:sp>
      <p:sp>
        <p:nvSpPr>
          <p:cNvPr id="1420" name="Google Shape;1420;p55"/>
          <p:cNvSpPr txBox="1"/>
          <p:nvPr>
            <p:ph idx="1" type="subTitle"/>
          </p:nvPr>
        </p:nvSpPr>
        <p:spPr>
          <a:xfrm>
            <a:off x="536675" y="1444725"/>
            <a:ext cx="8235900" cy="3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1900"/>
              <a:t>ST Slope over exercise-induced increments in heart rate can be a strong predictor of coronary artery disease (CAD)</a:t>
            </a:r>
            <a:endParaRPr sz="19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1900"/>
              <a:t>The most common cause of ST segment abnormality is myocardial ischaemia (when blood flow to the heart is obstructed, could lead to heart attack) </a:t>
            </a:r>
            <a:endParaRPr sz="19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1900"/>
              <a:t>Some solutions:</a:t>
            </a:r>
            <a:endParaRPr sz="19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1900"/>
              <a:t>Make heart-healthy choices </a:t>
            </a:r>
            <a:endParaRPr sz="19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1900"/>
              <a:t>Maintaining a healthy body weight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6"/>
          <p:cNvSpPr txBox="1"/>
          <p:nvPr>
            <p:ph type="title"/>
          </p:nvPr>
        </p:nvSpPr>
        <p:spPr>
          <a:xfrm>
            <a:off x="536675" y="673625"/>
            <a:ext cx="81327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Model-Based Information and Recommendations</a:t>
            </a:r>
            <a:endParaRPr/>
          </a:p>
        </p:txBody>
      </p:sp>
      <p:sp>
        <p:nvSpPr>
          <p:cNvPr id="1426" name="Google Shape;1426;p56"/>
          <p:cNvSpPr txBox="1"/>
          <p:nvPr>
            <p:ph idx="1" type="subTitle"/>
          </p:nvPr>
        </p:nvSpPr>
        <p:spPr>
          <a:xfrm>
            <a:off x="536675" y="1444725"/>
            <a:ext cx="8235900" cy="3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1900"/>
              <a:t>Those who respond ‘Yes’ to experiencing exercise angina are more likely to develop heart diseases</a:t>
            </a:r>
            <a:endParaRPr sz="19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1900"/>
              <a:t>Angina can be a warning sign of heart problems</a:t>
            </a:r>
            <a:endParaRPr sz="19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1900"/>
              <a:t>Be sure to consult a doctor if you experience this</a:t>
            </a:r>
            <a:endParaRPr sz="19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1900"/>
              <a:t>Some solutions:</a:t>
            </a:r>
            <a:endParaRPr sz="19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1900"/>
              <a:t>Balance your diet</a:t>
            </a:r>
            <a:endParaRPr sz="19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1900"/>
              <a:t>Build up activity level gradually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CF4F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57"/>
          <p:cNvSpPr txBox="1"/>
          <p:nvPr>
            <p:ph type="title"/>
          </p:nvPr>
        </p:nvSpPr>
        <p:spPr>
          <a:xfrm>
            <a:off x="2642550" y="1436175"/>
            <a:ext cx="3858900" cy="9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432" name="Google Shape;1432;p57"/>
          <p:cNvSpPr txBox="1"/>
          <p:nvPr>
            <p:ph idx="1" type="subTitle"/>
          </p:nvPr>
        </p:nvSpPr>
        <p:spPr>
          <a:xfrm>
            <a:off x="2642550" y="2379501"/>
            <a:ext cx="3858900" cy="35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grpSp>
        <p:nvGrpSpPr>
          <p:cNvPr id="1433" name="Google Shape;1433;p57"/>
          <p:cNvGrpSpPr/>
          <p:nvPr/>
        </p:nvGrpSpPr>
        <p:grpSpPr>
          <a:xfrm>
            <a:off x="1405575" y="1901513"/>
            <a:ext cx="451641" cy="1340475"/>
            <a:chOff x="9385150" y="1954263"/>
            <a:chExt cx="451641" cy="1340475"/>
          </a:xfrm>
        </p:grpSpPr>
        <p:grpSp>
          <p:nvGrpSpPr>
            <p:cNvPr id="1434" name="Google Shape;1434;p57"/>
            <p:cNvGrpSpPr/>
            <p:nvPr/>
          </p:nvGrpSpPr>
          <p:grpSpPr>
            <a:xfrm>
              <a:off x="9589683" y="1954263"/>
              <a:ext cx="42575" cy="1340475"/>
              <a:chOff x="9703875" y="1954263"/>
              <a:chExt cx="42575" cy="1340475"/>
            </a:xfrm>
          </p:grpSpPr>
          <p:sp>
            <p:nvSpPr>
              <p:cNvPr id="1435" name="Google Shape;1435;p57"/>
              <p:cNvSpPr/>
              <p:nvPr/>
            </p:nvSpPr>
            <p:spPr>
              <a:xfrm rot="10800000">
                <a:off x="970387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96"/>
                      <a:pt x="0" y="852"/>
                    </a:cubicBezTo>
                    <a:cubicBezTo>
                      <a:pt x="0" y="1308"/>
                      <a:pt x="395" y="1672"/>
                      <a:pt x="851" y="1672"/>
                    </a:cubicBezTo>
                    <a:cubicBezTo>
                      <a:pt x="1307" y="1672"/>
                      <a:pt x="1702" y="1308"/>
                      <a:pt x="1702" y="852"/>
                    </a:cubicBezTo>
                    <a:cubicBezTo>
                      <a:pt x="1702" y="39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57"/>
              <p:cNvSpPr/>
              <p:nvPr/>
            </p:nvSpPr>
            <p:spPr>
              <a:xfrm rot="10800000">
                <a:off x="970387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96"/>
                      <a:pt x="0" y="852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2"/>
                    </a:cubicBezTo>
                    <a:cubicBezTo>
                      <a:pt x="1702" y="396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57"/>
              <p:cNvSpPr/>
              <p:nvPr/>
            </p:nvSpPr>
            <p:spPr>
              <a:xfrm rot="10800000">
                <a:off x="970387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95"/>
                      <a:pt x="0" y="851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1"/>
                    </a:cubicBezTo>
                    <a:cubicBezTo>
                      <a:pt x="1702" y="33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57"/>
              <p:cNvSpPr/>
              <p:nvPr/>
            </p:nvSpPr>
            <p:spPr>
              <a:xfrm rot="10800000">
                <a:off x="9703875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5" y="1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57"/>
              <p:cNvSpPr/>
              <p:nvPr/>
            </p:nvSpPr>
            <p:spPr>
              <a:xfrm rot="10800000">
                <a:off x="970387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57"/>
              <p:cNvSpPr/>
              <p:nvPr/>
            </p:nvSpPr>
            <p:spPr>
              <a:xfrm rot="10800000">
                <a:off x="970387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57"/>
              <p:cNvSpPr/>
              <p:nvPr/>
            </p:nvSpPr>
            <p:spPr>
              <a:xfrm rot="10800000">
                <a:off x="9703875" y="1954263"/>
                <a:ext cx="42575" cy="41850"/>
              </a:xfrm>
              <a:custGeom>
                <a:rect b="b" l="l" r="r" t="t"/>
                <a:pathLst>
                  <a:path extrusionOk="0" h="1674" w="1703">
                    <a:moveTo>
                      <a:pt x="904" y="0"/>
                    </a:moveTo>
                    <a:cubicBezTo>
                      <a:pt x="887" y="0"/>
                      <a:pt x="869" y="1"/>
                      <a:pt x="851" y="2"/>
                    </a:cubicBezTo>
                    <a:cubicBezTo>
                      <a:pt x="395" y="2"/>
                      <a:pt x="0" y="367"/>
                      <a:pt x="0" y="822"/>
                    </a:cubicBezTo>
                    <a:cubicBezTo>
                      <a:pt x="0" y="1278"/>
                      <a:pt x="395" y="1674"/>
                      <a:pt x="851" y="1674"/>
                    </a:cubicBezTo>
                    <a:cubicBezTo>
                      <a:pt x="1307" y="1674"/>
                      <a:pt x="1702" y="1278"/>
                      <a:pt x="1702" y="822"/>
                    </a:cubicBezTo>
                    <a:cubicBezTo>
                      <a:pt x="1702" y="355"/>
                      <a:pt x="1337" y="0"/>
                      <a:pt x="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2" name="Google Shape;1442;p57"/>
            <p:cNvGrpSpPr/>
            <p:nvPr/>
          </p:nvGrpSpPr>
          <p:grpSpPr>
            <a:xfrm>
              <a:off x="9487417" y="1954263"/>
              <a:ext cx="42575" cy="1340475"/>
              <a:chOff x="9544525" y="1954263"/>
              <a:chExt cx="42575" cy="1340475"/>
            </a:xfrm>
          </p:grpSpPr>
          <p:sp>
            <p:nvSpPr>
              <p:cNvPr id="1443" name="Google Shape;1443;p57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57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57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57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57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57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57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0" name="Google Shape;1450;p57"/>
            <p:cNvGrpSpPr/>
            <p:nvPr/>
          </p:nvGrpSpPr>
          <p:grpSpPr>
            <a:xfrm>
              <a:off x="9385150" y="1954263"/>
              <a:ext cx="42575" cy="1340475"/>
              <a:chOff x="9385150" y="1954263"/>
              <a:chExt cx="42575" cy="1340475"/>
            </a:xfrm>
          </p:grpSpPr>
          <p:sp>
            <p:nvSpPr>
              <p:cNvPr id="1451" name="Google Shape;1451;p57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57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57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57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57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57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57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8" name="Google Shape;1458;p57"/>
            <p:cNvGrpSpPr/>
            <p:nvPr/>
          </p:nvGrpSpPr>
          <p:grpSpPr>
            <a:xfrm>
              <a:off x="9794216" y="1954263"/>
              <a:ext cx="42575" cy="1340475"/>
              <a:chOff x="9544525" y="1954263"/>
              <a:chExt cx="42575" cy="1340475"/>
            </a:xfrm>
          </p:grpSpPr>
          <p:sp>
            <p:nvSpPr>
              <p:cNvPr id="1459" name="Google Shape;1459;p57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57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57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57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rect b="b" l="l" r="r" t="t"/>
                <a:pathLst>
                  <a:path extrusionOk="0" h="1673" w="1672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57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57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rect b="b" l="l" r="r" t="t"/>
                <a:pathLst>
                  <a:path extrusionOk="0" h="1672" w="1703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57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6" name="Google Shape;1466;p57"/>
            <p:cNvGrpSpPr/>
            <p:nvPr/>
          </p:nvGrpSpPr>
          <p:grpSpPr>
            <a:xfrm>
              <a:off x="9691950" y="1954263"/>
              <a:ext cx="42575" cy="1340475"/>
              <a:chOff x="9385150" y="1954263"/>
              <a:chExt cx="42575" cy="1340475"/>
            </a:xfrm>
          </p:grpSpPr>
          <p:sp>
            <p:nvSpPr>
              <p:cNvPr id="1467" name="Google Shape;1467;p57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57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57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57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rect b="b" l="l" r="r" t="t"/>
                <a:pathLst>
                  <a:path extrusionOk="0" h="1673" w="1703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57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57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rect b="b" l="l" r="r" t="t"/>
                <a:pathLst>
                  <a:path extrusionOk="0" h="1672" w="1673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57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474" name="Google Shape;147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99999">
            <a:off x="7164634" y="3561947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5" name="Google Shape;147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99999">
            <a:off x="8086071" y="2428522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6" name="Google Shape;147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288042">
            <a:off x="819599" y="4179065"/>
            <a:ext cx="726133" cy="67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7" name="Google Shape;1477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900003">
            <a:off x="830683" y="838099"/>
            <a:ext cx="520854" cy="486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8" name="Google Shape;147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288067">
            <a:off x="6852640" y="2515000"/>
            <a:ext cx="417472" cy="3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9" name="Google Shape;1479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900000">
            <a:off x="4062653" y="323119"/>
            <a:ext cx="1018695" cy="949418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57"/>
          <p:cNvSpPr txBox="1"/>
          <p:nvPr/>
        </p:nvSpPr>
        <p:spPr>
          <a:xfrm>
            <a:off x="2088025" y="2765175"/>
            <a:ext cx="5238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Thankyou Miguel &amp; Enock for this wonderful IX Winter Bootcamp. We wish you the best of luck :D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Special thanks to Cordene &amp; Lize  for attending this event :D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58"/>
          <p:cNvSpPr txBox="1"/>
          <p:nvPr>
            <p:ph type="title"/>
          </p:nvPr>
        </p:nvSpPr>
        <p:spPr>
          <a:xfrm>
            <a:off x="536675" y="445025"/>
            <a:ext cx="81327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Health and CVD Prevention</a:t>
            </a:r>
            <a:endParaRPr/>
          </a:p>
        </p:txBody>
      </p:sp>
      <p:sp>
        <p:nvSpPr>
          <p:cNvPr id="1486" name="Google Shape;1486;p58"/>
          <p:cNvSpPr txBox="1"/>
          <p:nvPr>
            <p:ph idx="1" type="subTitle"/>
          </p:nvPr>
        </p:nvSpPr>
        <p:spPr>
          <a:xfrm>
            <a:off x="713225" y="1444725"/>
            <a:ext cx="7717500" cy="3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1900"/>
              <a:t>Maintain a healthy diet full of fruits and vegetables and low in sodium and saturated/unhealthy fats</a:t>
            </a:r>
            <a:endParaRPr sz="19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1900"/>
              <a:t>Exercise for at least 150 minutes every week</a:t>
            </a:r>
            <a:endParaRPr sz="19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1900"/>
              <a:t>Avoid smoking and secondhand smoke</a:t>
            </a:r>
            <a:endParaRPr sz="19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1900"/>
              <a:t>Manage stress with things like aromatherapy and meditation</a:t>
            </a:r>
            <a:endParaRPr sz="19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1900"/>
              <a:t>Control cholesterol and blood pressure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33"/>
          <p:cNvSpPr txBox="1"/>
          <p:nvPr>
            <p:ph idx="9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</a:t>
            </a:r>
            <a:endParaRPr/>
          </a:p>
        </p:txBody>
      </p:sp>
      <p:sp>
        <p:nvSpPr>
          <p:cNvPr id="1138" name="Google Shape;1138;p33"/>
          <p:cNvSpPr txBox="1"/>
          <p:nvPr/>
        </p:nvSpPr>
        <p:spPr>
          <a:xfrm>
            <a:off x="380450" y="1017725"/>
            <a:ext cx="792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-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The data used is the Heart Failure Prediction data provided by kaggle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-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Information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 of 918 patients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39" name="Google Shape;1139;p33"/>
          <p:cNvSpPr txBox="1"/>
          <p:nvPr/>
        </p:nvSpPr>
        <p:spPr>
          <a:xfrm>
            <a:off x="301725" y="1417925"/>
            <a:ext cx="79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-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https://www.kaggle.com/fedesoriano/heart-failure-prediction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40" name="Google Shape;1140;p33"/>
          <p:cNvSpPr txBox="1"/>
          <p:nvPr/>
        </p:nvSpPr>
        <p:spPr>
          <a:xfrm>
            <a:off x="452175" y="1855875"/>
            <a:ext cx="4114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Explanation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 of some 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confusing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 features names: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RestECG: resting electrocardiographic results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ChestPainType: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-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ASY: asymptomatic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-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ATA: atypical angina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-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NAP: non-anginal pain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-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TA: typical angina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RestingBP: resting blood pressure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41" name="Google Shape;1141;p33"/>
          <p:cNvSpPr txBox="1"/>
          <p:nvPr/>
        </p:nvSpPr>
        <p:spPr>
          <a:xfrm>
            <a:off x="4764325" y="1679775"/>
            <a:ext cx="41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42" name="Google Shape;1142;p33"/>
          <p:cNvSpPr txBox="1"/>
          <p:nvPr/>
        </p:nvSpPr>
        <p:spPr>
          <a:xfrm>
            <a:off x="4566675" y="1855875"/>
            <a:ext cx="41145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Slab"/>
                <a:ea typeface="Roboto Slab"/>
                <a:cs typeface="Roboto Slab"/>
                <a:sym typeface="Roboto Slab"/>
              </a:rPr>
              <a:t>ST_slope: t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he ST segment shift relative to exercise-induced increments in heart rate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Cholesterol: serum cholesterol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FastingBS: fasting blood sugar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ExerciseAngina: exercise induced angina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Oldpeak: O ST depression induced by exercise relative to rest.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HeartDisease: 1: patient have heart failure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		  0: patient does not have heart failure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&amp; Preparing Data</a:t>
            </a:r>
            <a:endParaRPr/>
          </a:p>
        </p:txBody>
      </p:sp>
      <p:sp>
        <p:nvSpPr>
          <p:cNvPr id="1148" name="Google Shape;1148;p34"/>
          <p:cNvSpPr txBox="1"/>
          <p:nvPr/>
        </p:nvSpPr>
        <p:spPr>
          <a:xfrm>
            <a:off x="760475" y="1853700"/>
            <a:ext cx="7623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AutoNum type="arabicParenR"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We created dummy variables for all the categorical variables</a:t>
            </a: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 (‘Sex’, ‘ChestPainType’, ‘Resting ECG’, ‘ExerciseAngina’, and ‘ST_Slope’)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AutoNum type="arabicParenR"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We set the target variable as whether or not someone had Heart Disease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AutoNum type="arabicParenR"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We took out rows with the Cholesterol = 0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35"/>
          <p:cNvSpPr txBox="1"/>
          <p:nvPr>
            <p:ph type="title"/>
          </p:nvPr>
        </p:nvSpPr>
        <p:spPr>
          <a:xfrm>
            <a:off x="713250" y="1776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Findings (EDA)</a:t>
            </a:r>
            <a:endParaRPr/>
          </a:p>
        </p:txBody>
      </p:sp>
      <p:pic>
        <p:nvPicPr>
          <p:cNvPr id="1154" name="Google Shape;1154;p35"/>
          <p:cNvPicPr preferRelativeResize="0"/>
          <p:nvPr/>
        </p:nvPicPr>
        <p:blipFill rotWithShape="1">
          <a:blip r:embed="rId3">
            <a:alphaModFix/>
          </a:blip>
          <a:srcRect b="3836" l="0" r="3465" t="0"/>
          <a:stretch/>
        </p:blipFill>
        <p:spPr>
          <a:xfrm>
            <a:off x="713249" y="1509025"/>
            <a:ext cx="4966826" cy="3335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p35"/>
          <p:cNvSpPr txBox="1"/>
          <p:nvPr/>
        </p:nvSpPr>
        <p:spPr>
          <a:xfrm>
            <a:off x="713238" y="1108825"/>
            <a:ext cx="46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Count plot of Male and Female with </a:t>
            </a: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Heart</a:t>
            </a: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 Disease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56" name="Google Shape;1156;p35"/>
          <p:cNvSpPr txBox="1"/>
          <p:nvPr/>
        </p:nvSpPr>
        <p:spPr>
          <a:xfrm>
            <a:off x="5968800" y="750325"/>
            <a:ext cx="23544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In this dataset There are more males than females(potential bias)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Females are less likely to have heart disease than not (75%)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Males are more likely to have heart disease than not (56%)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Potential bias 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because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 there’s less number of female cases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3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Violin Plot of MAXHR &amp; Sex</a:t>
            </a:r>
            <a:endParaRPr/>
          </a:p>
        </p:txBody>
      </p:sp>
      <p:pic>
        <p:nvPicPr>
          <p:cNvPr id="1162" name="Google Shape;11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547" y="1266075"/>
            <a:ext cx="3841177" cy="3136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3" name="Google Shape;1163;p36"/>
          <p:cNvSpPr txBox="1"/>
          <p:nvPr/>
        </p:nvSpPr>
        <p:spPr>
          <a:xfrm>
            <a:off x="713225" y="1508638"/>
            <a:ext cx="3570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Both males and females with higher max heart rate has lower rates of heart disease, especially female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Max HR for males with heart disease is lower than for females with heart disease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3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Angina Vs. ST slope</a:t>
            </a:r>
            <a:endParaRPr/>
          </a:p>
        </p:txBody>
      </p:sp>
      <p:pic>
        <p:nvPicPr>
          <p:cNvPr id="1169" name="Google Shape;11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1325275"/>
            <a:ext cx="8839202" cy="2700440"/>
          </a:xfrm>
          <a:prstGeom prst="rect">
            <a:avLst/>
          </a:prstGeom>
          <a:noFill/>
          <a:ln>
            <a:noFill/>
          </a:ln>
        </p:spPr>
      </p:pic>
      <p:sp>
        <p:nvSpPr>
          <p:cNvPr id="1170" name="Google Shape;1170;p37"/>
          <p:cNvSpPr txBox="1"/>
          <p:nvPr/>
        </p:nvSpPr>
        <p:spPr>
          <a:xfrm>
            <a:off x="564125" y="4106275"/>
            <a:ext cx="84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Those having exercise induced angina seem to have higher rate of heart disease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3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pic>
        <p:nvPicPr>
          <p:cNvPr id="1176" name="Google Shape;117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00" y="1078300"/>
            <a:ext cx="8448675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38"/>
          <p:cNvSpPr txBox="1"/>
          <p:nvPr/>
        </p:nvSpPr>
        <p:spPr>
          <a:xfrm>
            <a:off x="432925" y="4460500"/>
            <a:ext cx="842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No numerical features are too correlated with each other, highest being |0.38| (age &amp; max heart rate)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3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1183" name="Google Shape;1183;p39"/>
          <p:cNvSpPr txBox="1"/>
          <p:nvPr>
            <p:ph idx="4294967295" type="subTitle"/>
          </p:nvPr>
        </p:nvSpPr>
        <p:spPr>
          <a:xfrm>
            <a:off x="6144652" y="3057658"/>
            <a:ext cx="2057400" cy="7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Random Forest</a:t>
            </a:r>
            <a:endParaRPr sz="2100"/>
          </a:p>
        </p:txBody>
      </p:sp>
      <p:sp>
        <p:nvSpPr>
          <p:cNvPr id="1184" name="Google Shape;1184;p39"/>
          <p:cNvSpPr txBox="1"/>
          <p:nvPr>
            <p:ph idx="1" type="subTitle"/>
          </p:nvPr>
        </p:nvSpPr>
        <p:spPr>
          <a:xfrm>
            <a:off x="3544168" y="3057658"/>
            <a:ext cx="2055600" cy="7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Support Vector Machines</a:t>
            </a:r>
            <a:endParaRPr sz="2100"/>
          </a:p>
        </p:txBody>
      </p:sp>
      <p:sp>
        <p:nvSpPr>
          <p:cNvPr id="1185" name="Google Shape;1185;p39"/>
          <p:cNvSpPr txBox="1"/>
          <p:nvPr>
            <p:ph idx="4294967295" type="subTitle"/>
          </p:nvPr>
        </p:nvSpPr>
        <p:spPr>
          <a:xfrm>
            <a:off x="351800" y="3057650"/>
            <a:ext cx="2758200" cy="7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Logistic Regression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art &amp; Lungs Diagnostic Center by Slidesgo">
  <a:themeElements>
    <a:clrScheme name="Simple Light">
      <a:dk1>
        <a:srgbClr val="333333"/>
      </a:dk1>
      <a:lt1>
        <a:srgbClr val="FFFFFF"/>
      </a:lt1>
      <a:dk2>
        <a:srgbClr val="595959"/>
      </a:dk2>
      <a:lt2>
        <a:srgbClr val="EEEEEE"/>
      </a:lt2>
      <a:accent1>
        <a:srgbClr val="F45D3E"/>
      </a:accent1>
      <a:accent2>
        <a:srgbClr val="0D828E"/>
      </a:accent2>
      <a:accent3>
        <a:srgbClr val="D2F9F8"/>
      </a:accent3>
      <a:accent4>
        <a:srgbClr val="FFAB40"/>
      </a:accent4>
      <a:accent5>
        <a:srgbClr val="A2EAE6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