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351" r:id="rId4"/>
    <p:sldId id="261" r:id="rId5"/>
    <p:sldId id="352" r:id="rId6"/>
    <p:sldId id="35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远 黄" initials="思远" lastIdx="1" clrIdx="0">
    <p:extLst>
      <p:ext uri="{19B8F6BF-5375-455C-9EA6-DF929625EA0E}">
        <p15:presenceInfo xmlns:p15="http://schemas.microsoft.com/office/powerpoint/2012/main" userId="6f0336c9d348f0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2E85-ECE9-4F07-ABC9-97F8F5C13A62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831-3998-42E4-B17B-FFCEBBDB1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36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3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003D-DC57-F2CA-2346-8D2F3B3B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FD6A2-C139-5719-6461-1AB4EB49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FC9D-D8FC-0A65-E36C-2CB2F7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39F71-1285-E95D-361A-252CE78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C506-C882-28FA-00FD-A4D7A49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7AD5-7D11-4AA8-3EFA-EDBD8FD1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DB44D-E988-3B3F-EC3C-C353E362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5CD1-51B6-45E8-875B-89A9BF7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28B89-3F67-1A38-5C39-84D2414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3C3D-75A3-6658-066E-EA408B2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0D715-932F-6070-451C-75412956D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DA23D-23BA-0EF2-6528-23B42AAD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2A167-85CC-25D8-07FE-FA65385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F3350-F06D-A78A-7295-A879FA49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96E8E-967E-FCD0-B976-C1DE881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0BF6-4489-8FD1-012F-D8572C9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5261-FE48-6874-BF10-423BA66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3BAB3-4042-821C-316B-6ADBD585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1606-71FE-05AD-DE47-2652945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C97C-5EBE-E380-5DB7-35DDE7D5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4E26-75C4-8AE5-53F3-C63EC9E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88933-F976-9611-8930-702E838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8D87C-247E-08A2-19B3-B7FFD1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342A-320C-71D5-A6BE-7E2256E1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E548-7892-1127-2E00-C7F31B8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D5B2-1A21-0A9B-9D27-6C03C94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F4FF-3848-1A64-3F89-F06FD3D8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E2D8F-6518-61F0-5C8A-51A58D17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5D78B-6A1E-3B94-37C8-1BBBED5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EEB07-D12D-B570-0E98-4724440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986FC-F00B-A59B-9993-B77FC8C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5331-5C5E-371A-650C-006C2301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EAAA-2836-4B66-6C72-2293C012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D8159-4887-2579-842A-6D22EAE8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9BE39-3A87-F3E5-9613-DE26AC13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B4D45-7B3B-39C1-AD0C-31641188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EADF8-BCF6-4B88-D684-C3B20F6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F4D05-9D93-FCFF-988A-5EC46D5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D6A2C-B306-BCBA-4139-3440089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45BA-B254-8310-3D0C-7289548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C1B25-FF27-8AAF-5C1F-B7EA6DAB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F3DCE-4C23-45DB-DCC4-06E8F6DB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162B8-0333-2DB9-8ABE-9301127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722E8-4100-6A8A-0D0D-1377FFDD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7A1088-0D7A-5DB9-F983-4B4FD69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8BF354-4088-10D8-8AAC-122B4C9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275F-E28B-FA00-0B36-814A26A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4E864-336D-C2FD-0D0E-D0F13CC7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59253-8912-F1E9-112A-BAF5B349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03897-BCA4-B016-E08D-1058882F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49DCD-465F-C541-9BC7-503595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336E-C818-CA61-9EF2-629AD5A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9585-9268-312F-7E29-FCEB7A48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A69A-715B-07E7-3A0C-91D15D28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5FCAB-FBAD-D1C0-BC35-88393536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8BA5C-8DD6-FADC-FF7D-6DCEA78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76C50-3CC9-D2DE-D1C4-4063F71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8903D-7955-837E-8D84-1BD4F47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B441B-D741-1990-2550-65A471D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61DC-3D59-48B2-50A7-0296418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C7D4-96A6-EAA7-9065-FE520A4D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83D5-1293-47AD-B453-E3D245527AD5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5100-880E-98C2-7837-16CC37DE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5F3EC-1B47-2F6E-F52D-6ED963D5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0525-4980-4EF2-986E-B7837CB9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7" y="800100"/>
            <a:ext cx="11601061" cy="190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 b="0" i="0" dirty="0">
                <a:solidFill>
                  <a:srgbClr val="000000"/>
                </a:solidFill>
                <a:effectLst/>
                <a:latin typeface="Calibri-Bold"/>
              </a:rPr>
              <a:t>组会汇报</a:t>
            </a:r>
            <a:endParaRPr lang="zh-CN" altLang="en-US" sz="3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54CA86-2DC4-461D-AC61-ADD240481E28}"/>
              </a:ext>
            </a:extLst>
          </p:cNvPr>
          <p:cNvCxnSpPr>
            <a:cxnSpLocks/>
          </p:cNvCxnSpPr>
          <p:nvPr/>
        </p:nvCxnSpPr>
        <p:spPr>
          <a:xfrm>
            <a:off x="295468" y="2919101"/>
            <a:ext cx="11601061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B7AADE-0077-46A4-9243-0DECFC8E55C1}"/>
              </a:ext>
            </a:extLst>
          </p:cNvPr>
          <p:cNvCxnSpPr>
            <a:cxnSpLocks/>
          </p:cNvCxnSpPr>
          <p:nvPr/>
        </p:nvCxnSpPr>
        <p:spPr>
          <a:xfrm>
            <a:off x="295467" y="3002209"/>
            <a:ext cx="1160106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29350-5BB0-4FDE-941F-B5CDCF3B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86" y="6342583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F78B0C9-CCB5-A026-B44A-FF95C9E8C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2022/8/18</a:t>
            </a:r>
          </a:p>
          <a:p>
            <a:r>
              <a:rPr lang="zh-CN" altLang="en-US" dirty="0"/>
              <a:t>黄思远</a:t>
            </a:r>
          </a:p>
        </p:txBody>
      </p:sp>
    </p:spTree>
    <p:extLst>
      <p:ext uri="{BB962C8B-B14F-4D97-AF65-F5344CB8AC3E}">
        <p14:creationId xmlns:p14="http://schemas.microsoft.com/office/powerpoint/2010/main" val="34005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5585"/>
            <a:ext cx="108015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Coding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List query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</a:t>
            </a:r>
            <a:r>
              <a:rPr lang="en-US" altLang="zh-CN" sz="2000" dirty="0" err="1">
                <a:latin typeface="Calibri-Bold"/>
              </a:rPr>
              <a:t>Cython</a:t>
            </a:r>
            <a:endParaRPr lang="en-US" altLang="zh-CN" sz="2000" dirty="0">
              <a:latin typeface="Calibri-Bold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latin typeface="Calibri-Bold"/>
              </a:rPr>
              <a:t> </a:t>
            </a: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 Model</a:t>
            </a:r>
            <a:endParaRPr lang="zh-CN" altLang="en-US" sz="2400" dirty="0">
              <a:latin typeface="Calibri-Bold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 </a:t>
            </a:r>
            <a:r>
              <a:rPr lang="en-US" altLang="zh-CN" sz="2000" dirty="0" err="1">
                <a:latin typeface="Calibri-Bold"/>
              </a:rPr>
              <a:t>init</a:t>
            </a:r>
            <a:endParaRPr lang="en-US" altLang="zh-CN" sz="2000" dirty="0">
              <a:latin typeface="Calibri-Bold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 </a:t>
            </a:r>
            <a:r>
              <a:rPr lang="en-US" altLang="zh-CN" sz="2000" dirty="0" err="1">
                <a:latin typeface="Calibri-Bold"/>
              </a:rPr>
              <a:t>train_idx</a:t>
            </a:r>
            <a:r>
              <a:rPr lang="en-US" altLang="zh-CN" sz="2000" dirty="0">
                <a:latin typeface="Calibri-Bold"/>
              </a:rPr>
              <a:t>     </a:t>
            </a:r>
            <a:r>
              <a:rPr lang="en-US" altLang="zh-CN" sz="2000" dirty="0" err="1">
                <a:latin typeface="Calibri-Bold"/>
              </a:rPr>
              <a:t>val_idx</a:t>
            </a:r>
            <a:endParaRPr lang="en-US" altLang="zh-CN" sz="2000" dirty="0">
              <a:latin typeface="Calibri-Bold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Outline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Coding –List Query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62643" y="3853411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40FC87-2892-F076-06E3-6EA1A7E6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9"/>
          <a:stretch/>
        </p:blipFill>
        <p:spPr>
          <a:xfrm>
            <a:off x="838200" y="3325060"/>
            <a:ext cx="7793866" cy="3153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EFE339-05EC-0C5A-F58B-730874E99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751735" y="914412"/>
            <a:ext cx="7717562" cy="21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Coding -</a:t>
            </a:r>
            <a:r>
              <a:rPr lang="en-US" altLang="zh-CN" sz="3200" dirty="0" err="1">
                <a:latin typeface="Calibri-Bold"/>
              </a:rPr>
              <a:t>Cython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A39C53-54B8-B80F-BD19-48CE4970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" y="1871343"/>
            <a:ext cx="12058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INIT</a:t>
            </a:r>
            <a:endParaRPr lang="zh-CN" altLang="en-US" sz="3200" dirty="0">
              <a:latin typeface="Calibri-Bold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33640-146D-03CB-4BD3-849C1F87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17" y="2523054"/>
            <a:ext cx="7686583" cy="3832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29C397-C38F-45D6-CA9D-FC172F80334B}"/>
              </a:ext>
            </a:extLst>
          </p:cNvPr>
          <p:cNvSpPr txBox="1"/>
          <p:nvPr/>
        </p:nvSpPr>
        <p:spPr>
          <a:xfrm>
            <a:off x="838200" y="1090424"/>
            <a:ext cx="493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、线性层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8247F8-8357-C2B6-D6B0-84132BCDF9AE}"/>
              </a:ext>
            </a:extLst>
          </p:cNvPr>
          <p:cNvSpPr txBox="1"/>
          <p:nvPr/>
        </p:nvSpPr>
        <p:spPr>
          <a:xfrm>
            <a:off x="838200" y="1883893"/>
            <a:ext cx="493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GAT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88855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 </a:t>
            </a:r>
            <a:r>
              <a:rPr lang="en-US" altLang="zh-CN" sz="3200" dirty="0" err="1">
                <a:latin typeface="Calibri-Bold"/>
              </a:rPr>
              <a:t>train_idx</a:t>
            </a:r>
            <a:r>
              <a:rPr lang="en-US" altLang="zh-CN" sz="3200" dirty="0">
                <a:latin typeface="Calibri-Bold"/>
              </a:rPr>
              <a:t>     </a:t>
            </a:r>
            <a:r>
              <a:rPr lang="en-US" altLang="zh-CN" sz="3200" dirty="0" err="1">
                <a:latin typeface="Calibri-Bold"/>
              </a:rPr>
              <a:t>val_idx</a:t>
            </a:r>
            <a:endParaRPr lang="zh-CN" altLang="en-US" sz="3200" dirty="0">
              <a:latin typeface="Calibri-Bold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BBF632-D559-918A-04C3-130C0D07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5" y="1124190"/>
            <a:ext cx="4476008" cy="53298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A9E20-8754-CDFB-0DC3-8682CBEB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34" y="1124190"/>
            <a:ext cx="4738894" cy="53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56</Words>
  <Application>Microsoft Office PowerPoint</Application>
  <PresentationFormat>宽屏</PresentationFormat>
  <Paragraphs>23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Calibri-Bold</vt:lpstr>
      <vt:lpstr>等线</vt:lpstr>
      <vt:lpstr>等线 Light</vt:lpstr>
      <vt:lpstr>Arial</vt:lpstr>
      <vt:lpstr>Wingdings</vt:lpstr>
      <vt:lpstr>Office 主题​​</vt:lpstr>
      <vt:lpstr>组会汇报</vt:lpstr>
      <vt:lpstr>Outline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思远 黄</dc:creator>
  <cp:lastModifiedBy>思远 黄</cp:lastModifiedBy>
  <cp:revision>10</cp:revision>
  <dcterms:created xsi:type="dcterms:W3CDTF">2022-07-14T09:18:41Z</dcterms:created>
  <dcterms:modified xsi:type="dcterms:W3CDTF">2022-08-18T11:01:25Z</dcterms:modified>
</cp:coreProperties>
</file>