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BCD27-2696-4C9F-9C00-D4EC1DC6D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C13CB7-F831-4F07-90E5-200D2CAA25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78FC9-3942-4799-816D-E833031C38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EC07CA-C032-4013-8B20-D4CE9AF105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0D46DD-B387-4D86-8048-FEF07849B0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D2A9A4-D386-4870-8398-DDAF0DB14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1CB834-7402-4986-A453-33DA3C319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AAB73A-4AF0-47D3-B12D-888A3D91A8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C777C7-7741-44D5-AC19-B7012CF045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9691B-4C9D-4708-BA37-FD90029E4A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205345-2B10-4436-AFDF-1B5D9EFD18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A295F-FAB1-477C-B9F5-166C758E88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43E8D1-8B25-48D5-A3E7-F8A6ED7EE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143AFD-FC23-4147-BB4C-B2480129B3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C183C6-D94F-4F67-8176-0191AF0D1E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3C8355-6607-4FE2-AD22-70635E903C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731AC0-5A8C-4D1D-A4AD-1BCA2F99B6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69FAB-3DCB-4BC4-89D6-288432A57D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D8A11-2E35-4C61-A725-07B7F751C6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CFCE35-C0EC-4D4D-BFFD-769B0C28D3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3BA30C-C852-474B-86D3-2FFECD607F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003E18-4B2B-4B86-B70E-1B77DF70AB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DE7C68-D2F7-4559-B084-0371E6AE00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B7A79E-D9AF-428F-8D3D-33EE33E712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947B14-5153-40BA-8B45-59EFBF0FA1A3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1A3B1-2CEA-46ED-BBE5-417764666B91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95560" y="800280"/>
            <a:ext cx="11600280" cy="19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zh-CN" sz="3400" spc="-1" strike="noStrike">
                <a:solidFill>
                  <a:srgbClr val="000000"/>
                </a:solidFill>
                <a:latin typeface="Calibri-Bold"/>
                <a:ea typeface="DejaVu Sans"/>
              </a:rPr>
              <a:t>组会汇报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直接连接符 3"/>
          <p:cNvSpPr/>
          <p:nvPr/>
        </p:nvSpPr>
        <p:spPr>
          <a:xfrm>
            <a:off x="295200" y="2918880"/>
            <a:ext cx="11601000" cy="36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直接连接符 9"/>
          <p:cNvSpPr/>
          <p:nvPr/>
        </p:nvSpPr>
        <p:spPr>
          <a:xfrm>
            <a:off x="295200" y="3002040"/>
            <a:ext cx="116010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sldNum" idx="7"/>
          </p:nvPr>
        </p:nvSpPr>
        <p:spPr>
          <a:xfrm>
            <a:off x="8613720" y="63424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E04174-AD20-46FB-9355-AA01A96C59E7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  <a:ea typeface="DejaVu Sans"/>
              </a:rPr>
              <a:t>黄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  <a:ea typeface="DejaVu Sans"/>
              </a:rPr>
              <a:t>思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  <a:ea typeface="DejaVu Sans"/>
              </a:rPr>
              <a:t>远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标题 1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6584CA-5B62-4FFB-B180-5BEF929F5AB4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标题 1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分析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图片 3" descr=""/>
          <p:cNvPicPr/>
          <p:nvPr/>
        </p:nvPicPr>
        <p:blipFill>
          <a:blip r:embed="rId1"/>
          <a:stretch/>
        </p:blipFill>
        <p:spPr>
          <a:xfrm>
            <a:off x="-691560" y="1006560"/>
            <a:ext cx="6675840" cy="2422080"/>
          </a:xfrm>
          <a:prstGeom prst="rect">
            <a:avLst/>
          </a:prstGeom>
          <a:ln w="0">
            <a:noFill/>
          </a:ln>
        </p:spPr>
      </p:pic>
      <p:pic>
        <p:nvPicPr>
          <p:cNvPr id="92" name="图片 5" descr=""/>
          <p:cNvPicPr/>
          <p:nvPr/>
        </p:nvPicPr>
        <p:blipFill>
          <a:blip r:embed="rId2"/>
          <a:stretch/>
        </p:blipFill>
        <p:spPr>
          <a:xfrm>
            <a:off x="1173240" y="3780720"/>
            <a:ext cx="3859920" cy="28544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6172200" y="1828800"/>
            <a:ext cx="5190840" cy="39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标题 1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61CE6-E183-4D7A-8128-D601AEC6838A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分析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400800" y="1828800"/>
            <a:ext cx="5105160" cy="39333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0" y="4114800"/>
            <a:ext cx="4563000" cy="240948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914400" y="1143000"/>
            <a:ext cx="4689000" cy="25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标题 1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4BF08A-5382-45A8-88E8-FA27E2CD3AEA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标题 1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分析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914400" y="1800720"/>
            <a:ext cx="5229000" cy="41428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658200" y="1828800"/>
            <a:ext cx="522900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标题 1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D50EF-ABE3-4F8E-B81D-46BC358ECD1C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分析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 rot="10200">
            <a:off x="4118400" y="1189800"/>
            <a:ext cx="3396600" cy="26910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8001000" y="1143000"/>
            <a:ext cx="3462120" cy="27432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1600200" y="3983040"/>
            <a:ext cx="3628800" cy="28749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6629400" y="3960000"/>
            <a:ext cx="3657600" cy="28980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5"/>
          <a:stretch/>
        </p:blipFill>
        <p:spPr>
          <a:xfrm>
            <a:off x="448200" y="2057400"/>
            <a:ext cx="343800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标题 1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3FA896-2A41-4C4F-A8FF-E6B9D444246B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4800600" cy="38030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172200" y="1828800"/>
            <a:ext cx="4800600" cy="36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直接连接符 9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标题 1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0D4EBA-7225-425D-94C6-7685DDC7576B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标题 1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分析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图片 3" descr=""/>
          <p:cNvPicPr/>
          <p:nvPr/>
        </p:nvPicPr>
        <p:blipFill>
          <a:blip r:embed="rId1"/>
          <a:stretch/>
        </p:blipFill>
        <p:spPr>
          <a:xfrm>
            <a:off x="4722480" y="1073880"/>
            <a:ext cx="3278520" cy="2583720"/>
          </a:xfrm>
          <a:prstGeom prst="rect">
            <a:avLst/>
          </a:prstGeom>
          <a:ln w="0">
            <a:noFill/>
          </a:ln>
        </p:spPr>
      </p:pic>
      <p:pic>
        <p:nvPicPr>
          <p:cNvPr id="126" name="图片 5" descr=""/>
          <p:cNvPicPr/>
          <p:nvPr/>
        </p:nvPicPr>
        <p:blipFill>
          <a:blip r:embed="rId2"/>
          <a:stretch/>
        </p:blipFill>
        <p:spPr>
          <a:xfrm>
            <a:off x="8381880" y="1075320"/>
            <a:ext cx="3276720" cy="2582280"/>
          </a:xfrm>
          <a:prstGeom prst="rect">
            <a:avLst/>
          </a:prstGeom>
          <a:ln w="0">
            <a:noFill/>
          </a:ln>
        </p:spPr>
      </p:pic>
      <p:pic>
        <p:nvPicPr>
          <p:cNvPr id="127" name="图片 9" descr=""/>
          <p:cNvPicPr/>
          <p:nvPr/>
        </p:nvPicPr>
        <p:blipFill>
          <a:blip r:embed="rId3"/>
          <a:stretch/>
        </p:blipFill>
        <p:spPr>
          <a:xfrm>
            <a:off x="1194120" y="3807720"/>
            <a:ext cx="3249000" cy="2583720"/>
          </a:xfrm>
          <a:prstGeom prst="rect">
            <a:avLst/>
          </a:prstGeom>
          <a:ln w="0">
            <a:noFill/>
          </a:ln>
        </p:spPr>
      </p:pic>
      <p:pic>
        <p:nvPicPr>
          <p:cNvPr id="128" name="图片 11" descr=""/>
          <p:cNvPicPr/>
          <p:nvPr/>
        </p:nvPicPr>
        <p:blipFill>
          <a:blip r:embed="rId4"/>
          <a:stretch/>
        </p:blipFill>
        <p:spPr>
          <a:xfrm>
            <a:off x="4938120" y="3807720"/>
            <a:ext cx="3245760" cy="2581200"/>
          </a:xfrm>
          <a:prstGeom prst="rect">
            <a:avLst/>
          </a:prstGeom>
          <a:ln w="0">
            <a:noFill/>
          </a:ln>
        </p:spPr>
      </p:pic>
      <p:pic>
        <p:nvPicPr>
          <p:cNvPr id="129" name="图片 13" descr=""/>
          <p:cNvPicPr/>
          <p:nvPr/>
        </p:nvPicPr>
        <p:blipFill>
          <a:blip r:embed="rId5"/>
          <a:stretch/>
        </p:blipFill>
        <p:spPr>
          <a:xfrm>
            <a:off x="8610480" y="3795120"/>
            <a:ext cx="3276720" cy="26056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914400" y="2057400"/>
            <a:ext cx="343800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直接连接符 2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标题 6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E0F590-F495-4B93-AB2D-0DD26824D5E9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标题 7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对于单个图的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test_loss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分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析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85800" y="1828800"/>
            <a:ext cx="5105160" cy="39333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1143000" y="13716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protein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086600" y="13716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imdb-binary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00800" y="1781640"/>
            <a:ext cx="5086080" cy="39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直接连接符 1"/>
          <p:cNvSpPr/>
          <p:nvPr/>
        </p:nvSpPr>
        <p:spPr>
          <a:xfrm>
            <a:off x="838080" y="821880"/>
            <a:ext cx="10515600" cy="360"/>
          </a:xfrm>
          <a:prstGeom prst="line">
            <a:avLst/>
          </a:prstGeom>
          <a:ln w="381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标题 4"/>
          <p:cNvSpPr/>
          <p:nvPr/>
        </p:nvSpPr>
        <p:spPr>
          <a:xfrm>
            <a:off x="838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5EB4A-F64A-42A2-A39E-8899AAEB41A7}" type="slidenum">
              <a:rPr b="0" lang="en-US" sz="1200" spc="-1" strike="noStrike">
                <a:solidFill>
                  <a:srgbClr val="8b8b8b"/>
                </a:solidFill>
                <a:latin typeface="等线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标题 5"/>
          <p:cNvSpPr/>
          <p:nvPr/>
        </p:nvSpPr>
        <p:spPr>
          <a:xfrm>
            <a:off x="937080" y="222480"/>
            <a:ext cx="105148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attention</a:t>
            </a:r>
            <a:r>
              <a:rPr b="0" lang="zh-CN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值逆序</a:t>
            </a:r>
            <a:r>
              <a:rPr b="0" lang="en-US" sz="3200" spc="-1" strike="noStrike">
                <a:solidFill>
                  <a:srgbClr val="000000"/>
                </a:solidFill>
                <a:latin typeface="Calibri-Bold"/>
                <a:ea typeface="DejaVu Sans"/>
              </a:rPr>
              <a:t>parsing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43000" y="16002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debuging...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Application>LibreOffice/7.3.5.2$Linux_X86_64 LibreOffice_project/30$Build-2</Application>
  <AppVersion>15.0000</AppVersion>
  <Words>83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2022-07-14T09:18:41Z</dcterms:created>
  <dc:creator>思远 黄</dc:creator>
  <dc:description/>
  <dc:language>en-US</dc:language>
  <cp:lastModifiedBy/>
  <dcterms:modified xsi:type="dcterms:W3CDTF">2022-09-22T14:41:25Z</dcterms:modified>
  <cp:revision>22</cp:revision>
  <dc:subject/>
  <dc:title>组会汇报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宽屏</vt:lpwstr>
  </property>
  <property fmtid="{D5CDD505-2E9C-101B-9397-08002B2CF9AE}" pid="4" name="Slides">
    <vt:i4>9</vt:i4>
  </property>
</Properties>
</file>