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51" r:id="rId4"/>
    <p:sldId id="356" r:id="rId5"/>
    <p:sldId id="261" r:id="rId6"/>
    <p:sldId id="354" r:id="rId7"/>
    <p:sldId id="355" r:id="rId8"/>
    <p:sldId id="352" r:id="rId9"/>
    <p:sldId id="353" r:id="rId10"/>
    <p:sldId id="357" r:id="rId11"/>
    <p:sldId id="3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远 黄" initials="思远" lastIdx="1" clrIdx="0">
    <p:extLst>
      <p:ext uri="{19B8F6BF-5375-455C-9EA6-DF929625EA0E}">
        <p15:presenceInfo xmlns:p15="http://schemas.microsoft.com/office/powerpoint/2012/main" userId="6f0336c9d348f0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2E85-ECE9-4F07-ABC9-97F8F5C13A62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4831-3998-42E4-B17B-FFCEBBDB1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36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20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20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48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76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573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8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98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733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61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003D-DC57-F2CA-2346-8D2F3B3B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4FD6A2-C139-5719-6461-1AB4EB494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FC9D-D8FC-0A65-E36C-2CB2F77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39F71-1285-E95D-361A-252CE78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7C506-C882-28FA-00FD-A4D7A49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7AD5-7D11-4AA8-3EFA-EDBD8FD1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DB44D-E988-3B3F-EC3C-C353E362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B5CD1-51B6-45E8-875B-89A9BF7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28B89-3F67-1A38-5C39-84D2414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F3C3D-75A3-6658-066E-EA408B2D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6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40D715-932F-6070-451C-75412956D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DA23D-23BA-0EF2-6528-23B42AAD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2A167-85CC-25D8-07FE-FA653859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F3350-F06D-A78A-7295-A879FA49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96E8E-967E-FCD0-B976-C1DE881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A0BF6-4489-8FD1-012F-D8572C9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35261-FE48-6874-BF10-423BA66D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3BAB3-4042-821C-316B-6ADBD585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71606-71FE-05AD-DE47-26529456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C97C-5EBE-E380-5DB7-35DDE7D5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4E26-75C4-8AE5-53F3-C63EC9E2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88933-F976-9611-8930-702E83892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8D87C-247E-08A2-19B3-B7FFD1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A342A-320C-71D5-A6BE-7E2256E1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CE548-7892-1127-2E00-C7F31B8C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3D5B2-1A21-0A9B-9D27-6C03C94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3F4FF-3848-1A64-3F89-F06FD3D8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E2D8F-6518-61F0-5C8A-51A58D17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5D78B-6A1E-3B94-37C8-1BBBED5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EEB07-D12D-B570-0E98-4724440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986FC-F00B-A59B-9993-B77FC8C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1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55331-5C5E-371A-650C-006C2301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3EAAA-2836-4B66-6C72-2293C012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D8159-4887-2579-842A-6D22EAE8C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9BE39-3A87-F3E5-9613-DE26AC13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B4D45-7B3B-39C1-AD0C-31641188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EADF8-BCF6-4B88-D684-C3B20F6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F4D05-9D93-FCFF-988A-5EC46D5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D6A2C-B306-BCBA-4139-3440089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45BA-B254-8310-3D0C-72895482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C1B25-FF27-8AAF-5C1F-B7EA6DAB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F3DCE-4C23-45DB-DCC4-06E8F6DB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162B8-0333-2DB9-8ABE-9301127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8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722E8-4100-6A8A-0D0D-1377FFDD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7A1088-0D7A-5DB9-F983-4B4FD69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8BF354-4088-10D8-8AAC-122B4C9C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275F-E28B-FA00-0B36-814A26AD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4E864-336D-C2FD-0D0E-D0F13CC7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59253-8912-F1E9-112A-BAF5B3491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03897-BCA4-B016-E08D-1058882F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49DCD-465F-C541-9BC7-5035956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C336E-C818-CA61-9EF2-629AD5A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9585-9268-312F-7E29-FCEB7A48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1A69A-715B-07E7-3A0C-91D15D28B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5FCAB-FBAD-D1C0-BC35-883935366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8BA5C-8DD6-FADC-FF7D-6DCEA78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76C50-3CC9-D2DE-D1C4-4063F717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8903D-7955-837E-8D84-1BD4F47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B441B-D741-1990-2550-65A471D1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561DC-3D59-48B2-50A7-0296418C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BC7D4-96A6-EAA7-9065-FE520A4D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83D5-1293-47AD-B453-E3D245527AD5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45100-880E-98C2-7837-16CC37DE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5F3EC-1B47-2F6E-F52D-6ED963D5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7F55-08F3-4488-991C-A7DC752B8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0525-4980-4EF2-986E-B7837CB9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67" y="800100"/>
            <a:ext cx="11601061" cy="190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400" b="0" i="0" dirty="0">
                <a:solidFill>
                  <a:srgbClr val="000000"/>
                </a:solidFill>
                <a:effectLst/>
                <a:latin typeface="Calibri-Bold"/>
              </a:rPr>
              <a:t>组会汇报</a:t>
            </a:r>
            <a:endParaRPr lang="zh-CN" altLang="en-US" sz="3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54CA86-2DC4-461D-AC61-ADD240481E28}"/>
              </a:ext>
            </a:extLst>
          </p:cNvPr>
          <p:cNvCxnSpPr>
            <a:cxnSpLocks/>
          </p:cNvCxnSpPr>
          <p:nvPr/>
        </p:nvCxnSpPr>
        <p:spPr>
          <a:xfrm>
            <a:off x="295468" y="2919101"/>
            <a:ext cx="11601061" cy="0"/>
          </a:xfrm>
          <a:prstGeom prst="line">
            <a:avLst/>
          </a:prstGeom>
          <a:ln w="38100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B7AADE-0077-46A4-9243-0DECFC8E55C1}"/>
              </a:ext>
            </a:extLst>
          </p:cNvPr>
          <p:cNvCxnSpPr>
            <a:cxnSpLocks/>
          </p:cNvCxnSpPr>
          <p:nvPr/>
        </p:nvCxnSpPr>
        <p:spPr>
          <a:xfrm>
            <a:off x="295467" y="3002209"/>
            <a:ext cx="1160106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29350-5BB0-4FDE-941F-B5CDCF3B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86" y="6342583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DF78B0C9-CCB5-A026-B44A-FF95C9E8C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2022/9/9</a:t>
            </a:r>
          </a:p>
          <a:p>
            <a:r>
              <a:rPr lang="zh-CN" altLang="en-US" dirty="0"/>
              <a:t>黄思远</a:t>
            </a:r>
          </a:p>
        </p:txBody>
      </p:sp>
    </p:spTree>
    <p:extLst>
      <p:ext uri="{BB962C8B-B14F-4D97-AF65-F5344CB8AC3E}">
        <p14:creationId xmlns:p14="http://schemas.microsoft.com/office/powerpoint/2010/main" val="340058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6340-5520-5BD2-554A-CCFD1294B2AF}"/>
              </a:ext>
            </a:extLst>
          </p:cNvPr>
          <p:cNvSpPr txBox="1">
            <a:spLocks/>
          </p:cNvSpPr>
          <p:nvPr/>
        </p:nvSpPr>
        <p:spPr>
          <a:xfrm>
            <a:off x="805142" y="260540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 profiling</a:t>
            </a:r>
            <a:endParaRPr lang="zh-CN" altLang="en-US" sz="3200" dirty="0">
              <a:latin typeface="Calibri-Bold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96E2D2-49B3-6A6E-59AC-3175D1C20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65" b="15077"/>
          <a:stretch/>
        </p:blipFill>
        <p:spPr>
          <a:xfrm>
            <a:off x="0" y="2256316"/>
            <a:ext cx="5887878" cy="20732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E59CE6-63C6-C120-9C68-055C10CE6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887" y="2319069"/>
            <a:ext cx="6705410" cy="2073228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8849B83-37AB-D31E-2E65-FA06FD3722D7}"/>
              </a:ext>
            </a:extLst>
          </p:cNvPr>
          <p:cNvSpPr/>
          <p:nvPr/>
        </p:nvSpPr>
        <p:spPr>
          <a:xfrm>
            <a:off x="4105835" y="3472299"/>
            <a:ext cx="1624182" cy="35390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8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6340-5520-5BD2-554A-CCFD1294B2AF}"/>
              </a:ext>
            </a:extLst>
          </p:cNvPr>
          <p:cNvSpPr txBox="1">
            <a:spLocks/>
          </p:cNvSpPr>
          <p:nvPr/>
        </p:nvSpPr>
        <p:spPr>
          <a:xfrm>
            <a:off x="805142" y="260540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 profiling</a:t>
            </a:r>
            <a:endParaRPr lang="zh-CN" altLang="en-US" sz="3200" dirty="0">
              <a:latin typeface="Calibri-Bold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7F1845-B8F1-5F95-30AB-EC68A399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00" y="948652"/>
            <a:ext cx="10109929" cy="56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D08CF-CDCD-4D4B-A641-34378B6A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257"/>
            <a:ext cx="10801575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GPNN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Visualize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Calibri-Bold"/>
              </a:rPr>
              <a:t> MPS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latin typeface="Calibri-Bold"/>
              </a:rPr>
              <a:t> </a:t>
            </a:r>
            <a:endParaRPr lang="en-US" altLang="zh-CN" sz="2400" dirty="0">
              <a:latin typeface="Calibri-Bold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-Bold"/>
              </a:rPr>
              <a:t>  Paper reading</a:t>
            </a:r>
            <a:r>
              <a:rPr lang="en-US" altLang="zh-CN" sz="2000" dirty="0">
                <a:latin typeface="Calibri-Bold"/>
              </a:rPr>
              <a:t>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618EDFB-CA0F-4368-8088-6C2CB2A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3"/>
            <a:ext cx="10515600" cy="599608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Calibri-Bold"/>
              </a:rPr>
              <a:t>Outline</a:t>
            </a:r>
            <a:endParaRPr lang="zh-CN" altLang="en-US" sz="3200" dirty="0">
              <a:latin typeface="Calibri-Bold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CE2C2F-C759-43FE-8F63-A71028D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4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Visualization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62643" y="3853411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57F763-431B-4DB0-39F1-104F53E7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233" y="1226389"/>
            <a:ext cx="6262233" cy="4696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778ED6-053E-6774-65E2-E92572956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79" y="122639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Visualization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81166-2018-633D-10A5-C292E6FCF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" r="9146"/>
          <a:stretch/>
        </p:blipFill>
        <p:spPr>
          <a:xfrm>
            <a:off x="280630" y="1520383"/>
            <a:ext cx="5268286" cy="4723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7E080-DCAC-A173-7805-CFB74217A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391" y="1502391"/>
            <a:ext cx="5608864" cy="47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2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Visualization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81166-2018-633D-10A5-C292E6FCF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5" r="9146"/>
          <a:stretch/>
        </p:blipFill>
        <p:spPr>
          <a:xfrm>
            <a:off x="280630" y="1520383"/>
            <a:ext cx="5268286" cy="4723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67E080-DCAC-A173-7805-CFB74217A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391" y="1502391"/>
            <a:ext cx="5608864" cy="474167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BE3E708-BF04-330C-871D-C6A26AAADE57}"/>
              </a:ext>
            </a:extLst>
          </p:cNvPr>
          <p:cNvCxnSpPr>
            <a:cxnSpLocks/>
          </p:cNvCxnSpPr>
          <p:nvPr/>
        </p:nvCxnSpPr>
        <p:spPr>
          <a:xfrm>
            <a:off x="3573711" y="3864234"/>
            <a:ext cx="4278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2DB77E7-9410-5267-54EC-20BE4506FEF0}"/>
              </a:ext>
            </a:extLst>
          </p:cNvPr>
          <p:cNvCxnSpPr>
            <a:cxnSpLocks/>
          </p:cNvCxnSpPr>
          <p:nvPr/>
        </p:nvCxnSpPr>
        <p:spPr>
          <a:xfrm>
            <a:off x="9925575" y="2884120"/>
            <a:ext cx="4278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4FE311-2747-0892-4BA4-FFE0C246D37A}"/>
              </a:ext>
            </a:extLst>
          </p:cNvPr>
          <p:cNvCxnSpPr>
            <a:cxnSpLocks/>
          </p:cNvCxnSpPr>
          <p:nvPr/>
        </p:nvCxnSpPr>
        <p:spPr>
          <a:xfrm>
            <a:off x="3877112" y="2213001"/>
            <a:ext cx="427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EC7740-4A5B-7F35-1FA9-510D14959D65}"/>
              </a:ext>
            </a:extLst>
          </p:cNvPr>
          <p:cNvCxnSpPr>
            <a:cxnSpLocks/>
          </p:cNvCxnSpPr>
          <p:nvPr/>
        </p:nvCxnSpPr>
        <p:spPr>
          <a:xfrm>
            <a:off x="9925575" y="2187540"/>
            <a:ext cx="427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89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Visualization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6669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0F7A3E-FC1F-8C27-5311-7B7C49E0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" y="1670400"/>
            <a:ext cx="5747070" cy="40005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D12529-B723-6538-CFD2-0FEB45418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0400"/>
            <a:ext cx="6419675" cy="400055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125A3F7-F495-2381-E3B6-03DA0003DF8A}"/>
              </a:ext>
            </a:extLst>
          </p:cNvPr>
          <p:cNvCxnSpPr>
            <a:cxnSpLocks/>
          </p:cNvCxnSpPr>
          <p:nvPr/>
        </p:nvCxnSpPr>
        <p:spPr>
          <a:xfrm>
            <a:off x="3533164" y="2968010"/>
            <a:ext cx="4278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44B6DE-0FBD-EA36-EE1C-2AC59E3B1FFF}"/>
              </a:ext>
            </a:extLst>
          </p:cNvPr>
          <p:cNvCxnSpPr>
            <a:cxnSpLocks/>
          </p:cNvCxnSpPr>
          <p:nvPr/>
        </p:nvCxnSpPr>
        <p:spPr>
          <a:xfrm>
            <a:off x="9750804" y="2810017"/>
            <a:ext cx="4278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54EDCDF-03B0-AC95-9A3A-7E0E28FBC59B}"/>
              </a:ext>
            </a:extLst>
          </p:cNvPr>
          <p:cNvCxnSpPr>
            <a:cxnSpLocks/>
          </p:cNvCxnSpPr>
          <p:nvPr/>
        </p:nvCxnSpPr>
        <p:spPr>
          <a:xfrm>
            <a:off x="3222771" y="2322057"/>
            <a:ext cx="427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64FD17-12C5-C119-C88E-3AEA0C35C9EE}"/>
              </a:ext>
            </a:extLst>
          </p:cNvPr>
          <p:cNvCxnSpPr>
            <a:cxnSpLocks/>
          </p:cNvCxnSpPr>
          <p:nvPr/>
        </p:nvCxnSpPr>
        <p:spPr>
          <a:xfrm>
            <a:off x="8893728" y="3530072"/>
            <a:ext cx="427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Visualization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6669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8B69BE-0CE6-DC69-F6E2-33B560973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62"/>
          <a:stretch/>
        </p:blipFill>
        <p:spPr>
          <a:xfrm>
            <a:off x="218114" y="1329894"/>
            <a:ext cx="5481531" cy="48108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FDF5D-E16B-0EE0-DF1C-10F678D5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942" y="1329894"/>
            <a:ext cx="5411202" cy="481084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61D51B5-4A1E-1C12-B8E9-4A05AB05ECAF}"/>
              </a:ext>
            </a:extLst>
          </p:cNvPr>
          <p:cNvCxnSpPr>
            <a:cxnSpLocks/>
          </p:cNvCxnSpPr>
          <p:nvPr/>
        </p:nvCxnSpPr>
        <p:spPr>
          <a:xfrm>
            <a:off x="4170727" y="2825397"/>
            <a:ext cx="4278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CA53699-CD3A-2865-B608-80434540A060}"/>
              </a:ext>
            </a:extLst>
          </p:cNvPr>
          <p:cNvCxnSpPr>
            <a:cxnSpLocks/>
          </p:cNvCxnSpPr>
          <p:nvPr/>
        </p:nvCxnSpPr>
        <p:spPr>
          <a:xfrm>
            <a:off x="9522903" y="3966300"/>
            <a:ext cx="4278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8883DA-23D8-C131-377F-DE97EE788547}"/>
              </a:ext>
            </a:extLst>
          </p:cNvPr>
          <p:cNvCxnSpPr>
            <a:cxnSpLocks/>
          </p:cNvCxnSpPr>
          <p:nvPr/>
        </p:nvCxnSpPr>
        <p:spPr>
          <a:xfrm>
            <a:off x="3247938" y="3303569"/>
            <a:ext cx="427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B854EF8-DCF1-E9EC-A70F-960663871601}"/>
              </a:ext>
            </a:extLst>
          </p:cNvPr>
          <p:cNvCxnSpPr>
            <a:cxnSpLocks/>
          </p:cNvCxnSpPr>
          <p:nvPr/>
        </p:nvCxnSpPr>
        <p:spPr>
          <a:xfrm>
            <a:off x="8935674" y="3228068"/>
            <a:ext cx="4278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6340-5520-5BD2-554A-CCFD1294B2AF}"/>
              </a:ext>
            </a:extLst>
          </p:cNvPr>
          <p:cNvSpPr txBox="1">
            <a:spLocks/>
          </p:cNvSpPr>
          <p:nvPr/>
        </p:nvSpPr>
        <p:spPr>
          <a:xfrm>
            <a:off x="805142" y="260540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MPS</a:t>
            </a:r>
            <a:endParaRPr lang="zh-CN" altLang="en-US" sz="3200" dirty="0">
              <a:latin typeface="Calibri-Bold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7FD02-C041-F9A4-49A5-B174B3E19FBB}"/>
              </a:ext>
            </a:extLst>
          </p:cNvPr>
          <p:cNvSpPr txBox="1"/>
          <p:nvPr/>
        </p:nvSpPr>
        <p:spPr>
          <a:xfrm>
            <a:off x="772084" y="94821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vim ~/.</a:t>
            </a:r>
            <a:r>
              <a:rPr lang="en-US" altLang="zh-CN" dirty="0" err="1"/>
              <a:t>bashrc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F028A9-450E-76EE-52E4-6E56C63C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2" y="1421729"/>
            <a:ext cx="9940542" cy="12052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6126A66-75F3-2FF5-AF05-05964F9B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42" y="2895498"/>
            <a:ext cx="5664830" cy="39625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FEE030-FF2B-D79E-BBB5-A5A314481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941" y="2845411"/>
            <a:ext cx="5664831" cy="40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8A4085-1DAC-4450-A346-340AE60B0E52}"/>
              </a:ext>
            </a:extLst>
          </p:cNvPr>
          <p:cNvCxnSpPr>
            <a:cxnSpLocks/>
          </p:cNvCxnSpPr>
          <p:nvPr/>
        </p:nvCxnSpPr>
        <p:spPr>
          <a:xfrm>
            <a:off x="838200" y="822121"/>
            <a:ext cx="10515600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标题 1">
            <a:extLst>
              <a:ext uri="{FF2B5EF4-FFF2-40B4-BE49-F238E27FC236}">
                <a16:creationId xmlns:a16="http://schemas.microsoft.com/office/drawing/2014/main" id="{5AF3B075-8A50-4AAF-BBBA-5DA15977B392}"/>
              </a:ext>
            </a:extLst>
          </p:cNvPr>
          <p:cNvSpPr txBox="1">
            <a:spLocks/>
          </p:cNvSpPr>
          <p:nvPr/>
        </p:nvSpPr>
        <p:spPr>
          <a:xfrm>
            <a:off x="838200" y="222513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200" dirty="0">
              <a:latin typeface="Calibri-Bold"/>
            </a:endParaRPr>
          </a:p>
        </p:txBody>
      </p:sp>
      <p:sp>
        <p:nvSpPr>
          <p:cNvPr id="61" name="内容占位符 2">
            <a:extLst>
              <a:ext uri="{FF2B5EF4-FFF2-40B4-BE49-F238E27FC236}">
                <a16:creationId xmlns:a16="http://schemas.microsoft.com/office/drawing/2014/main" id="{B7F264EF-0A0C-481F-BA8F-627D7B35B206}"/>
              </a:ext>
            </a:extLst>
          </p:cNvPr>
          <p:cNvSpPr txBox="1">
            <a:spLocks/>
          </p:cNvSpPr>
          <p:nvPr/>
        </p:nvSpPr>
        <p:spPr>
          <a:xfrm>
            <a:off x="629586" y="3864234"/>
            <a:ext cx="10866713" cy="11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>
              <a:buFont typeface="Wingdings" panose="05000000000000000000" pitchFamily="2" charset="2"/>
              <a:buChar char="Ø"/>
            </a:pPr>
            <a:endParaRPr lang="en-US" altLang="zh-CN" sz="2000" dirty="0">
              <a:latin typeface="Calibri-Bold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2EF64-B47E-4492-8294-DB9F8758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D9082C6-549C-42F4-A0BC-04AF75D382A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6340-5520-5BD2-554A-CCFD1294B2AF}"/>
              </a:ext>
            </a:extLst>
          </p:cNvPr>
          <p:cNvSpPr txBox="1">
            <a:spLocks/>
          </p:cNvSpPr>
          <p:nvPr/>
        </p:nvSpPr>
        <p:spPr>
          <a:xfrm>
            <a:off x="805142" y="260540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Calibri-Bold"/>
              </a:rPr>
              <a:t> profiling</a:t>
            </a:r>
            <a:endParaRPr lang="zh-CN" altLang="en-US" sz="3200" dirty="0">
              <a:latin typeface="Calibri-Bold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2ACC4B-888F-2CBC-C169-20922F432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35" y="1227993"/>
            <a:ext cx="9373300" cy="5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44</Words>
  <Application>Microsoft Office PowerPoint</Application>
  <PresentationFormat>宽屏</PresentationFormat>
  <Paragraphs>30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Calibri-Bold</vt:lpstr>
      <vt:lpstr>等线</vt:lpstr>
      <vt:lpstr>等线 Light</vt:lpstr>
      <vt:lpstr>Arial</vt:lpstr>
      <vt:lpstr>Wingdings</vt:lpstr>
      <vt:lpstr>Office 主题​​</vt:lpstr>
      <vt:lpstr>组会汇报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思远 黄</dc:creator>
  <cp:lastModifiedBy>思远 黄</cp:lastModifiedBy>
  <cp:revision>12</cp:revision>
  <dcterms:created xsi:type="dcterms:W3CDTF">2022-07-14T09:18:41Z</dcterms:created>
  <dcterms:modified xsi:type="dcterms:W3CDTF">2022-09-09T11:15:53Z</dcterms:modified>
</cp:coreProperties>
</file>