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B54CEC-8FC3-4829-BB2F-0CCF9C42F73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03D-0061-40D5-973E-1F39E7F58D2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D7CC-D07D-454B-A1F6-CF28D3CB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7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03D-0061-40D5-973E-1F39E7F58D2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D7CC-D07D-454B-A1F6-CF28D3CB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03D-0061-40D5-973E-1F39E7F58D2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D7CC-D07D-454B-A1F6-CF28D3CB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03D-0061-40D5-973E-1F39E7F58D2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D7CC-D07D-454B-A1F6-CF28D3CB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2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03D-0061-40D5-973E-1F39E7F58D2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D7CC-D07D-454B-A1F6-CF28D3CB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2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03D-0061-40D5-973E-1F39E7F58D2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D7CC-D07D-454B-A1F6-CF28D3CB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2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03D-0061-40D5-973E-1F39E7F58D2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D7CC-D07D-454B-A1F6-CF28D3CB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0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03D-0061-40D5-973E-1F39E7F58D2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D7CC-D07D-454B-A1F6-CF28D3CB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03D-0061-40D5-973E-1F39E7F58D2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D7CC-D07D-454B-A1F6-CF28D3CB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7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03D-0061-40D5-973E-1F39E7F58D2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D7CC-D07D-454B-A1F6-CF28D3CB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6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03D-0061-40D5-973E-1F39E7F58D2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D7CC-D07D-454B-A1F6-CF28D3CB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1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803D-0061-40D5-973E-1F39E7F58D2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D7CC-D07D-454B-A1F6-CF28D3CB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Literature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Ma </a:t>
            </a:r>
            <a:r>
              <a:rPr lang="en-US" altLang="zh-CN" dirty="0" err="1" smtClean="0"/>
              <a:t>Siyuan</a:t>
            </a:r>
            <a:r>
              <a:rPr lang="en-US" altLang="zh-CN" dirty="0" smtClean="0"/>
              <a:t>  June 1~June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12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 3-Pruning Deep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Experiments of pruning on several neural network architectures</a:t>
            </a:r>
          </a:p>
          <a:p>
            <a:r>
              <a:rPr lang="en-US" altLang="zh-CN" dirty="0" smtClean="0"/>
              <a:t>Speedup and Energy efficiency brought by pruning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2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work this week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Project: An FPGA-oriented tool for building efficient neural networks</a:t>
            </a:r>
          </a:p>
          <a:p>
            <a:r>
              <a:rPr lang="en-US" altLang="zh-CN" dirty="0" smtClean="0"/>
              <a:t>My progress: Completed several CPU operations-</a:t>
            </a:r>
            <a:r>
              <a:rPr lang="en-US" altLang="zh-CN" dirty="0" err="1" smtClean="0"/>
              <a:t>maxreduce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argmin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argmax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903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Paper that I read this week-Efficient Methods and Hardware for Deep Learning</a:t>
            </a:r>
          </a:p>
          <a:p>
            <a:r>
              <a:rPr lang="en-US" altLang="zh-CN" dirty="0" smtClean="0"/>
              <a:t>Author-Song Han</a:t>
            </a:r>
          </a:p>
          <a:p>
            <a:r>
              <a:rPr lang="en-US" altLang="zh-CN" dirty="0" smtClean="0"/>
              <a:t>101 pages, 6 chapters</a:t>
            </a:r>
          </a:p>
          <a:p>
            <a:r>
              <a:rPr lang="en-US" altLang="zh-CN" dirty="0" smtClean="0"/>
              <a:t>I read page 1~40, chapter1, 2 and 3. </a:t>
            </a:r>
          </a:p>
          <a:p>
            <a:r>
              <a:rPr lang="en-US" altLang="zh-CN" dirty="0" smtClean="0"/>
              <a:t>Following is the outline of my reading and some notes</a:t>
            </a:r>
          </a:p>
          <a:p>
            <a:r>
              <a:rPr lang="en-US" altLang="zh-CN" dirty="0" smtClean="0"/>
              <a:t>at the end are some work that I have done this week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36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 1-Introduction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aspects:</a:t>
            </a:r>
          </a:p>
          <a:p>
            <a:r>
              <a:rPr lang="en-US" altLang="zh-CN" dirty="0" smtClean="0"/>
              <a:t>1. Model compression-less exporting overhead, higher inference speed, less energy consumption, less hardware cost</a:t>
            </a:r>
          </a:p>
          <a:p>
            <a:r>
              <a:rPr lang="en-US" altLang="zh-CN" dirty="0" smtClean="0"/>
              <a:t>2. Specialized hardware-more efficient data path, more efficient control flow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659" y="3847411"/>
            <a:ext cx="6727234" cy="23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4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 2-Background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euron, layer, connection, weight, training, back-propagation, inference…</a:t>
            </a:r>
          </a:p>
          <a:p>
            <a:r>
              <a:rPr lang="en-US" altLang="zh-CN" dirty="0" smtClean="0"/>
              <a:t>Applications of deep learning</a:t>
            </a:r>
          </a:p>
          <a:p>
            <a:r>
              <a:rPr lang="en-US" altLang="zh-CN" dirty="0" smtClean="0"/>
              <a:t>Neural network architectures-MLP, CNN, RNN, LSTM, </a:t>
            </a:r>
            <a:r>
              <a:rPr lang="en-US" altLang="zh-CN" dirty="0" err="1" smtClean="0"/>
              <a:t>LeNet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VGGNet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GoogleNet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Datasets-MNIST, Cifar-10, ImageNet, Flickr-8k…</a:t>
            </a:r>
          </a:p>
          <a:p>
            <a:r>
              <a:rPr lang="en-US" altLang="zh-CN" dirty="0" smtClean="0"/>
              <a:t>Deep Learning Frameworks-</a:t>
            </a:r>
            <a:r>
              <a:rPr lang="en-US" altLang="zh-CN" dirty="0" err="1" smtClean="0"/>
              <a:t>Caffe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Pytorch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0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 2-Background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Compressing neural networks: reducing number of parameters, reducing  precision and bit width</a:t>
            </a:r>
          </a:p>
          <a:p>
            <a:r>
              <a:rPr lang="en-US" altLang="zh-CN" dirty="0" smtClean="0"/>
              <a:t>Regularizing neural networks: weight decay(adding norm), Dropout and </a:t>
            </a:r>
            <a:r>
              <a:rPr lang="en-US" altLang="zh-CN" dirty="0" err="1" smtClean="0"/>
              <a:t>Dropconnect</a:t>
            </a:r>
            <a:r>
              <a:rPr lang="en-US" altLang="zh-CN" dirty="0" smtClean="0"/>
              <a:t>,  batch normalization, DSD…</a:t>
            </a:r>
          </a:p>
          <a:p>
            <a:r>
              <a:rPr lang="en-US" altLang="zh-CN" dirty="0" smtClean="0"/>
              <a:t>Specialized hardware: three waves-dataflow-&gt;memory energy-&gt;joint hardware/software optimization. Recent trend-sparse neural network accelerators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8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 3-Pruning Deep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486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Concept: removes redundant connections and learns only important connections</a:t>
            </a:r>
          </a:p>
          <a:p>
            <a:r>
              <a:rPr lang="en-US" altLang="zh-CN" dirty="0" smtClean="0"/>
              <a:t>Initial training phase, pruning, retrain</a:t>
            </a:r>
          </a:p>
          <a:p>
            <a:r>
              <a:rPr lang="en-US" altLang="zh-CN" dirty="0" smtClean="0"/>
              <a:t>Direct pruning and iterative pruning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7" y="4010531"/>
            <a:ext cx="4774880" cy="2614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511" y="3957811"/>
            <a:ext cx="5199495" cy="26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4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 3-Pruning Deep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Hardware efficiency considerations: Pruning reduces the regularity of the remaining hardware. More difficult  to parallelize in hardware. </a:t>
            </a:r>
          </a:p>
          <a:p>
            <a:r>
              <a:rPr lang="en-US" altLang="zh-CN" dirty="0" smtClean="0"/>
              <a:t>Load-Balance-Aware Pruning: PEs, workload imbalance, adopting constraints to pruning</a:t>
            </a:r>
          </a:p>
          <a:p>
            <a:r>
              <a:rPr lang="en-US" altLang="zh-CN" dirty="0" smtClean="0"/>
              <a:t>Pruning with Structure: pruning at different granularities-vector, kernel, filter,  more non-zero parameters but less index for coarse-grained sparsity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5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 3-Pruning Deep Neural Networks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5" y="1403927"/>
            <a:ext cx="7944139" cy="509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7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 3-Pruning Deep Neural Networks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46" y="1499061"/>
            <a:ext cx="9124373" cy="45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338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Literature Review</vt:lpstr>
      <vt:lpstr>PowerPoint 演示文稿</vt:lpstr>
      <vt:lpstr>Chap 1-Introduction</vt:lpstr>
      <vt:lpstr>Chap 2-Background</vt:lpstr>
      <vt:lpstr>Chap 2-Background</vt:lpstr>
      <vt:lpstr>Chap 3-Pruning Deep Neural Networks</vt:lpstr>
      <vt:lpstr>Chap 3-Pruning Deep Neural Networks</vt:lpstr>
      <vt:lpstr>Chap 3-Pruning Deep Neural Networks</vt:lpstr>
      <vt:lpstr>Chap 3-Pruning Deep Neural Networks</vt:lpstr>
      <vt:lpstr>Chap 3-Pruning Deep Neural Networks</vt:lpstr>
      <vt:lpstr>My work 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马 思远</dc:creator>
  <cp:lastModifiedBy>马 思远</cp:lastModifiedBy>
  <cp:revision>12</cp:revision>
  <dcterms:created xsi:type="dcterms:W3CDTF">2018-06-08T13:43:55Z</dcterms:created>
  <dcterms:modified xsi:type="dcterms:W3CDTF">2018-06-09T14:42:16Z</dcterms:modified>
</cp:coreProperties>
</file>