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054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99FF"/>
    <a:srgbClr val="33CC33"/>
    <a:srgbClr val="FF0066"/>
    <a:srgbClr val="FF7C80"/>
    <a:srgbClr val="A50021"/>
    <a:srgbClr val="660033"/>
    <a:srgbClr val="FF6699"/>
    <a:srgbClr val="FF66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6" autoAdjust="0"/>
    <p:restoredTop sz="87569" autoAdjust="0"/>
  </p:normalViewPr>
  <p:slideViewPr>
    <p:cSldViewPr snapToGrid="0">
      <p:cViewPr varScale="1">
        <p:scale>
          <a:sx n="86" d="100"/>
          <a:sy n="86" d="100"/>
        </p:scale>
        <p:origin x="200" y="7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9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-2034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fld id="{D033F27F-039A-4D15-882A-296F87F46E30}" type="datetime1">
              <a:rPr lang="en-US"/>
              <a:pPr>
                <a:defRPr/>
              </a:pPr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fld id="{0DE9A855-000F-4F6A-BD1E-19C18B134E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77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fld id="{F327BF36-92D5-42C2-B356-1CAA2C03927E}" type="datetime1">
              <a:rPr lang="en-US"/>
              <a:pPr>
                <a:defRPr/>
              </a:pPr>
              <a:t>6/15/18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fld id="{7DC2704C-97F3-4DB5-B8D3-4FBF23AAF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85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217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629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914400"/>
            <a:ext cx="20955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914400"/>
            <a:ext cx="61341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45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62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34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981200"/>
            <a:ext cx="411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11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041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754" y="834475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754" y="20949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754" y="2734712"/>
            <a:ext cx="4040188" cy="3490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8579" y="20949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8579" y="2734712"/>
            <a:ext cx="4041775" cy="3490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739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331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56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44" y="916445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694" y="916446"/>
            <a:ext cx="5111750" cy="50486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844" y="2078495"/>
            <a:ext cx="3008313" cy="40462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359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35845"/>
            <a:ext cx="5486400" cy="37917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933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155" y="185320"/>
            <a:ext cx="7734300" cy="57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1471" y="1207247"/>
            <a:ext cx="8613588" cy="520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on text regions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146539" y="862820"/>
            <a:ext cx="7551615" cy="45719"/>
          </a:xfrm>
          <a:prstGeom prst="rect">
            <a:avLst/>
          </a:prstGeom>
          <a:gradFill flip="none" rotWithShape="1">
            <a:gsLst>
              <a:gs pos="0">
                <a:srgbClr val="0F0055"/>
              </a:gs>
              <a:gs pos="100000">
                <a:srgbClr val="BFC883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7594876" y="6504552"/>
            <a:ext cx="1549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DEAAC98-3EFF-6E42-86C7-4F75B09B8F66}" type="slidenum">
              <a:rPr lang="en-US" sz="1200" b="1" smtClean="0">
                <a:latin typeface="Cambria"/>
                <a:cs typeface="Cambria"/>
              </a:rPr>
              <a:pPr algn="r"/>
              <a:t>‹#›</a:t>
            </a:fld>
            <a:endParaRPr lang="en-US" sz="1200" b="1" dirty="0">
              <a:latin typeface="Cambria"/>
              <a:cs typeface="Cambri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96" r:id="rId1"/>
    <p:sldLayoutId id="2147485897" r:id="rId2"/>
    <p:sldLayoutId id="2147485898" r:id="rId3"/>
    <p:sldLayoutId id="2147485899" r:id="rId4"/>
    <p:sldLayoutId id="2147485900" r:id="rId5"/>
    <p:sldLayoutId id="2147485901" r:id="rId6"/>
    <p:sldLayoutId id="2147485902" r:id="rId7"/>
    <p:sldLayoutId id="2147485903" r:id="rId8"/>
    <p:sldLayoutId id="2147485904" r:id="rId9"/>
    <p:sldLayoutId id="2147485905" r:id="rId10"/>
    <p:sldLayoutId id="214748590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mbri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ts val="600"/>
        </a:spcAft>
        <a:buClrTx/>
        <a:buChar char="•"/>
        <a:defRPr sz="3200">
          <a:solidFill>
            <a:srgbClr val="000000"/>
          </a:solidFill>
          <a:latin typeface="Cambria"/>
          <a:ea typeface="+mn-ea"/>
          <a:cs typeface="+mn-cs"/>
        </a:defRPr>
      </a:lvl1pPr>
      <a:lvl2pPr marL="742950" indent="-285750" algn="l" rtl="0" eaLnBrk="0" fontAlgn="base" hangingPunct="0">
        <a:spcBef>
          <a:spcPts val="600"/>
        </a:spcBef>
        <a:spcAft>
          <a:spcPts val="600"/>
        </a:spcAft>
        <a:buClrTx/>
        <a:buChar char="–"/>
        <a:defRPr sz="2800">
          <a:solidFill>
            <a:srgbClr val="000000"/>
          </a:solidFill>
          <a:latin typeface="Cambria"/>
          <a:ea typeface="+mn-ea"/>
        </a:defRPr>
      </a:lvl2pPr>
      <a:lvl3pPr marL="1143000" indent="-228600" algn="l" rtl="0" eaLnBrk="0" fontAlgn="base" hangingPunct="0">
        <a:spcBef>
          <a:spcPts val="600"/>
        </a:spcBef>
        <a:spcAft>
          <a:spcPts val="600"/>
        </a:spcAft>
        <a:buClrTx/>
        <a:buChar char="•"/>
        <a:defRPr sz="2400">
          <a:solidFill>
            <a:srgbClr val="000000"/>
          </a:solidFill>
          <a:latin typeface="Cambri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ts val="1200"/>
        </a:spcAft>
        <a:buClrTx/>
        <a:buChar char="–"/>
        <a:defRPr sz="2000">
          <a:solidFill>
            <a:srgbClr val="000000"/>
          </a:solidFill>
          <a:latin typeface="Cambria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ts val="1200"/>
        </a:spcAft>
        <a:buClrTx/>
        <a:buChar char="»"/>
        <a:defRPr sz="2000">
          <a:solidFill>
            <a:srgbClr val="000000"/>
          </a:solidFill>
          <a:latin typeface="Cambria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3629247"/>
            <a:ext cx="8321040" cy="1589818"/>
          </a:xfrm>
        </p:spPr>
        <p:txBody>
          <a:bodyPr/>
          <a:lstStyle/>
          <a:p>
            <a:r>
              <a:rPr lang="en-US" sz="3200" dirty="0"/>
              <a:t>A Brief Introduction of Neuromorphic Computing and Deep Learning Acceleration</a:t>
            </a:r>
            <a:br>
              <a:rPr lang="en-US" sz="3200" dirty="0"/>
            </a:br>
            <a:r>
              <a:rPr lang="en-US" sz="2000" dirty="0"/>
              <a:t>- The Extraordinary Voyages in Known and Unknown Worlds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311242"/>
            <a:ext cx="7315200" cy="1371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Yiran Chen</a:t>
            </a:r>
          </a:p>
          <a:p>
            <a:r>
              <a:rPr lang="en-US" sz="2000" i="1" dirty="0"/>
              <a:t>Electrical and Computing Engineering Department</a:t>
            </a:r>
          </a:p>
          <a:p>
            <a:r>
              <a:rPr lang="en-US" sz="2000" i="1" dirty="0"/>
              <a:t>Duke Center for Evolutionary Intelligence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846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221757"/>
            <a:ext cx="1355614" cy="63624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1442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eorgia"/>
        <a:ea typeface="ＭＳ Ｐゴシック"/>
        <a:cs typeface="ＭＳ Ｐゴシック"/>
      </a:majorFont>
      <a:minorFont>
        <a:latin typeface="Georgi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22786</TotalTime>
  <Words>22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Cambria</vt:lpstr>
      <vt:lpstr>Georgia</vt:lpstr>
      <vt:lpstr>Blank Presentation</vt:lpstr>
      <vt:lpstr>A Brief Introduction of Neuromorphic Computing and Deep Learning Acceleration - The Extraordinary Voyages in Known and Unknown Worlds</vt:lpstr>
    </vt:vector>
  </TitlesOfParts>
  <Company>University of Pittsburgh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Oest -- UMC</dc:creator>
  <cp:lastModifiedBy>Microsoft Office User</cp:lastModifiedBy>
  <cp:revision>2404</cp:revision>
  <cp:lastPrinted>2014-01-30T03:49:28Z</cp:lastPrinted>
  <dcterms:created xsi:type="dcterms:W3CDTF">2008-08-13T18:21:14Z</dcterms:created>
  <dcterms:modified xsi:type="dcterms:W3CDTF">2018-06-15T20:06:49Z</dcterms:modified>
</cp:coreProperties>
</file>