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9" r:id="rId11"/>
    <p:sldId id="265" r:id="rId12"/>
    <p:sldId id="271" r:id="rId13"/>
    <p:sldId id="266" r:id="rId14"/>
    <p:sldId id="270" r:id="rId15"/>
    <p:sldId id="267" r:id="rId16"/>
    <p:sldId id="268" r:id="rId17"/>
    <p:sldId id="272" r:id="rId18"/>
    <p:sldId id="276" r:id="rId19"/>
    <p:sldId id="278" r:id="rId20"/>
    <p:sldId id="273" r:id="rId21"/>
    <p:sldId id="274" r:id="rId22"/>
    <p:sldId id="275" r:id="rId23"/>
    <p:sldId id="277" r:id="rId24"/>
    <p:sldId id="279" r:id="rId25"/>
    <p:sldId id="28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F03A9B-5539-964E-8F9A-0829D8752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2422E3-52C3-4547-AA83-80EBABB9E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412DC3-AC04-A94D-815D-E68BF462E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8EFD-0A38-7E44-902A-8E537FD9E9CE}" type="datetimeFigureOut">
              <a:rPr kumimoji="1" lang="zh-CN" altLang="en-US" smtClean="0"/>
              <a:t>2021/7/19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143F44-FEC2-8E4F-9D08-8E00FE4E3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948EA9-3842-6645-870E-A86B95FEC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D885-03AF-DE41-A443-2EF8AAA579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598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F2C03E-33EB-FF40-8A0F-6D8A50978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66E4D7-0054-3742-8A16-08BD0CB6C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B69C92-75A9-1944-9EDD-AD2826F92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8EFD-0A38-7E44-902A-8E537FD9E9CE}" type="datetimeFigureOut">
              <a:rPr kumimoji="1" lang="zh-CN" altLang="en-US" smtClean="0"/>
              <a:t>2021/7/19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3FDB79-4BE0-8E48-95BB-0E73B1A74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4BB976-08DC-0444-9ECD-2BFD0C799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D885-03AF-DE41-A443-2EF8AAA579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951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BF1FE9-618B-C240-BCBB-9B378F69B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EB65CD-91CA-5E4C-AF1C-09C56DD01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07DEE7-8879-B041-9D4E-FEAC1166F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8EFD-0A38-7E44-902A-8E537FD9E9CE}" type="datetimeFigureOut">
              <a:rPr kumimoji="1" lang="zh-CN" altLang="en-US" smtClean="0"/>
              <a:t>2021/7/19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2A7548-3A4C-104F-B86F-C01B9BA80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B662DF-CFD4-4A44-8D56-9CCD8732D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D885-03AF-DE41-A443-2EF8AAA579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3117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00D29-4520-6F4F-B70C-B33026B4B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3CA3AA-4D3E-D84A-85AE-A90DD162E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74E33F-C99C-9D4B-9655-7CB771677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8EFD-0A38-7E44-902A-8E537FD9E9CE}" type="datetimeFigureOut">
              <a:rPr kumimoji="1" lang="zh-CN" altLang="en-US" smtClean="0"/>
              <a:t>2021/7/19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517B08-286A-0945-BBFE-8E5972FEE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3D5AC5-80A6-CF43-9EB2-82DE1609B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D885-03AF-DE41-A443-2EF8AAA579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5588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1A4C74-7736-ED48-A699-2DBFFD073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F0CCD4-F9E0-DD4F-A0F6-357D7D50F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4FD3CB-4B03-C24D-A1CD-377049CBA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8EFD-0A38-7E44-902A-8E537FD9E9CE}" type="datetimeFigureOut">
              <a:rPr kumimoji="1" lang="zh-CN" altLang="en-US" smtClean="0"/>
              <a:t>2021/7/19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0381B0-0C29-0548-B57F-E0D994259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7DB60A-AA06-314B-B6FE-BD3A890CC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D885-03AF-DE41-A443-2EF8AAA579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5678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75815-470B-3748-AD5D-E2438B4E7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6E99FE-8804-0147-AFF9-F0B375C40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121B46-8354-1E45-B12F-A3BFAD5A8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3C2081-1ACD-F544-AA82-913ECC96D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8EFD-0A38-7E44-902A-8E537FD9E9CE}" type="datetimeFigureOut">
              <a:rPr kumimoji="1" lang="zh-CN" altLang="en-US" smtClean="0"/>
              <a:t>2021/7/19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15FCD6-D27B-F745-B938-16D8EAF0D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DA3470-B92A-EB49-AA43-9A1371320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D885-03AF-DE41-A443-2EF8AAA579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9067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CCB7D-1B8C-5B4E-A0BA-C2E7DA38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C8EAE4-EB63-A742-8BB2-9BA3DF9ED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18F196-BB9E-3648-A0F0-27D282517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35ADFC-151B-2B41-8312-D338C14725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62F07C-3EBA-2048-BC43-403702D7DF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FF081E-7797-3144-BEC5-3FCE315E2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8EFD-0A38-7E44-902A-8E537FD9E9CE}" type="datetimeFigureOut">
              <a:rPr kumimoji="1" lang="zh-CN" altLang="en-US" smtClean="0"/>
              <a:t>2021/7/19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2A10412-7FB4-1A46-A1FB-F21C2A9DD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CD26D2-412D-E24C-886D-3701B5FF3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D885-03AF-DE41-A443-2EF8AAA579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233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778CC-A4FE-4E46-890C-F5BA9E5AB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18601C-7853-CB4E-9732-4F0FD35A0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8EFD-0A38-7E44-902A-8E537FD9E9CE}" type="datetimeFigureOut">
              <a:rPr kumimoji="1" lang="zh-CN" altLang="en-US" smtClean="0"/>
              <a:t>2021/7/19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16D754-751D-0D41-97E1-59A0F0259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D53956-7E00-2E4A-8BE6-C16BE9269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D885-03AF-DE41-A443-2EF8AAA579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9789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F06A4D-76D1-7F45-9BE8-ECD416E7A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8EFD-0A38-7E44-902A-8E537FD9E9CE}" type="datetimeFigureOut">
              <a:rPr kumimoji="1" lang="zh-CN" altLang="en-US" smtClean="0"/>
              <a:t>2021/7/19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B3A6E5-ED4A-2D4C-A949-4DA7FBFA4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3F786F-A4E8-2947-8EBE-E213DC0C7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D885-03AF-DE41-A443-2EF8AAA579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0591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EF311-EDB9-2A47-8B23-2E85C4557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E0E361-7785-8C46-9FDE-FCDA1F124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3F1030-7D4B-634C-8CD1-12E5E53FF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DA15DC-BDA7-EE47-B59A-8C636C86A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8EFD-0A38-7E44-902A-8E537FD9E9CE}" type="datetimeFigureOut">
              <a:rPr kumimoji="1" lang="zh-CN" altLang="en-US" smtClean="0"/>
              <a:t>2021/7/19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290C0D-18E3-F74E-813A-8B8311125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39124B-3504-8E46-A2E5-BC1521469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D885-03AF-DE41-A443-2EF8AAA579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7095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F2E283-672B-DA4C-8C9B-331E89E0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B9959CD-2A9E-DC4A-8D73-9BFEE544C0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66D1A5-0095-8F43-B7F2-7285A27FE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CD6A29-870E-CC44-A283-9F17670BD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8EFD-0A38-7E44-902A-8E537FD9E9CE}" type="datetimeFigureOut">
              <a:rPr kumimoji="1" lang="zh-CN" altLang="en-US" smtClean="0"/>
              <a:t>2021/7/19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761398-C085-4844-BB44-BA1D377DE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81FA7E-CC5E-0D4B-994E-ECD7B5FBD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D885-03AF-DE41-A443-2EF8AAA579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6513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EA3258-BB5A-6341-8EB2-4C6C6CD4C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CA9F96-542D-754D-BE18-9D27A710F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EEB557-D8D9-CC40-8A0B-839DA16C2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98EFD-0A38-7E44-902A-8E537FD9E9CE}" type="datetimeFigureOut">
              <a:rPr kumimoji="1" lang="zh-CN" altLang="en-US" smtClean="0"/>
              <a:t>2021/7/19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7786DC-8AF4-7244-8237-6D2556B02C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A3AD8B-B430-5D4A-AEDD-95DFB23AC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FD885-03AF-DE41-A443-2EF8AAA579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0111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ndk/guides/cpp-support#static_runtimes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05B5B-AE47-4F4D-971C-A955870DBD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/>
              <a:t>Gestaltxu</a:t>
            </a:r>
            <a:r>
              <a:rPr kumimoji="1" lang="zh-CN" altLang="en-US" dirty="0"/>
              <a:t> 近期工作小结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2EB659A-3EE7-EF4F-BB7C-05357FFAB08D}"/>
              </a:ext>
            </a:extLst>
          </p:cNvPr>
          <p:cNvSpPr txBox="1"/>
          <p:nvPr/>
        </p:nvSpPr>
        <p:spPr>
          <a:xfrm>
            <a:off x="4876800" y="3636579"/>
            <a:ext cx="414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2021.06.25-2021.07.19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809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9336DE96-EF4D-BD47-A2C3-06461C9CA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32" y="350092"/>
            <a:ext cx="9924536" cy="633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647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5DABE-6901-7248-95EE-C0B02729C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Mmap</a:t>
            </a:r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B0BF95D-0098-E343-A092-5390DCB45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zh-CN" altLang="en-US" dirty="0"/>
              <a:t>减少拷贝次数</a:t>
            </a:r>
            <a:endParaRPr kumimoji="1" lang="en-US" altLang="zh-CN" dirty="0"/>
          </a:p>
          <a:p>
            <a:r>
              <a:rPr kumimoji="1" lang="zh-CN" altLang="en-US" dirty="0"/>
              <a:t>多进程间内存共享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5F936BD-8C4A-1C46-942A-23EE8B7035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398" b="7072"/>
          <a:stretch/>
        </p:blipFill>
        <p:spPr>
          <a:xfrm>
            <a:off x="2692915" y="2636409"/>
            <a:ext cx="5376047" cy="354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71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9BA86C6-33E9-B446-9EDD-80CB4A1DE686}"/>
              </a:ext>
            </a:extLst>
          </p:cNvPr>
          <p:cNvSpPr txBox="1"/>
          <p:nvPr/>
        </p:nvSpPr>
        <p:spPr>
          <a:xfrm>
            <a:off x="321276" y="939113"/>
            <a:ext cx="3682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err="1"/>
              <a:t>Demo:C-API</a:t>
            </a:r>
            <a:endParaRPr kumimoji="1" lang="zh-CN" altLang="en-US" sz="2800" dirty="0"/>
          </a:p>
        </p:txBody>
      </p:sp>
      <p:pic>
        <p:nvPicPr>
          <p:cNvPr id="6" name="图片 5" descr="表格&#10;&#10;描述已自动生成">
            <a:extLst>
              <a:ext uri="{FF2B5EF4-FFF2-40B4-BE49-F238E27FC236}">
                <a16:creationId xmlns:a16="http://schemas.microsoft.com/office/drawing/2014/main" id="{9D974AA1-79AF-8E45-B2C0-806EAAE51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350" y="0"/>
            <a:ext cx="6845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713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2C395A-0D48-0748-AD5B-B2A0A55B5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String_view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7CDC64-4196-B54C-85D5-FCEDCF315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减少拷贝次数</a:t>
            </a:r>
            <a:r>
              <a:rPr kumimoji="1" lang="en-US" altLang="zh-CN" dirty="0"/>
              <a:t>:</a:t>
            </a:r>
          </a:p>
          <a:p>
            <a:pPr lvl="1"/>
            <a:r>
              <a:rPr kumimoji="1" lang="en-US" altLang="zh-CN" dirty="0" err="1"/>
              <a:t>Substr</a:t>
            </a:r>
            <a:r>
              <a:rPr kumimoji="1" lang="en-US" altLang="zh-CN" dirty="0"/>
              <a:t>()</a:t>
            </a:r>
            <a:r>
              <a:rPr kumimoji="1" lang="zh-CN" altLang="en-US" dirty="0"/>
              <a:t>返回的是字符串的“视图”而非新的子串（常数复杂度）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减少分配时间</a:t>
            </a:r>
            <a:r>
              <a:rPr kumimoji="1" lang="en-US" altLang="zh-CN" dirty="0"/>
              <a:t>:</a:t>
            </a:r>
          </a:p>
          <a:p>
            <a:pPr lvl="1"/>
            <a:r>
              <a:rPr kumimoji="1" lang="en-US" altLang="zh-CN" dirty="0" err="1"/>
              <a:t>String_view</a:t>
            </a:r>
            <a:r>
              <a:rPr kumimoji="1" lang="zh-CN" altLang="en-US" dirty="0"/>
              <a:t>对象分配在栈上。而</a:t>
            </a:r>
            <a:r>
              <a:rPr kumimoji="1" lang="en-US" altLang="zh-CN" dirty="0"/>
              <a:t>string</a:t>
            </a:r>
            <a:r>
              <a:rPr kumimoji="1" lang="zh-CN" altLang="en-US" dirty="0"/>
              <a:t>的长串会进行堆分配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4310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634CFFA-C388-C44B-B295-FC1ED69463F7}"/>
              </a:ext>
            </a:extLst>
          </p:cNvPr>
          <p:cNvSpPr/>
          <p:nvPr/>
        </p:nvSpPr>
        <p:spPr>
          <a:xfrm>
            <a:off x="2553730" y="103968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" altLang="zh-CN" dirty="0"/>
            </a:b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7B11876-29AE-FF43-81D6-EF7DDEE86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401" y="2924657"/>
            <a:ext cx="5154655" cy="3933343"/>
          </a:xfrm>
          <a:prstGeom prst="rect">
            <a:avLst/>
          </a:prstGeom>
        </p:spPr>
      </p:pic>
      <p:pic>
        <p:nvPicPr>
          <p:cNvPr id="7" name="图片 6" descr="图片包含 图形用户界面&#10;&#10;描述已自动生成">
            <a:extLst>
              <a:ext uri="{FF2B5EF4-FFF2-40B4-BE49-F238E27FC236}">
                <a16:creationId xmlns:a16="http://schemas.microsoft.com/office/drawing/2014/main" id="{AD985701-66BD-534E-8128-C5D3872CF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079" y="702445"/>
            <a:ext cx="5829300" cy="13208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0073334-94C6-D94B-8CE9-BD9BE1127EA9}"/>
              </a:ext>
            </a:extLst>
          </p:cNvPr>
          <p:cNvSpPr/>
          <p:nvPr/>
        </p:nvSpPr>
        <p:spPr>
          <a:xfrm>
            <a:off x="2474340" y="2244949"/>
            <a:ext cx="6042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"0123456789-123456789-123456789-123456789"</a:t>
            </a:r>
            <a:endParaRPr lang="zh-CN" altLang="en-US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99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76810D-FF01-4B4D-AA93-C22615861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Mutex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826281-7833-164A-AD97-FE83D6314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实现类似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 </a:t>
            </a:r>
            <a:r>
              <a:rPr kumimoji="1" lang="en-US" altLang="zh-CN" dirty="0"/>
              <a:t>Synchronized</a:t>
            </a:r>
            <a:r>
              <a:rPr kumimoji="1" lang="zh-CN" altLang="en-US" dirty="0"/>
              <a:t> 块级同步</a:t>
            </a:r>
            <a:endParaRPr kumimoji="1" lang="en-US" altLang="zh-CN" dirty="0"/>
          </a:p>
          <a:p>
            <a:r>
              <a:rPr kumimoji="1" lang="zh-CN" altLang="en-US" dirty="0"/>
              <a:t>实现更细粒度的互斥</a:t>
            </a:r>
            <a:endParaRPr kumimoji="1" lang="en-US" altLang="zh-CN" dirty="0"/>
          </a:p>
          <a:p>
            <a:r>
              <a:rPr kumimoji="1" lang="en-US" altLang="zh-CN" dirty="0"/>
              <a:t>Demo</a:t>
            </a:r>
            <a:r>
              <a:rPr kumimoji="1" lang="zh-CN" altLang="en-US" dirty="0"/>
              <a:t>：</a:t>
            </a:r>
            <a:r>
              <a:rPr kumimoji="1" lang="en-US" altLang="zh-CN" dirty="0"/>
              <a:t>C-API</a:t>
            </a:r>
            <a:endParaRPr kumimoji="1" lang="zh-CN" altLang="en-US" dirty="0"/>
          </a:p>
        </p:txBody>
      </p:sp>
      <p:pic>
        <p:nvPicPr>
          <p:cNvPr id="5" name="图片 4" descr="图片包含 文本&#10;&#10;描述已自动生成">
            <a:extLst>
              <a:ext uri="{FF2B5EF4-FFF2-40B4-BE49-F238E27FC236}">
                <a16:creationId xmlns:a16="http://schemas.microsoft.com/office/drawing/2014/main" id="{22C089FD-FC4D-BE43-987F-7037A5E4C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588" y="3429000"/>
            <a:ext cx="58801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86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51AFE-837E-2F43-A311-F51427860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CD8B76-473C-9843-8329-FDD2D2647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0025"/>
            <a:ext cx="10515600" cy="4351338"/>
          </a:xfrm>
        </p:spPr>
        <p:txBody>
          <a:bodyPr/>
          <a:lstStyle/>
          <a:p>
            <a:r>
              <a:rPr kumimoji="1" lang="zh-CN" altLang="en-US" dirty="0"/>
              <a:t>对称加密算法。加密和解密密钥相同</a:t>
            </a:r>
            <a:endParaRPr kumimoji="1" lang="en-US" altLang="zh-CN" dirty="0"/>
          </a:p>
          <a:p>
            <a:r>
              <a:rPr kumimoji="1" lang="zh-CN" altLang="en-US" dirty="0"/>
              <a:t>分组加密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046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E069B-D911-3D41-8CB6-28807405A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kumimoji="1" lang="en-US" altLang="zh-CN" dirty="0" err="1"/>
              <a:t>Gmate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STL</a:t>
            </a:r>
            <a:r>
              <a:rPr kumimoji="1" lang="zh-CN" altLang="en-US" dirty="0"/>
              <a:t>问题</a:t>
            </a:r>
            <a:r>
              <a:rPr kumimoji="1" lang="en-US" altLang="zh-CN" dirty="0"/>
              <a:t>——Prefab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6153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C8CCB-3654-6A4C-AA4C-F8B84240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Prefab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7FE124-E392-314F-930E-89BF82ACB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b="1" dirty="0"/>
              <a:t>AAR </a:t>
            </a:r>
            <a:r>
              <a:rPr lang="zh-CN" altLang="en-US" b="1" dirty="0"/>
              <a:t>中的原生依赖项</a:t>
            </a:r>
          </a:p>
          <a:p>
            <a:r>
              <a:rPr lang="en" altLang="zh-CN" dirty="0"/>
              <a:t>Gradle </a:t>
            </a:r>
            <a:r>
              <a:rPr lang="zh-CN" altLang="en-US" dirty="0"/>
              <a:t>模块中的 </a:t>
            </a:r>
            <a:r>
              <a:rPr lang="en" altLang="zh-CN" dirty="0"/>
              <a:t>AAR </a:t>
            </a:r>
            <a:r>
              <a:rPr lang="zh-CN" altLang="en-US" dirty="0"/>
              <a:t>依赖项可公开原生库供您的应用使用。在 </a:t>
            </a:r>
            <a:r>
              <a:rPr lang="en" altLang="zh-CN" dirty="0"/>
              <a:t>AAR </a:t>
            </a:r>
            <a:r>
              <a:rPr lang="zh-CN" altLang="en-US" dirty="0"/>
              <a:t>中，</a:t>
            </a:r>
            <a:r>
              <a:rPr lang="en" altLang="zh-CN" dirty="0"/>
              <a:t>prefab </a:t>
            </a:r>
            <a:r>
              <a:rPr lang="zh-CN" altLang="en-US" dirty="0"/>
              <a:t>目录包含 </a:t>
            </a:r>
            <a:r>
              <a:rPr lang="en" altLang="zh-CN" dirty="0"/>
              <a:t>Prefab </a:t>
            </a:r>
            <a:r>
              <a:rPr lang="zh-CN" altLang="en-US" dirty="0"/>
              <a:t>软件包，后者包含原生依赖项的头文件和库。</a:t>
            </a:r>
          </a:p>
          <a:p>
            <a:r>
              <a:rPr lang="zh-CN" altLang="en-US" dirty="0"/>
              <a:t>每个依赖项最多可公开一个包含一个或多个模块的 </a:t>
            </a:r>
            <a:r>
              <a:rPr lang="en" altLang="zh-CN" dirty="0"/>
              <a:t>Prefab </a:t>
            </a:r>
            <a:r>
              <a:rPr lang="zh-CN" altLang="en-US" dirty="0"/>
              <a:t>软件包。</a:t>
            </a:r>
            <a:r>
              <a:rPr lang="en" altLang="zh-CN" dirty="0"/>
              <a:t>Prefab </a:t>
            </a:r>
            <a:r>
              <a:rPr lang="zh-CN" altLang="en-US" dirty="0"/>
              <a:t>模块是一个单独的库，它可以是共享库或静态库，也可以是仅针对头文件的库。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579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表&#10;&#10;低可信度描述已自动生成">
            <a:extLst>
              <a:ext uri="{FF2B5EF4-FFF2-40B4-BE49-F238E27FC236}">
                <a16:creationId xmlns:a16="http://schemas.microsoft.com/office/drawing/2014/main" id="{B6AA098C-CB62-A04F-B176-914A412FC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1968" y="1742302"/>
            <a:ext cx="7228063" cy="4066853"/>
          </a:xfrm>
        </p:spPr>
      </p:pic>
    </p:spTree>
    <p:extLst>
      <p:ext uri="{BB962C8B-B14F-4D97-AF65-F5344CB8AC3E}">
        <p14:creationId xmlns:p14="http://schemas.microsoft.com/office/powerpoint/2010/main" val="170384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62CE600-BE5D-3241-A184-3A4579FFC18E}"/>
              </a:ext>
            </a:extLst>
          </p:cNvPr>
          <p:cNvSpPr txBox="1"/>
          <p:nvPr/>
        </p:nvSpPr>
        <p:spPr>
          <a:xfrm>
            <a:off x="1702675" y="1582340"/>
            <a:ext cx="98271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000" dirty="0"/>
              <a:t>工作内容：</a:t>
            </a:r>
            <a:endParaRPr kumimoji="1" lang="en-US" altLang="zh-CN" sz="3000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457200" indent="-457200">
              <a:buAutoNum type="arabicPeriod"/>
            </a:pPr>
            <a:r>
              <a:rPr kumimoji="1" lang="en-US" altLang="zh-CN" sz="2400" dirty="0" err="1"/>
              <a:t>VLink</a:t>
            </a:r>
            <a:r>
              <a:rPr kumimoji="1" lang="zh-CN" altLang="en-US" sz="2400" dirty="0"/>
              <a:t>项目</a:t>
            </a:r>
            <a:r>
              <a:rPr kumimoji="1" lang="en-US" altLang="zh-CN" sz="2400" dirty="0"/>
              <a:t>Bug</a:t>
            </a:r>
            <a:r>
              <a:rPr kumimoji="1" lang="zh-CN" altLang="en-US" sz="2400" dirty="0"/>
              <a:t>修复</a:t>
            </a:r>
            <a:endParaRPr kumimoji="1" lang="en-US" altLang="zh-CN" sz="2400" dirty="0"/>
          </a:p>
          <a:p>
            <a:pPr marL="457200" indent="-457200">
              <a:buAutoNum type="arabicPeriod"/>
            </a:pPr>
            <a:endParaRPr kumimoji="1" lang="en-US" altLang="zh-CN" sz="2400" dirty="0"/>
          </a:p>
          <a:p>
            <a:pPr marL="457200" indent="-457200">
              <a:buAutoNum type="arabicPeriod"/>
            </a:pPr>
            <a:r>
              <a:rPr kumimoji="1" lang="en-US" altLang="zh-CN" sz="2400" dirty="0"/>
              <a:t>Slog</a:t>
            </a:r>
            <a:r>
              <a:rPr kumimoji="1" lang="zh-CN" altLang="en-US" sz="2400" dirty="0"/>
              <a:t>日志重构项目调研和开发</a:t>
            </a:r>
            <a:endParaRPr kumimoji="1" lang="en-US" altLang="zh-CN" sz="2400" dirty="0"/>
          </a:p>
          <a:p>
            <a:pPr marL="457200" indent="-457200">
              <a:buAutoNum type="arabicPeriod"/>
            </a:pPr>
            <a:endParaRPr kumimoji="1" lang="en-US" altLang="zh-CN" sz="2400" dirty="0"/>
          </a:p>
          <a:p>
            <a:pPr marL="457200" indent="-457200">
              <a:buAutoNum type="arabicPeriod"/>
            </a:pPr>
            <a:r>
              <a:rPr kumimoji="1" lang="zh-CN" altLang="en-US" sz="2400" dirty="0"/>
              <a:t>调研</a:t>
            </a:r>
            <a:r>
              <a:rPr kumimoji="1" lang="en-US" altLang="zh-CN" sz="2400" dirty="0" err="1"/>
              <a:t>Gmate</a:t>
            </a:r>
            <a:r>
              <a:rPr kumimoji="1" lang="zh-CN" altLang="en-US" sz="2400" dirty="0"/>
              <a:t>的</a:t>
            </a:r>
            <a:r>
              <a:rPr kumimoji="1" lang="en-US" altLang="zh-CN" sz="2400" dirty="0"/>
              <a:t>STL</a:t>
            </a:r>
            <a:r>
              <a:rPr kumimoji="1" lang="zh-CN" altLang="en-US" sz="2400" dirty="0"/>
              <a:t>库静态链接问题</a:t>
            </a:r>
            <a:endParaRPr kumimoji="1" lang="en-US" altLang="zh-CN" sz="2400" dirty="0"/>
          </a:p>
          <a:p>
            <a:pPr marL="457200" indent="-457200">
              <a:buAutoNum type="arabicPeriod"/>
            </a:pPr>
            <a:endParaRPr kumimoji="1" lang="en-US" altLang="zh-CN" sz="2400" dirty="0"/>
          </a:p>
          <a:p>
            <a:pPr marL="457200" indent="-457200">
              <a:buAutoNum type="arabicPeriod"/>
            </a:pP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88179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733E7-A0E5-D14D-902F-A3C65D413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前情提要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A0B4B5-5C61-1049-B395-47848CDA8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 err="1"/>
              <a:t>GMate</a:t>
            </a:r>
            <a:r>
              <a:rPr lang="zh-CN" altLang="en-US" dirty="0"/>
              <a:t>对</a:t>
            </a:r>
            <a:r>
              <a:rPr lang="en" altLang="zh-CN" dirty="0"/>
              <a:t>STL</a:t>
            </a:r>
            <a:r>
              <a:rPr lang="zh-CN" altLang="en-US" dirty="0"/>
              <a:t>存在依赖，且其使用的长链接库</a:t>
            </a:r>
            <a:r>
              <a:rPr lang="en" altLang="zh-CN" dirty="0"/>
              <a:t>Salmon</a:t>
            </a:r>
            <a:r>
              <a:rPr lang="zh-CN" altLang="en-US" dirty="0"/>
              <a:t>也对</a:t>
            </a:r>
            <a:r>
              <a:rPr lang="en" altLang="zh-CN" dirty="0"/>
              <a:t>STL</a:t>
            </a:r>
            <a:r>
              <a:rPr lang="zh-CN" altLang="en-US" dirty="0"/>
              <a:t>存在依赖。</a:t>
            </a:r>
            <a:endParaRPr lang="en-US" altLang="zh-CN" dirty="0"/>
          </a:p>
          <a:p>
            <a:r>
              <a:rPr lang="zh-CN" altLang="en-US" dirty="0"/>
              <a:t>之前的方案是使用</a:t>
            </a:r>
            <a:r>
              <a:rPr lang="en" altLang="zh-CN" dirty="0"/>
              <a:t>prefab</a:t>
            </a:r>
            <a:r>
              <a:rPr lang="zh-CN" altLang="en-US" dirty="0"/>
              <a:t>生成</a:t>
            </a:r>
            <a:r>
              <a:rPr lang="en" altLang="zh-CN" dirty="0"/>
              <a:t>STL</a:t>
            </a:r>
            <a:r>
              <a:rPr lang="zh-CN" altLang="en-US" dirty="0"/>
              <a:t>动态链接库的形式，同时提供</a:t>
            </a:r>
            <a:r>
              <a:rPr lang="en" altLang="zh-CN" dirty="0"/>
              <a:t>STL</a:t>
            </a:r>
            <a:r>
              <a:rPr lang="zh-CN" altLang="en-US" dirty="0"/>
              <a:t>接口给</a:t>
            </a:r>
            <a:r>
              <a:rPr lang="en" altLang="zh-CN" dirty="0" err="1"/>
              <a:t>GMate</a:t>
            </a:r>
            <a:r>
              <a:rPr lang="zh-CN" altLang="en-US" dirty="0"/>
              <a:t>主体。</a:t>
            </a:r>
            <a:endParaRPr kumimoji="1" lang="zh-CN" altLang="en-US" dirty="0"/>
          </a:p>
        </p:txBody>
      </p:sp>
      <p:pic>
        <p:nvPicPr>
          <p:cNvPr id="5" name="图片 4" descr="图片包含 图形用户界面&#10;&#10;描述已自动生成">
            <a:extLst>
              <a:ext uri="{FF2B5EF4-FFF2-40B4-BE49-F238E27FC236}">
                <a16:creationId xmlns:a16="http://schemas.microsoft.com/office/drawing/2014/main" id="{3AC1F64B-3DA4-A849-A771-CC197200E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257800"/>
            <a:ext cx="10934700" cy="1600200"/>
          </a:xfrm>
          <a:prstGeom prst="rect">
            <a:avLst/>
          </a:prstGeom>
        </p:spPr>
      </p:pic>
      <p:pic>
        <p:nvPicPr>
          <p:cNvPr id="7" name="图片 6" descr="文本&#10;&#10;低可信度描述已自动生成">
            <a:extLst>
              <a:ext uri="{FF2B5EF4-FFF2-40B4-BE49-F238E27FC236}">
                <a16:creationId xmlns:a16="http://schemas.microsoft.com/office/drawing/2014/main" id="{2EB61F22-2B26-0946-BF31-5AB1CFE36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33800"/>
            <a:ext cx="108712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592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F25A9-57D3-F148-AC55-5B6E013BE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问题引入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B9A4D6-0CE8-5E49-9B19-13C2DC9F4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使用</a:t>
            </a:r>
            <a:r>
              <a:rPr lang="en-US" altLang="zh-CN" dirty="0" err="1">
                <a:effectLst/>
              </a:rPr>
              <a:t>Gmate</a:t>
            </a:r>
            <a:r>
              <a:rPr lang="zh-CN" altLang="en-US" dirty="0">
                <a:effectLst/>
              </a:rPr>
              <a:t>的游戏方提出，不应该在游戏包外面暴露</a:t>
            </a:r>
            <a:r>
              <a:rPr lang="en" altLang="zh-CN" dirty="0">
                <a:effectLst/>
              </a:rPr>
              <a:t>STL</a:t>
            </a:r>
            <a:r>
              <a:rPr lang="zh-CN" altLang="en-US" dirty="0">
                <a:effectLst/>
              </a:rPr>
              <a:t>的接口，因此需要使用静态链接。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这里出现了一个问题，即</a:t>
            </a:r>
            <a:r>
              <a:rPr lang="en" altLang="zh-CN" dirty="0" err="1">
                <a:effectLst/>
              </a:rPr>
              <a:t>GMate</a:t>
            </a:r>
            <a:r>
              <a:rPr lang="zh-CN" altLang="en-US" dirty="0">
                <a:effectLst/>
              </a:rPr>
              <a:t>主体及其长链接模块都对</a:t>
            </a:r>
            <a:r>
              <a:rPr lang="en" altLang="zh-CN" dirty="0">
                <a:effectLst/>
              </a:rPr>
              <a:t>STL</a:t>
            </a:r>
            <a:r>
              <a:rPr lang="zh-CN" altLang="en-US" dirty="0">
                <a:effectLst/>
              </a:rPr>
              <a:t>有需求。如果</a:t>
            </a:r>
            <a:r>
              <a:rPr lang="en" altLang="zh-CN" dirty="0">
                <a:effectLst/>
              </a:rPr>
              <a:t>Salmon</a:t>
            </a:r>
            <a:r>
              <a:rPr lang="zh-CN" altLang="en-US" dirty="0">
                <a:effectLst/>
              </a:rPr>
              <a:t>采用静态链接的方式编译</a:t>
            </a:r>
            <a:r>
              <a:rPr lang="en" altLang="zh-CN" dirty="0">
                <a:effectLst/>
              </a:rPr>
              <a:t>STL</a:t>
            </a:r>
            <a:r>
              <a:rPr lang="zh-CN" altLang="en" dirty="0">
                <a:effectLst/>
              </a:rPr>
              <a:t>，</a:t>
            </a:r>
            <a:r>
              <a:rPr lang="zh-CN" altLang="en-US" dirty="0">
                <a:effectLst/>
              </a:rPr>
              <a:t>那么</a:t>
            </a:r>
            <a:r>
              <a:rPr lang="en" altLang="zh-CN" dirty="0" err="1">
                <a:effectLst/>
              </a:rPr>
              <a:t>GMate</a:t>
            </a:r>
            <a:r>
              <a:rPr lang="zh-CN" altLang="en-US" dirty="0">
                <a:effectLst/>
              </a:rPr>
              <a:t>主体的代码中使用的</a:t>
            </a:r>
            <a:r>
              <a:rPr lang="en" altLang="zh-CN" dirty="0">
                <a:effectLst/>
              </a:rPr>
              <a:t>STL</a:t>
            </a:r>
            <a:r>
              <a:rPr lang="zh-CN" altLang="en-US" dirty="0">
                <a:effectLst/>
              </a:rPr>
              <a:t>库的方法究竟来源于哪个</a:t>
            </a:r>
            <a:r>
              <a:rPr lang="en" altLang="zh-CN" dirty="0">
                <a:effectLst/>
              </a:rPr>
              <a:t>STL</a:t>
            </a:r>
            <a:r>
              <a:rPr lang="zh-CN" altLang="en-US" dirty="0">
                <a:effectLst/>
              </a:rPr>
              <a:t>呢？是</a:t>
            </a:r>
            <a:r>
              <a:rPr lang="en" altLang="zh-CN" dirty="0" err="1">
                <a:effectLst/>
              </a:rPr>
              <a:t>GMate</a:t>
            </a:r>
            <a:r>
              <a:rPr lang="zh-CN" altLang="en-US" dirty="0">
                <a:effectLst/>
              </a:rPr>
              <a:t>的？还是</a:t>
            </a:r>
            <a:r>
              <a:rPr lang="en" altLang="zh-CN" dirty="0" err="1">
                <a:effectLst/>
              </a:rPr>
              <a:t>GMate</a:t>
            </a:r>
            <a:r>
              <a:rPr lang="en" altLang="zh-CN" dirty="0">
                <a:effectLst/>
              </a:rPr>
              <a:t>-Salmon</a:t>
            </a:r>
            <a:r>
              <a:rPr lang="zh-CN" altLang="en-US" dirty="0">
                <a:effectLst/>
              </a:rPr>
              <a:t>的？这里有</a:t>
            </a:r>
            <a:r>
              <a:rPr lang="zh-CN" altLang="en-US" b="1" dirty="0">
                <a:effectLst/>
              </a:rPr>
              <a:t>二重定义</a:t>
            </a:r>
            <a:r>
              <a:rPr lang="zh-CN" altLang="en-US" dirty="0">
                <a:effectLst/>
              </a:rPr>
              <a:t>问题。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763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白板上写着字&#10;&#10;描述已自动生成">
            <a:extLst>
              <a:ext uri="{FF2B5EF4-FFF2-40B4-BE49-F238E27FC236}">
                <a16:creationId xmlns:a16="http://schemas.microsoft.com/office/drawing/2014/main" id="{0FF8CCAC-050C-3345-A56F-AE2C805A2F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8705" y="822518"/>
            <a:ext cx="7254589" cy="5440942"/>
          </a:xfrm>
        </p:spPr>
      </p:pic>
    </p:spTree>
    <p:extLst>
      <p:ext uri="{BB962C8B-B14F-4D97-AF65-F5344CB8AC3E}">
        <p14:creationId xmlns:p14="http://schemas.microsoft.com/office/powerpoint/2010/main" val="3121346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8132654E-2815-124E-8A95-09EC7283F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153" y="935938"/>
            <a:ext cx="11439694" cy="5378364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EC3C32A-BE46-D24C-97D7-406A1D9B0CF2}"/>
              </a:ext>
            </a:extLst>
          </p:cNvPr>
          <p:cNvSpPr txBox="1"/>
          <p:nvPr/>
        </p:nvSpPr>
        <p:spPr>
          <a:xfrm>
            <a:off x="1396314" y="210065"/>
            <a:ext cx="8736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hlinkClick r:id="rId3"/>
              </a:rPr>
              <a:t>https://developer.android.com/ndk/guides/</a:t>
            </a:r>
            <a:r>
              <a:rPr kumimoji="1" lang="en" altLang="zh-CN" dirty="0" err="1">
                <a:hlinkClick r:id="rId3"/>
              </a:rPr>
              <a:t>cpp-support#stat</a:t>
            </a:r>
            <a:r>
              <a:rPr kumimoji="1" lang="en" altLang="zh-CN" dirty="0" err="1">
                <a:hlinkClick r:id="rId3"/>
              </a:rPr>
              <a:t>ic_runtimes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1736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C16116-7484-404A-98E3-9E9C92B0B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解决方案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868869-3E56-ED42-A693-7921E1348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针对</a:t>
            </a:r>
            <a:r>
              <a:rPr lang="en" altLang="zh-CN" dirty="0"/>
              <a:t>App</a:t>
            </a:r>
            <a:r>
              <a:rPr lang="zh-CN" altLang="en" dirty="0"/>
              <a:t>： </a:t>
            </a:r>
            <a:r>
              <a:rPr lang="en" altLang="zh-CN" dirty="0"/>
              <a:t>prefab</a:t>
            </a:r>
            <a:r>
              <a:rPr lang="zh-CN" altLang="en-US" dirty="0"/>
              <a:t>打成</a:t>
            </a:r>
            <a:r>
              <a:rPr lang="en" altLang="zh-CN" dirty="0" err="1"/>
              <a:t>stl_shared</a:t>
            </a:r>
            <a:r>
              <a:rPr lang="zh-CN" altLang="en" dirty="0"/>
              <a:t>，</a:t>
            </a:r>
            <a:r>
              <a:rPr lang="zh-CN" altLang="en-US" dirty="0"/>
              <a:t>也就是使用</a:t>
            </a:r>
            <a:r>
              <a:rPr lang="en" altLang="zh-CN" dirty="0" err="1"/>
              <a:t>stl</a:t>
            </a:r>
            <a:r>
              <a:rPr lang="zh-CN" altLang="en-US" dirty="0"/>
              <a:t>的动态链接库 </a:t>
            </a:r>
            <a:endParaRPr lang="en-US" altLang="zh-CN" dirty="0"/>
          </a:p>
          <a:p>
            <a:r>
              <a:rPr lang="zh-CN" altLang="en-US" dirty="0"/>
              <a:t>针对游戏：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不用</a:t>
            </a:r>
            <a:r>
              <a:rPr lang="en" altLang="zh-CN" dirty="0"/>
              <a:t>prefab</a:t>
            </a:r>
            <a:r>
              <a:rPr lang="zh-CN" altLang="en" dirty="0"/>
              <a:t>，</a:t>
            </a:r>
            <a:r>
              <a:rPr lang="zh-CN" altLang="en-US" dirty="0"/>
              <a:t>使用源码引入编译（但这样会导致后续增加新的模块时，如果模块需要</a:t>
            </a:r>
            <a:r>
              <a:rPr lang="en" altLang="zh-CN" dirty="0"/>
              <a:t>STL</a:t>
            </a:r>
            <a:r>
              <a:rPr lang="zh-CN" altLang="en" dirty="0"/>
              <a:t>，</a:t>
            </a:r>
            <a:r>
              <a:rPr lang="zh-CN" altLang="en-US" dirty="0"/>
              <a:t>就也需要引入源码）</a:t>
            </a:r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依赖</a:t>
            </a:r>
            <a:r>
              <a:rPr lang="en" altLang="zh-CN" dirty="0"/>
              <a:t>STL</a:t>
            </a:r>
            <a:r>
              <a:rPr lang="zh-CN" altLang="en-US" dirty="0"/>
              <a:t>的源码独立为一个</a:t>
            </a:r>
            <a:r>
              <a:rPr lang="en" altLang="zh-CN" dirty="0"/>
              <a:t>module</a:t>
            </a:r>
            <a:r>
              <a:rPr lang="zh-CN" altLang="en" dirty="0"/>
              <a:t>，</a:t>
            </a:r>
            <a:r>
              <a:rPr lang="zh-CN" altLang="en-US" dirty="0"/>
              <a:t>生成静态连接库，输出的</a:t>
            </a:r>
            <a:r>
              <a:rPr lang="en" altLang="zh-CN" dirty="0"/>
              <a:t>module</a:t>
            </a:r>
            <a:r>
              <a:rPr lang="zh-CN" altLang="en-US" dirty="0"/>
              <a:t>只使用</a:t>
            </a:r>
            <a:r>
              <a:rPr lang="en" altLang="zh-CN" dirty="0"/>
              <a:t>C</a:t>
            </a:r>
            <a:r>
              <a:rPr lang="en-US" altLang="zh-CN" dirty="0"/>
              <a:t>-</a:t>
            </a:r>
            <a:r>
              <a:rPr lang="en" altLang="zh-CN" dirty="0"/>
              <a:t>API</a:t>
            </a:r>
            <a:r>
              <a:rPr lang="zh-CN" altLang="en" dirty="0"/>
              <a:t>，</a:t>
            </a:r>
            <a:r>
              <a:rPr lang="zh-CN" altLang="en-US" dirty="0"/>
              <a:t>把前一个</a:t>
            </a:r>
            <a:r>
              <a:rPr lang="en" altLang="zh-CN" dirty="0"/>
              <a:t>module</a:t>
            </a:r>
            <a:r>
              <a:rPr lang="zh-CN" altLang="en-US" dirty="0"/>
              <a:t>生成的静态库编译进去，打成一个</a:t>
            </a:r>
            <a:r>
              <a:rPr lang="en" altLang="zh-CN" dirty="0"/>
              <a:t>prefab</a:t>
            </a:r>
            <a:r>
              <a:rPr lang="zh-CN" altLang="en" dirty="0"/>
              <a:t>。（</a:t>
            </a:r>
            <a:r>
              <a:rPr lang="zh-CN" altLang="en-US" dirty="0"/>
              <a:t>但这样会导致新来的包不能直接拿来用，仍然需要改造）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594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0B85B-A286-CF42-84B9-5D1CCDB18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感谢</a:t>
            </a:r>
          </a:p>
        </p:txBody>
      </p:sp>
    </p:spTree>
    <p:extLst>
      <p:ext uri="{BB962C8B-B14F-4D97-AF65-F5344CB8AC3E}">
        <p14:creationId xmlns:p14="http://schemas.microsoft.com/office/powerpoint/2010/main" val="607309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8E885-2903-5440-8DCF-4857A2B06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kumimoji="1" lang="en-US" altLang="zh-CN" dirty="0" err="1"/>
              <a:t>VLink</a:t>
            </a:r>
            <a:r>
              <a:rPr kumimoji="1" lang="zh-CN" altLang="en-US" dirty="0"/>
              <a:t>项目</a:t>
            </a:r>
            <a:r>
              <a:rPr kumimoji="1" lang="en-US" altLang="zh-CN" dirty="0"/>
              <a:t>Bug</a:t>
            </a:r>
            <a:r>
              <a:rPr kumimoji="1" lang="zh-CN" altLang="en-US" dirty="0"/>
              <a:t>修复</a:t>
            </a:r>
          </a:p>
        </p:txBody>
      </p:sp>
    </p:spTree>
    <p:extLst>
      <p:ext uri="{BB962C8B-B14F-4D97-AF65-F5344CB8AC3E}">
        <p14:creationId xmlns:p14="http://schemas.microsoft.com/office/powerpoint/2010/main" val="2838432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文本&#10;&#10;低可信度描述已自动生成">
            <a:extLst>
              <a:ext uri="{FF2B5EF4-FFF2-40B4-BE49-F238E27FC236}">
                <a16:creationId xmlns:a16="http://schemas.microsoft.com/office/drawing/2014/main" id="{9AA150CE-BF24-A64D-BE6D-74ECF4B25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93" y="189648"/>
            <a:ext cx="6299200" cy="3733800"/>
          </a:xfrm>
          <a:prstGeom prst="rect">
            <a:avLst/>
          </a:prstGeom>
        </p:spPr>
      </p:pic>
      <p:pic>
        <p:nvPicPr>
          <p:cNvPr id="7" name="图片 6" descr="图片包含 游戏机&#10;&#10;描述已自动生成">
            <a:extLst>
              <a:ext uri="{FF2B5EF4-FFF2-40B4-BE49-F238E27FC236}">
                <a16:creationId xmlns:a16="http://schemas.microsoft.com/office/drawing/2014/main" id="{8EB4C4A9-E321-224E-BCDF-FA91655FA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3608" y="1388076"/>
            <a:ext cx="5765800" cy="3810000"/>
          </a:xfrm>
          <a:prstGeom prst="rect">
            <a:avLst/>
          </a:prstGeom>
        </p:spPr>
      </p:pic>
      <p:pic>
        <p:nvPicPr>
          <p:cNvPr id="9" name="图片 8" descr="图片包含 人, 室内, 女孩, 女人&#10;&#10;描述已自动生成">
            <a:extLst>
              <a:ext uri="{FF2B5EF4-FFF2-40B4-BE49-F238E27FC236}">
                <a16:creationId xmlns:a16="http://schemas.microsoft.com/office/drawing/2014/main" id="{07F20866-57A8-7B44-9EDA-88582CFD9B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2653" y="2056548"/>
            <a:ext cx="6652569" cy="407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87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D4E309-7CD0-8746-97EF-6B4C6C058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335" y="2332252"/>
            <a:ext cx="10515600" cy="4351338"/>
          </a:xfrm>
        </p:spPr>
        <p:txBody>
          <a:bodyPr/>
          <a:lstStyle/>
          <a:p>
            <a:r>
              <a:rPr kumimoji="1" lang="zh-CN" altLang="en-US" dirty="0"/>
              <a:t>盒式模型</a:t>
            </a:r>
            <a:endParaRPr kumimoji="1" lang="en-US" altLang="zh-CN" dirty="0"/>
          </a:p>
          <a:p>
            <a:r>
              <a:rPr kumimoji="1" lang="zh-CN" altLang="en-US" dirty="0"/>
              <a:t>界面与逻辑分离</a:t>
            </a:r>
            <a:endParaRPr kumimoji="1" lang="en-US" altLang="zh-CN" dirty="0"/>
          </a:p>
          <a:p>
            <a:r>
              <a:rPr kumimoji="1" lang="zh-CN" altLang="en-US" dirty="0"/>
              <a:t>需求对接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894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36217-E85C-4D4E-B179-87F18D9B8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Slog</a:t>
            </a:r>
            <a:r>
              <a:rPr kumimoji="1" lang="zh-CN" altLang="en-US" dirty="0"/>
              <a:t>日志重构</a:t>
            </a:r>
          </a:p>
        </p:txBody>
      </p:sp>
    </p:spTree>
    <p:extLst>
      <p:ext uri="{BB962C8B-B14F-4D97-AF65-F5344CB8AC3E}">
        <p14:creationId xmlns:p14="http://schemas.microsoft.com/office/powerpoint/2010/main" val="2318487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4641445C-410A-EC45-8388-950A65A68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050" y="0"/>
            <a:ext cx="72062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130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27AC41-8568-2B40-867B-06325EC27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22D026-9D54-A347-A62E-61ECD8E22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2252"/>
            <a:ext cx="10515600" cy="4351338"/>
          </a:xfrm>
        </p:spPr>
        <p:txBody>
          <a:bodyPr/>
          <a:lstStyle/>
          <a:p>
            <a:r>
              <a:rPr kumimoji="1" lang="zh-CN" altLang="en-US" dirty="0"/>
              <a:t>包的大小</a:t>
            </a:r>
            <a:endParaRPr kumimoji="1" lang="en-US" altLang="zh-CN" dirty="0"/>
          </a:p>
          <a:p>
            <a:r>
              <a:rPr kumimoji="1" lang="zh-CN" altLang="en-US" dirty="0"/>
              <a:t>多平台支持</a:t>
            </a:r>
            <a:endParaRPr kumimoji="1" lang="en-US" altLang="zh-CN" dirty="0"/>
          </a:p>
          <a:p>
            <a:r>
              <a:rPr kumimoji="1" lang="zh-CN" altLang="en-US" dirty="0"/>
              <a:t>读写效率</a:t>
            </a:r>
            <a:endParaRPr kumimoji="1" lang="en-US" altLang="zh-CN" dirty="0"/>
          </a:p>
          <a:p>
            <a:r>
              <a:rPr kumimoji="1" lang="zh-CN" altLang="en-US" dirty="0"/>
              <a:t>线程安全</a:t>
            </a:r>
            <a:endParaRPr kumimoji="1" lang="en-US" altLang="zh-CN" dirty="0"/>
          </a:p>
          <a:p>
            <a:r>
              <a:rPr kumimoji="1" lang="zh-CN" altLang="en-US" dirty="0"/>
              <a:t>加密</a:t>
            </a:r>
          </a:p>
        </p:txBody>
      </p:sp>
    </p:spTree>
    <p:extLst>
      <p:ext uri="{BB962C8B-B14F-4D97-AF65-F5344CB8AC3E}">
        <p14:creationId xmlns:p14="http://schemas.microsoft.com/office/powerpoint/2010/main" val="157604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C105E6-1AA9-274E-A44D-BF73A820B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JNI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A3CE49-584C-EE42-8173-184D85F62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205" y="1639073"/>
            <a:ext cx="10515600" cy="4351338"/>
          </a:xfrm>
        </p:spPr>
        <p:txBody>
          <a:bodyPr/>
          <a:lstStyle/>
          <a:p>
            <a:r>
              <a:rPr kumimoji="1" lang="zh-CN" altLang="en-US" dirty="0"/>
              <a:t>将</a:t>
            </a:r>
            <a:r>
              <a:rPr kumimoji="1" lang="en-US" altLang="zh-CN" dirty="0"/>
              <a:t>C++</a:t>
            </a:r>
            <a:r>
              <a:rPr kumimoji="1" lang="zh-CN" altLang="en-US" dirty="0"/>
              <a:t>库的方法接口提供给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程序调用</a:t>
            </a:r>
            <a:endParaRPr kumimoji="1" lang="en-US" altLang="zh-CN" dirty="0"/>
          </a:p>
          <a:p>
            <a:r>
              <a:rPr kumimoji="1" lang="zh-CN" altLang="en-US" dirty="0"/>
              <a:t>提供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与</a:t>
            </a:r>
            <a:r>
              <a:rPr kumimoji="1" lang="en-US" altLang="zh-CN" dirty="0"/>
              <a:t>C++</a:t>
            </a:r>
            <a:r>
              <a:rPr kumimoji="1" lang="zh-CN" altLang="en-US" dirty="0"/>
              <a:t>类型转换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259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540</Words>
  <Application>Microsoft Macintosh PowerPoint</Application>
  <PresentationFormat>宽屏</PresentationFormat>
  <Paragraphs>63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等线</vt:lpstr>
      <vt:lpstr>等线 Light</vt:lpstr>
      <vt:lpstr>Arial</vt:lpstr>
      <vt:lpstr>Menlo</vt:lpstr>
      <vt:lpstr>Office 主题​​</vt:lpstr>
      <vt:lpstr>Gestaltxu 近期工作小结</vt:lpstr>
      <vt:lpstr>PowerPoint 演示文稿</vt:lpstr>
      <vt:lpstr>VLink项目Bug修复</vt:lpstr>
      <vt:lpstr>PowerPoint 演示文稿</vt:lpstr>
      <vt:lpstr>PowerPoint 演示文稿</vt:lpstr>
      <vt:lpstr>Slog日志重构</vt:lpstr>
      <vt:lpstr>PowerPoint 演示文稿</vt:lpstr>
      <vt:lpstr>问题</vt:lpstr>
      <vt:lpstr>JNI</vt:lpstr>
      <vt:lpstr>PowerPoint 演示文稿</vt:lpstr>
      <vt:lpstr>Mmap</vt:lpstr>
      <vt:lpstr>PowerPoint 演示文稿</vt:lpstr>
      <vt:lpstr>String_view</vt:lpstr>
      <vt:lpstr>PowerPoint 演示文稿</vt:lpstr>
      <vt:lpstr>Mutex</vt:lpstr>
      <vt:lpstr>ASE</vt:lpstr>
      <vt:lpstr>Gmate STL问题——Prefab</vt:lpstr>
      <vt:lpstr>Prefab</vt:lpstr>
      <vt:lpstr>PowerPoint 演示文稿</vt:lpstr>
      <vt:lpstr>前情提要</vt:lpstr>
      <vt:lpstr>问题引入</vt:lpstr>
      <vt:lpstr>PowerPoint 演示文稿</vt:lpstr>
      <vt:lpstr>PowerPoint 演示文稿</vt:lpstr>
      <vt:lpstr>解决方案</vt:lpstr>
      <vt:lpstr>感谢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Gestaltxu 近期工作小结</dc:title>
  <dc:creator>T177885</dc:creator>
  <cp:lastModifiedBy>T177885</cp:lastModifiedBy>
  <cp:revision>24</cp:revision>
  <dcterms:created xsi:type="dcterms:W3CDTF">2021-07-19T02:24:48Z</dcterms:created>
  <dcterms:modified xsi:type="dcterms:W3CDTF">2021-07-19T04:52:59Z</dcterms:modified>
</cp:coreProperties>
</file>