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24BD-0D70-4539-A13C-5EDA13D186B8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74DB-ACE7-48EC-82F1-FF836E6E6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90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24BD-0D70-4539-A13C-5EDA13D186B8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74DB-ACE7-48EC-82F1-FF836E6E6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4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24BD-0D70-4539-A13C-5EDA13D186B8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74DB-ACE7-48EC-82F1-FF836E6E6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52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24BD-0D70-4539-A13C-5EDA13D186B8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74DB-ACE7-48EC-82F1-FF836E6E6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99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24BD-0D70-4539-A13C-5EDA13D186B8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74DB-ACE7-48EC-82F1-FF836E6E6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261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24BD-0D70-4539-A13C-5EDA13D186B8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74DB-ACE7-48EC-82F1-FF836E6E6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631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24BD-0D70-4539-A13C-5EDA13D186B8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74DB-ACE7-48EC-82F1-FF836E6E6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65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24BD-0D70-4539-A13C-5EDA13D186B8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74DB-ACE7-48EC-82F1-FF836E6E6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37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24BD-0D70-4539-A13C-5EDA13D186B8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74DB-ACE7-48EC-82F1-FF836E6E6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81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24BD-0D70-4539-A13C-5EDA13D186B8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74DB-ACE7-48EC-82F1-FF836E6E6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56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24BD-0D70-4539-A13C-5EDA13D186B8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474DB-ACE7-48EC-82F1-FF836E6E6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66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024BD-0D70-4539-A13C-5EDA13D186B8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474DB-ACE7-48EC-82F1-FF836E6E6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75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常州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275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常州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常州</dc:title>
  <dc:creator>季江帆</dc:creator>
  <cp:lastModifiedBy>季江帆</cp:lastModifiedBy>
  <cp:revision>1</cp:revision>
  <dcterms:created xsi:type="dcterms:W3CDTF">2017-11-18T05:19:18Z</dcterms:created>
  <dcterms:modified xsi:type="dcterms:W3CDTF">2017-11-18T05:20:52Z</dcterms:modified>
</cp:coreProperties>
</file>