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77" r:id="rId2"/>
    <p:sldId id="283" r:id="rId3"/>
    <p:sldId id="289" r:id="rId4"/>
    <p:sldId id="290" r:id="rId5"/>
    <p:sldId id="285" r:id="rId6"/>
    <p:sldId id="287" r:id="rId7"/>
    <p:sldId id="291" r:id="rId8"/>
    <p:sldId id="29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7" d="100"/>
          <a:sy n="97" d="100"/>
        </p:scale>
        <p:origin x="99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DE506-9FA2-4C72-8E54-5CDA8EDBD259}" type="datetimeFigureOut">
              <a:rPr lang="zh-CN" altLang="en-US" smtClean="0"/>
              <a:t>2025/3/23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8E8C3-711E-4AA2-8BF3-17DE1ECF1472}" type="slidenum">
              <a:rPr lang="zh-CN" altLang="en-US" smtClean="0"/>
              <a:t>‹#›</a:t>
            </a:fld>
            <a:endParaRPr lang="zh-CN" altLang="en-US"/>
          </a:p>
        </p:txBody>
      </p:sp>
    </p:spTree>
    <p:extLst>
      <p:ext uri="{BB962C8B-B14F-4D97-AF65-F5344CB8AC3E}">
        <p14:creationId xmlns:p14="http://schemas.microsoft.com/office/powerpoint/2010/main" val="285206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8E8C3-711E-4AA2-8BF3-17DE1ECF1472}" type="slidenum">
              <a:rPr lang="zh-CN" altLang="en-US" smtClean="0"/>
              <a:t>6</a:t>
            </a:fld>
            <a:endParaRPr lang="zh-CN" altLang="en-US"/>
          </a:p>
        </p:txBody>
      </p:sp>
    </p:spTree>
    <p:extLst>
      <p:ext uri="{BB962C8B-B14F-4D97-AF65-F5344CB8AC3E}">
        <p14:creationId xmlns:p14="http://schemas.microsoft.com/office/powerpoint/2010/main" val="290913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EE884-4A15-C732-6774-C3ACD22773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AA9D43E-D514-4A4D-FB21-16D8CAB2BB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C7B42B-4BB5-53E4-AA3A-43E7734CA8D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9629F78-FA96-F75E-F6CB-205CE56C0AA1}"/>
              </a:ext>
            </a:extLst>
          </p:cNvPr>
          <p:cNvSpPr>
            <a:spLocks noGrp="1"/>
          </p:cNvSpPr>
          <p:nvPr>
            <p:ph type="sldNum" sz="quarter" idx="5"/>
          </p:nvPr>
        </p:nvSpPr>
        <p:spPr/>
        <p:txBody>
          <a:bodyPr/>
          <a:lstStyle/>
          <a:p>
            <a:fld id="{EF18E8C3-711E-4AA2-8BF3-17DE1ECF1472}" type="slidenum">
              <a:rPr lang="zh-CN" altLang="en-US" smtClean="0"/>
              <a:t>7</a:t>
            </a:fld>
            <a:endParaRPr lang="zh-CN" altLang="en-US"/>
          </a:p>
        </p:txBody>
      </p:sp>
    </p:spTree>
    <p:extLst>
      <p:ext uri="{BB962C8B-B14F-4D97-AF65-F5344CB8AC3E}">
        <p14:creationId xmlns:p14="http://schemas.microsoft.com/office/powerpoint/2010/main" val="199671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2A22D-4E56-2779-2F3C-E1969E7ACB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5388E4-2F37-9106-FCF2-D996171EE9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89B332-4460-D298-C708-EC96A9923FA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9C2FE5C-B539-B216-B21B-9AF69D489844}"/>
              </a:ext>
            </a:extLst>
          </p:cNvPr>
          <p:cNvSpPr>
            <a:spLocks noGrp="1"/>
          </p:cNvSpPr>
          <p:nvPr>
            <p:ph type="sldNum" sz="quarter" idx="5"/>
          </p:nvPr>
        </p:nvSpPr>
        <p:spPr/>
        <p:txBody>
          <a:bodyPr/>
          <a:lstStyle/>
          <a:p>
            <a:fld id="{EF18E8C3-711E-4AA2-8BF3-17DE1ECF1472}" type="slidenum">
              <a:rPr lang="zh-CN" altLang="en-US" smtClean="0"/>
              <a:t>8</a:t>
            </a:fld>
            <a:endParaRPr lang="zh-CN" altLang="en-US"/>
          </a:p>
        </p:txBody>
      </p:sp>
    </p:spTree>
    <p:extLst>
      <p:ext uri="{BB962C8B-B14F-4D97-AF65-F5344CB8AC3E}">
        <p14:creationId xmlns:p14="http://schemas.microsoft.com/office/powerpoint/2010/main" val="888420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8E5A-B554-4523-5024-A26C5A9F1C57}"/>
              </a:ext>
            </a:extLst>
          </p:cNvPr>
          <p:cNvSpPr txBox="1">
            <a:spLocks noGrp="1"/>
          </p:cNvSpPr>
          <p:nvPr>
            <p:ph type="title"/>
          </p:nvPr>
        </p:nvSpPr>
        <p:spPr>
          <a:xfrm>
            <a:off x="631375" y="1122361"/>
            <a:ext cx="6096804" cy="2038526"/>
          </a:xfrm>
        </p:spPr>
        <p:txBody>
          <a:bodyPr anchor="b"/>
          <a:lstStyle>
            <a:lvl1pPr>
              <a:defRPr sz="4500">
                <a:solidFill>
                  <a:srgbClr val="FFFFFF"/>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959D0925-F67A-00AB-C4DA-6AE6526751E0}"/>
              </a:ext>
            </a:extLst>
          </p:cNvPr>
          <p:cNvSpPr txBox="1">
            <a:spLocks noGrp="1"/>
          </p:cNvSpPr>
          <p:nvPr>
            <p:ph type="subTitle" idx="4294967295"/>
          </p:nvPr>
        </p:nvSpPr>
        <p:spPr>
          <a:xfrm>
            <a:off x="631375" y="3376257"/>
            <a:ext cx="6096804" cy="1655758"/>
          </a:xfrm>
        </p:spPr>
        <p:txBody>
          <a:bodyPr/>
          <a:lstStyle>
            <a:lvl1pPr marL="0" indent="0">
              <a:buNone/>
              <a:defRPr sz="1800">
                <a:solidFill>
                  <a:srgbClr val="FFFFFF"/>
                </a:solidFill>
              </a:defRPr>
            </a:lvl1pPr>
          </a:lstStyle>
          <a:p>
            <a:pPr lvl="0"/>
            <a:r>
              <a:rPr lang="en-US"/>
              <a:t>Click to edit Master subtitle style</a:t>
            </a:r>
          </a:p>
        </p:txBody>
      </p:sp>
      <p:pic>
        <p:nvPicPr>
          <p:cNvPr id="4" name="Picture 4">
            <a:extLst>
              <a:ext uri="{FF2B5EF4-FFF2-40B4-BE49-F238E27FC236}">
                <a16:creationId xmlns:a16="http://schemas.microsoft.com/office/drawing/2014/main" id="{1236C793-2FE5-AB88-60F1-05F128AB2861}"/>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Tree>
    <p:extLst>
      <p:ext uri="{BB962C8B-B14F-4D97-AF65-F5344CB8AC3E}">
        <p14:creationId xmlns:p14="http://schemas.microsoft.com/office/powerpoint/2010/main" val="1973483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_b">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C9701E1-1D56-E594-A8D2-83348E867506}"/>
              </a:ext>
            </a:extLst>
          </p:cNvPr>
          <p:cNvSpPr/>
          <p:nvPr/>
        </p:nvSpPr>
        <p:spPr>
          <a:xfrm>
            <a:off x="6096000" y="0"/>
            <a:ext cx="6096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E9C2B190-0486-18D0-2DF6-199A18E1F9D6}"/>
              </a:ext>
            </a:extLst>
          </p:cNvPr>
          <p:cNvSpPr txBox="1">
            <a:spLocks noGrp="1"/>
          </p:cNvSpPr>
          <p:nvPr>
            <p:ph type="title"/>
          </p:nvPr>
        </p:nvSpPr>
        <p:spPr>
          <a:xfrm>
            <a:off x="838200" y="365130"/>
            <a:ext cx="4944539" cy="1325559"/>
          </a:xfrm>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6F395FEE-CFD5-52A3-C358-C19CB72B267A}"/>
              </a:ext>
            </a:extLst>
          </p:cNvPr>
          <p:cNvSpPr txBox="1">
            <a:spLocks noGrp="1"/>
          </p:cNvSpPr>
          <p:nvPr>
            <p:ph idx="4294967295"/>
          </p:nvPr>
        </p:nvSpPr>
        <p:spPr>
          <a:xfrm>
            <a:off x="838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EA14BDEE-7D2B-0B1C-1084-E45F0438BEAF}"/>
              </a:ext>
            </a:extLst>
          </p:cNvPr>
          <p:cNvSpPr txBox="1">
            <a:spLocks noGrp="1"/>
          </p:cNvSpPr>
          <p:nvPr>
            <p:ph idx="4294967295"/>
          </p:nvPr>
        </p:nvSpPr>
        <p:spPr>
          <a:xfrm>
            <a:off x="6553200" y="1825627"/>
            <a:ext cx="5181600"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13">
            <a:extLst>
              <a:ext uri="{FF2B5EF4-FFF2-40B4-BE49-F238E27FC236}">
                <a16:creationId xmlns:a16="http://schemas.microsoft.com/office/drawing/2014/main" id="{6BFA8E16-E230-819A-9B13-B9D34DCB3211}"/>
              </a:ext>
            </a:extLst>
          </p:cNvPr>
          <p:cNvPicPr>
            <a:picLocks noChangeAspect="1"/>
          </p:cNvPicPr>
          <p:nvPr/>
        </p:nvPicPr>
        <p:blipFill>
          <a:blip r:embed="rId2"/>
          <a:stretch>
            <a:fillRect/>
          </a:stretch>
        </p:blipFill>
        <p:spPr>
          <a:xfrm>
            <a:off x="838201" y="6397398"/>
            <a:ext cx="2688775" cy="240176"/>
          </a:xfrm>
          <a:prstGeom prst="rect">
            <a:avLst/>
          </a:prstGeom>
          <a:noFill/>
          <a:ln cap="flat">
            <a:noFill/>
          </a:ln>
        </p:spPr>
      </p:pic>
      <p:cxnSp>
        <p:nvCxnSpPr>
          <p:cNvPr id="7" name="Straight Connector 15">
            <a:extLst>
              <a:ext uri="{FF2B5EF4-FFF2-40B4-BE49-F238E27FC236}">
                <a16:creationId xmlns:a16="http://schemas.microsoft.com/office/drawing/2014/main" id="{67C36792-5C46-7AC9-7BAF-E1FB05608FC6}"/>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8" name="Slide Number Placeholder 1">
            <a:extLst>
              <a:ext uri="{FF2B5EF4-FFF2-40B4-BE49-F238E27FC236}">
                <a16:creationId xmlns:a16="http://schemas.microsoft.com/office/drawing/2014/main" id="{A59A420F-F00F-4474-61BC-DEB68968FF76}"/>
              </a:ext>
            </a:extLst>
          </p:cNvPr>
          <p:cNvSpPr txBox="1">
            <a:spLocks noGrp="1"/>
          </p:cNvSpPr>
          <p:nvPr>
            <p:ph type="sldNum" sz="quarter" idx="8"/>
          </p:nvPr>
        </p:nvSpPr>
        <p:spPr/>
        <p:txBody>
          <a:bodyPr/>
          <a:lstStyle>
            <a:lvl1pPr>
              <a:defRPr>
                <a:solidFill>
                  <a:srgbClr val="BFBFBF"/>
                </a:solidFill>
              </a:defRPr>
            </a:lvl1pPr>
          </a:lstStyle>
          <a:p>
            <a:pPr lvl="0"/>
            <a:fld id="{458CBD7F-E4F5-42AB-AB78-031ACA1596BE}" type="slidenum">
              <a:t>‹#›</a:t>
            </a:fld>
            <a:endParaRPr lang="en-US"/>
          </a:p>
        </p:txBody>
      </p:sp>
      <p:pic>
        <p:nvPicPr>
          <p:cNvPr id="9" name="Picture 14">
            <a:extLst>
              <a:ext uri="{FF2B5EF4-FFF2-40B4-BE49-F238E27FC236}">
                <a16:creationId xmlns:a16="http://schemas.microsoft.com/office/drawing/2014/main" id="{9EA22D11-A8A9-28B8-22E8-03C8C8507D42}"/>
              </a:ext>
            </a:extLst>
          </p:cNvPr>
          <p:cNvPicPr>
            <a:picLocks noChangeAspect="1"/>
          </p:cNvPicPr>
          <p:nvPr/>
        </p:nvPicPr>
        <p:blipFill>
          <a:blip r:embed="rId3"/>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02287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_dar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1F1BC5E-BFBE-A9C0-31B3-0F1347A6A4AB}"/>
              </a:ext>
            </a:extLst>
          </p:cNvPr>
          <p:cNvSpPr/>
          <p:nvPr/>
        </p:nvSpPr>
        <p:spPr>
          <a:xfrm>
            <a:off x="0" y="0"/>
            <a:ext cx="12192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2B02E77-0D57-4DD5-CB6A-3C389E7C5440}"/>
              </a:ext>
            </a:extLst>
          </p:cNvPr>
          <p:cNvSpPr txBox="1">
            <a:spLocks noGrp="1"/>
          </p:cNvSpPr>
          <p:nvPr>
            <p:ph type="title"/>
          </p:nvPr>
        </p:nvSpPr>
        <p:spPr>
          <a:xfrm>
            <a:off x="838200" y="365130"/>
            <a:ext cx="4944539" cy="1325559"/>
          </a:xfrm>
        </p:spPr>
        <p:txBody>
          <a:bodyPr/>
          <a:lstStyle>
            <a:lvl1pPr>
              <a:defRPr>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C3112EA2-FD65-F684-ACE3-A96F310C03C5}"/>
              </a:ext>
            </a:extLst>
          </p:cNvPr>
          <p:cNvSpPr txBox="1">
            <a:spLocks noGrp="1"/>
          </p:cNvSpPr>
          <p:nvPr>
            <p:ph idx="4294967295"/>
          </p:nvPr>
        </p:nvSpPr>
        <p:spPr>
          <a:xfrm>
            <a:off x="838200"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6">
            <a:extLst>
              <a:ext uri="{FF2B5EF4-FFF2-40B4-BE49-F238E27FC236}">
                <a16:creationId xmlns:a16="http://schemas.microsoft.com/office/drawing/2014/main" id="{FA42BECF-4F4F-B966-E51C-FEACF9FD873D}"/>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6" name="Content Placeholder 2">
            <a:extLst>
              <a:ext uri="{FF2B5EF4-FFF2-40B4-BE49-F238E27FC236}">
                <a16:creationId xmlns:a16="http://schemas.microsoft.com/office/drawing/2014/main" id="{AF77B0E9-03D0-672B-2111-7D40973680A4}"/>
              </a:ext>
            </a:extLst>
          </p:cNvPr>
          <p:cNvSpPr txBox="1">
            <a:spLocks noGrp="1"/>
          </p:cNvSpPr>
          <p:nvPr>
            <p:ph idx="4294967295"/>
          </p:nvPr>
        </p:nvSpPr>
        <p:spPr>
          <a:xfrm>
            <a:off x="6535996"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11">
            <a:extLst>
              <a:ext uri="{FF2B5EF4-FFF2-40B4-BE49-F238E27FC236}">
                <a16:creationId xmlns:a16="http://schemas.microsoft.com/office/drawing/2014/main" id="{73B553C3-7131-3B43-7D79-7FA28194DCAC}"/>
              </a:ext>
            </a:extLst>
          </p:cNvPr>
          <p:cNvCxnSpPr/>
          <p:nvPr/>
        </p:nvCxnSpPr>
        <p:spPr>
          <a:xfrm>
            <a:off x="6150765" y="1825628"/>
            <a:ext cx="0" cy="4571771"/>
          </a:xfrm>
          <a:prstGeom prst="straightConnector1">
            <a:avLst/>
          </a:prstGeom>
          <a:noFill/>
          <a:ln w="25402" cap="flat">
            <a:solidFill>
              <a:srgbClr val="E1192B"/>
            </a:solidFill>
            <a:prstDash val="solid"/>
            <a:miter/>
          </a:ln>
        </p:spPr>
      </p:cxnSp>
      <p:sp>
        <p:nvSpPr>
          <p:cNvPr id="8" name="Slide Number Placeholder 3">
            <a:extLst>
              <a:ext uri="{FF2B5EF4-FFF2-40B4-BE49-F238E27FC236}">
                <a16:creationId xmlns:a16="http://schemas.microsoft.com/office/drawing/2014/main" id="{BEB7D93A-19C6-2BE5-7175-ABF32B1F532A}"/>
              </a:ext>
            </a:extLst>
          </p:cNvPr>
          <p:cNvSpPr txBox="1">
            <a:spLocks noGrp="1"/>
          </p:cNvSpPr>
          <p:nvPr>
            <p:ph type="sldNum" sz="quarter" idx="8"/>
          </p:nvPr>
        </p:nvSpPr>
        <p:spPr/>
        <p:txBody>
          <a:bodyPr/>
          <a:lstStyle>
            <a:lvl1pPr>
              <a:defRPr>
                <a:solidFill>
                  <a:srgbClr val="BFBFBF"/>
                </a:solidFill>
              </a:defRPr>
            </a:lvl1pPr>
          </a:lstStyle>
          <a:p>
            <a:pPr lvl="0"/>
            <a:fld id="{4EE5B79B-19B8-42DF-823A-FC380CA9B327}" type="slidenum">
              <a:t>‹#›</a:t>
            </a:fld>
            <a:endParaRPr lang="en-US"/>
          </a:p>
        </p:txBody>
      </p:sp>
      <p:pic>
        <p:nvPicPr>
          <p:cNvPr id="9" name="Picture 10">
            <a:extLst>
              <a:ext uri="{FF2B5EF4-FFF2-40B4-BE49-F238E27FC236}">
                <a16:creationId xmlns:a16="http://schemas.microsoft.com/office/drawing/2014/main" id="{E7CE628D-F58D-0D3A-27D5-523A58EF0580}"/>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697847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992A-6CF6-8851-B462-B61B810E86C6}"/>
              </a:ext>
            </a:extLst>
          </p:cNvPr>
          <p:cNvSpPr txBox="1">
            <a:spLocks noGrp="1"/>
          </p:cNvSpPr>
          <p:nvPr>
            <p:ph type="title"/>
          </p:nvPr>
        </p:nvSpPr>
        <p:spPr>
          <a:xfrm>
            <a:off x="838200" y="365130"/>
            <a:ext cx="4944539" cy="1325559"/>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54FFD13-F457-5F52-9553-EFF82E88DD0E}"/>
              </a:ext>
            </a:extLst>
          </p:cNvPr>
          <p:cNvSpPr txBox="1">
            <a:spLocks noGrp="1"/>
          </p:cNvSpPr>
          <p:nvPr>
            <p:ph idx="4294967295"/>
          </p:nvPr>
        </p:nvSpPr>
        <p:spPr>
          <a:xfrm>
            <a:off x="838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13">
            <a:extLst>
              <a:ext uri="{FF2B5EF4-FFF2-40B4-BE49-F238E27FC236}">
                <a16:creationId xmlns:a16="http://schemas.microsoft.com/office/drawing/2014/main" id="{B3C78D9D-11B3-ECA9-D89E-0C38CB7B1FFD}"/>
              </a:ext>
            </a:extLst>
          </p:cNvPr>
          <p:cNvPicPr>
            <a:picLocks noChangeAspect="1"/>
          </p:cNvPicPr>
          <p:nvPr/>
        </p:nvPicPr>
        <p:blipFill>
          <a:blip r:embed="rId2"/>
          <a:stretch>
            <a:fillRect/>
          </a:stretch>
        </p:blipFill>
        <p:spPr>
          <a:xfrm>
            <a:off x="838201" y="6397398"/>
            <a:ext cx="2688775" cy="240176"/>
          </a:xfrm>
          <a:prstGeom prst="rect">
            <a:avLst/>
          </a:prstGeom>
          <a:noFill/>
          <a:ln cap="flat">
            <a:noFill/>
          </a:ln>
        </p:spPr>
      </p:pic>
      <p:cxnSp>
        <p:nvCxnSpPr>
          <p:cNvPr id="5" name="Straight Connector 15">
            <a:extLst>
              <a:ext uri="{FF2B5EF4-FFF2-40B4-BE49-F238E27FC236}">
                <a16:creationId xmlns:a16="http://schemas.microsoft.com/office/drawing/2014/main" id="{D580FABD-2555-15F5-AA57-4FD787832856}"/>
              </a:ext>
            </a:extLst>
          </p:cNvPr>
          <p:cNvCxnSpPr/>
          <p:nvPr/>
        </p:nvCxnSpPr>
        <p:spPr>
          <a:xfrm>
            <a:off x="838200" y="1690689"/>
            <a:ext cx="4944539" cy="0"/>
          </a:xfrm>
          <a:prstGeom prst="straightConnector1">
            <a:avLst/>
          </a:prstGeom>
          <a:noFill/>
          <a:ln w="25402" cap="flat">
            <a:solidFill>
              <a:srgbClr val="E1192B"/>
            </a:solidFill>
            <a:prstDash val="solid"/>
            <a:miter/>
          </a:ln>
        </p:spPr>
      </p:cxnSp>
      <p:cxnSp>
        <p:nvCxnSpPr>
          <p:cNvPr id="6" name="Straight Connector 8">
            <a:extLst>
              <a:ext uri="{FF2B5EF4-FFF2-40B4-BE49-F238E27FC236}">
                <a16:creationId xmlns:a16="http://schemas.microsoft.com/office/drawing/2014/main" id="{E4672A99-D60C-F5E4-2EFE-A58C1D1E2630}"/>
              </a:ext>
            </a:extLst>
          </p:cNvPr>
          <p:cNvCxnSpPr/>
          <p:nvPr/>
        </p:nvCxnSpPr>
        <p:spPr>
          <a:xfrm>
            <a:off x="6150765" y="1825628"/>
            <a:ext cx="0" cy="4571771"/>
          </a:xfrm>
          <a:prstGeom prst="straightConnector1">
            <a:avLst/>
          </a:prstGeom>
          <a:noFill/>
          <a:ln w="25402" cap="flat">
            <a:solidFill>
              <a:srgbClr val="E1192B"/>
            </a:solidFill>
            <a:prstDash val="solid"/>
            <a:miter/>
          </a:ln>
        </p:spPr>
      </p:cxnSp>
      <p:sp>
        <p:nvSpPr>
          <p:cNvPr id="7" name="Content Placeholder 2">
            <a:extLst>
              <a:ext uri="{FF2B5EF4-FFF2-40B4-BE49-F238E27FC236}">
                <a16:creationId xmlns:a16="http://schemas.microsoft.com/office/drawing/2014/main" id="{FF51E585-ECA3-626F-651C-6581CB8B58AF}"/>
              </a:ext>
            </a:extLst>
          </p:cNvPr>
          <p:cNvSpPr txBox="1">
            <a:spLocks noGrp="1"/>
          </p:cNvSpPr>
          <p:nvPr>
            <p:ph idx="4294967295"/>
          </p:nvPr>
        </p:nvSpPr>
        <p:spPr>
          <a:xfrm>
            <a:off x="6553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1">
            <a:extLst>
              <a:ext uri="{FF2B5EF4-FFF2-40B4-BE49-F238E27FC236}">
                <a16:creationId xmlns:a16="http://schemas.microsoft.com/office/drawing/2014/main" id="{314B62F0-D9F6-64B0-10A0-D75BC17F5C98}"/>
              </a:ext>
            </a:extLst>
          </p:cNvPr>
          <p:cNvSpPr txBox="1">
            <a:spLocks noGrp="1"/>
          </p:cNvSpPr>
          <p:nvPr>
            <p:ph type="sldNum" sz="quarter" idx="8"/>
          </p:nvPr>
        </p:nvSpPr>
        <p:spPr/>
        <p:txBody>
          <a:bodyPr/>
          <a:lstStyle>
            <a:lvl1pPr>
              <a:defRPr>
                <a:solidFill>
                  <a:srgbClr val="BFBFBF"/>
                </a:solidFill>
              </a:defRPr>
            </a:lvl1pPr>
          </a:lstStyle>
          <a:p>
            <a:pPr lvl="0"/>
            <a:fld id="{2E09D422-67DA-4D65-8ADD-225D63BE47F3}" type="slidenum">
              <a:t>‹#›</a:t>
            </a:fld>
            <a:endParaRPr lang="en-US"/>
          </a:p>
        </p:txBody>
      </p:sp>
      <p:pic>
        <p:nvPicPr>
          <p:cNvPr id="9" name="Picture 9">
            <a:extLst>
              <a:ext uri="{FF2B5EF4-FFF2-40B4-BE49-F238E27FC236}">
                <a16:creationId xmlns:a16="http://schemas.microsoft.com/office/drawing/2014/main" id="{91AE217C-C9AA-F7BB-42C0-B6F060BF33EC}"/>
              </a:ext>
            </a:extLst>
          </p:cNvPr>
          <p:cNvPicPr>
            <a:picLocks noChangeAspect="1"/>
          </p:cNvPicPr>
          <p:nvPr/>
        </p:nvPicPr>
        <p:blipFill>
          <a:blip r:embed="rId3"/>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020850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Image_a">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A833ECBF-05D9-3896-3B6C-1A0395ADDCDA}"/>
              </a:ext>
            </a:extLst>
          </p:cNvPr>
          <p:cNvSpPr/>
          <p:nvPr/>
        </p:nvSpPr>
        <p:spPr>
          <a:xfrm>
            <a:off x="4974775" y="0"/>
            <a:ext cx="7217224"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ext Placeholder 3">
            <a:extLst>
              <a:ext uri="{FF2B5EF4-FFF2-40B4-BE49-F238E27FC236}">
                <a16:creationId xmlns:a16="http://schemas.microsoft.com/office/drawing/2014/main" id="{3A64B3CF-337E-9F20-F188-3705B9762949}"/>
              </a:ext>
            </a:extLst>
          </p:cNvPr>
          <p:cNvSpPr txBox="1">
            <a:spLocks noGrp="1"/>
          </p:cNvSpPr>
          <p:nvPr>
            <p:ph type="body" idx="4294967295"/>
          </p:nvPr>
        </p:nvSpPr>
        <p:spPr>
          <a:xfrm>
            <a:off x="839785" y="2057400"/>
            <a:ext cx="3932236" cy="3811584"/>
          </a:xfrm>
        </p:spPr>
        <p:txBody>
          <a:bodyPr/>
          <a:lstStyle>
            <a:lvl1pPr marL="214317" indent="-214317">
              <a:buFont typeface="Arial" pitchFamily="34"/>
              <a:defRPr sz="1200"/>
            </a:lvl1pPr>
            <a:lvl2pPr marL="557207" indent="-214317">
              <a:buFont typeface="Arial" pitchFamily="34"/>
              <a:defRPr sz="1050"/>
            </a:lvl2pPr>
            <a:lvl3pPr marL="814373" indent="-128592">
              <a:buFont typeface="Arial" pitchFamily="34"/>
              <a:defRPr sz="900"/>
            </a:lvl3pPr>
          </a:lstStyle>
          <a:p>
            <a:pPr lvl="0"/>
            <a:r>
              <a:rPr lang="en-US"/>
              <a:t>Edit Master text styles</a:t>
            </a:r>
          </a:p>
          <a:p>
            <a:pPr lvl="1"/>
            <a:r>
              <a:rPr lang="en-US"/>
              <a:t>Second level</a:t>
            </a:r>
          </a:p>
          <a:p>
            <a:pPr lvl="2"/>
            <a:r>
              <a:rPr lang="en-US"/>
              <a:t>Third level</a:t>
            </a:r>
          </a:p>
        </p:txBody>
      </p:sp>
      <p:sp>
        <p:nvSpPr>
          <p:cNvPr id="4" name="Title 1">
            <a:extLst>
              <a:ext uri="{FF2B5EF4-FFF2-40B4-BE49-F238E27FC236}">
                <a16:creationId xmlns:a16="http://schemas.microsoft.com/office/drawing/2014/main" id="{A3465608-9D60-16EE-382B-1E90B15F2830}"/>
              </a:ext>
            </a:extLst>
          </p:cNvPr>
          <p:cNvSpPr txBox="1">
            <a:spLocks noGrp="1"/>
          </p:cNvSpPr>
          <p:nvPr>
            <p:ph type="title"/>
          </p:nvPr>
        </p:nvSpPr>
        <p:spPr>
          <a:xfrm>
            <a:off x="839785" y="457201"/>
            <a:ext cx="3932236" cy="1379765"/>
          </a:xfrm>
        </p:spPr>
        <p:txBody>
          <a:bodyPr anchor="b"/>
          <a:lstStyle>
            <a:lvl1pPr>
              <a:defRPr sz="2400">
                <a:latin typeface="Real Text Pro"/>
                <a:ea typeface="Real Text Pro"/>
                <a:cs typeface="Real Text Pro"/>
              </a:defRPr>
            </a:lvl1pPr>
          </a:lstStyle>
          <a:p>
            <a:pPr lvl="0"/>
            <a:r>
              <a:rPr lang="en-US"/>
              <a:t>Title Here – Image on Black</a:t>
            </a:r>
          </a:p>
        </p:txBody>
      </p:sp>
      <p:cxnSp>
        <p:nvCxnSpPr>
          <p:cNvPr id="5" name="Straight Connector 9">
            <a:extLst>
              <a:ext uri="{FF2B5EF4-FFF2-40B4-BE49-F238E27FC236}">
                <a16:creationId xmlns:a16="http://schemas.microsoft.com/office/drawing/2014/main" id="{9ED34040-DE78-BB5D-FA6A-60F96CC13D34}"/>
              </a:ext>
            </a:extLst>
          </p:cNvPr>
          <p:cNvCxnSpPr/>
          <p:nvPr/>
        </p:nvCxnSpPr>
        <p:spPr>
          <a:xfrm>
            <a:off x="838200" y="1841629"/>
            <a:ext cx="3933821" cy="0"/>
          </a:xfrm>
          <a:prstGeom prst="straightConnector1">
            <a:avLst/>
          </a:prstGeom>
          <a:noFill/>
          <a:ln w="25402" cap="flat">
            <a:solidFill>
              <a:srgbClr val="E1192B"/>
            </a:solidFill>
            <a:prstDash val="solid"/>
            <a:miter/>
          </a:ln>
        </p:spPr>
      </p:cxnSp>
      <p:sp>
        <p:nvSpPr>
          <p:cNvPr id="6" name="Slide Number Placeholder 1">
            <a:extLst>
              <a:ext uri="{FF2B5EF4-FFF2-40B4-BE49-F238E27FC236}">
                <a16:creationId xmlns:a16="http://schemas.microsoft.com/office/drawing/2014/main" id="{A87AF891-8AEE-EF23-6F64-D2DEFEE1DBC6}"/>
              </a:ext>
            </a:extLst>
          </p:cNvPr>
          <p:cNvSpPr txBox="1">
            <a:spLocks noGrp="1"/>
          </p:cNvSpPr>
          <p:nvPr>
            <p:ph type="sldNum" sz="quarter" idx="8"/>
          </p:nvPr>
        </p:nvSpPr>
        <p:spPr/>
        <p:txBody>
          <a:bodyPr/>
          <a:lstStyle>
            <a:lvl1pPr>
              <a:defRPr>
                <a:solidFill>
                  <a:srgbClr val="BFBFBF"/>
                </a:solidFill>
              </a:defRPr>
            </a:lvl1pPr>
          </a:lstStyle>
          <a:p>
            <a:pPr lvl="0"/>
            <a:fld id="{6F674D61-4797-4001-B2DF-36431BD757E4}" type="slidenum">
              <a:t>‹#›</a:t>
            </a:fld>
            <a:endParaRPr lang="en-US"/>
          </a:p>
        </p:txBody>
      </p:sp>
      <p:sp>
        <p:nvSpPr>
          <p:cNvPr id="7" name="Picture Placeholder 5">
            <a:extLst>
              <a:ext uri="{FF2B5EF4-FFF2-40B4-BE49-F238E27FC236}">
                <a16:creationId xmlns:a16="http://schemas.microsoft.com/office/drawing/2014/main" id="{7271B684-5275-D8FD-1176-202572F21167}"/>
              </a:ext>
            </a:extLst>
          </p:cNvPr>
          <p:cNvSpPr txBox="1">
            <a:spLocks noGrp="1"/>
          </p:cNvSpPr>
          <p:nvPr>
            <p:ph type="pic" idx="4294967295"/>
          </p:nvPr>
        </p:nvSpPr>
        <p:spPr>
          <a:xfrm>
            <a:off x="5576888" y="1262595"/>
            <a:ext cx="6183307" cy="3965579"/>
          </a:xfrm>
        </p:spPr>
        <p:txBody>
          <a:bodyPr/>
          <a:lstStyle>
            <a:lvl1pPr>
              <a:defRPr/>
            </a:lvl1pPr>
          </a:lstStyle>
          <a:p>
            <a:pPr lvl="0"/>
            <a:endParaRPr lang="en-US"/>
          </a:p>
        </p:txBody>
      </p:sp>
      <p:pic>
        <p:nvPicPr>
          <p:cNvPr id="8" name="Picture 10">
            <a:extLst>
              <a:ext uri="{FF2B5EF4-FFF2-40B4-BE49-F238E27FC236}">
                <a16:creationId xmlns:a16="http://schemas.microsoft.com/office/drawing/2014/main" id="{A1BA738D-AEBE-1F3B-28F0-0A2C7AF629D7}"/>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5626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Image_b">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C5CB0C0-F560-9DA9-7DCD-D7E65CF0432A}"/>
              </a:ext>
            </a:extLst>
          </p:cNvPr>
          <p:cNvSpPr/>
          <p:nvPr/>
        </p:nvSpPr>
        <p:spPr>
          <a:xfrm>
            <a:off x="1" y="0"/>
            <a:ext cx="5102583"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ext Placeholder 3">
            <a:extLst>
              <a:ext uri="{FF2B5EF4-FFF2-40B4-BE49-F238E27FC236}">
                <a16:creationId xmlns:a16="http://schemas.microsoft.com/office/drawing/2014/main" id="{2948888C-03E6-AF08-4AB0-439F51CD0DAF}"/>
              </a:ext>
            </a:extLst>
          </p:cNvPr>
          <p:cNvSpPr txBox="1">
            <a:spLocks noGrp="1"/>
          </p:cNvSpPr>
          <p:nvPr>
            <p:ph type="body" idx="4294967295"/>
          </p:nvPr>
        </p:nvSpPr>
        <p:spPr>
          <a:xfrm>
            <a:off x="839785" y="2057400"/>
            <a:ext cx="3932236" cy="3811584"/>
          </a:xfrm>
        </p:spPr>
        <p:txBody>
          <a:bodyPr/>
          <a:lstStyle>
            <a:lvl1pPr marL="214317" indent="-214317">
              <a:buFont typeface="Arial" pitchFamily="34"/>
              <a:defRPr sz="1200">
                <a:solidFill>
                  <a:srgbClr val="FFFFFF"/>
                </a:solidFill>
              </a:defRPr>
            </a:lvl1pPr>
            <a:lvl2pPr marL="557207" indent="-214317">
              <a:buFont typeface="Arial" pitchFamily="34"/>
              <a:defRPr sz="1050">
                <a:solidFill>
                  <a:srgbClr val="FFFFFF"/>
                </a:solidFill>
              </a:defRPr>
            </a:lvl2pPr>
            <a:lvl3pPr marL="814373" indent="-128592">
              <a:buFont typeface="Arial" pitchFamily="34"/>
              <a:defRPr sz="900">
                <a:solidFill>
                  <a:srgbClr val="FFFFFF"/>
                </a:solidFill>
              </a:defRPr>
            </a:lvl3pPr>
            <a:lvl4pPr marL="214317" lvl="0" indent="-214317">
              <a:spcBef>
                <a:spcPts val="750"/>
              </a:spcBef>
              <a:buFont typeface="Arial" pitchFamily="34"/>
              <a:defRPr sz="1200">
                <a:solidFill>
                  <a:srgbClr val="FFFFFF"/>
                </a:solidFill>
              </a:defRPr>
            </a:lvl4pPr>
          </a:lstStyle>
          <a:p>
            <a:pPr lvl="0"/>
            <a:r>
              <a:rPr lang="en-US"/>
              <a:t>Edit Master text styles</a:t>
            </a:r>
          </a:p>
          <a:p>
            <a:pPr lvl="1"/>
            <a:r>
              <a:rPr lang="en-US"/>
              <a:t>Second level</a:t>
            </a:r>
          </a:p>
          <a:p>
            <a:pPr lvl="2"/>
            <a:r>
              <a:rPr lang="en-US"/>
              <a:t>Third level</a:t>
            </a:r>
          </a:p>
          <a:p>
            <a:pPr lvl="0"/>
            <a:endParaRPr lang="en-US"/>
          </a:p>
        </p:txBody>
      </p:sp>
      <p:sp>
        <p:nvSpPr>
          <p:cNvPr id="4" name="Title 1">
            <a:extLst>
              <a:ext uri="{FF2B5EF4-FFF2-40B4-BE49-F238E27FC236}">
                <a16:creationId xmlns:a16="http://schemas.microsoft.com/office/drawing/2014/main" id="{370C5AD7-728B-C966-8F57-8DDC4A506D4F}"/>
              </a:ext>
            </a:extLst>
          </p:cNvPr>
          <p:cNvSpPr txBox="1">
            <a:spLocks noGrp="1"/>
          </p:cNvSpPr>
          <p:nvPr>
            <p:ph type="title"/>
          </p:nvPr>
        </p:nvSpPr>
        <p:spPr>
          <a:xfrm>
            <a:off x="839785" y="457201"/>
            <a:ext cx="3932236" cy="1379765"/>
          </a:xfrm>
        </p:spPr>
        <p:txBody>
          <a:bodyPr anchor="b"/>
          <a:lstStyle>
            <a:lvl1pPr>
              <a:defRPr sz="2400">
                <a:solidFill>
                  <a:srgbClr val="FFFFFF"/>
                </a:solidFill>
                <a:latin typeface="Real Text Pro"/>
                <a:ea typeface="Real Text Pro"/>
                <a:cs typeface="Real Text Pro"/>
              </a:defRPr>
            </a:lvl1pPr>
          </a:lstStyle>
          <a:p>
            <a:pPr lvl="0"/>
            <a:r>
              <a:rPr lang="en-US"/>
              <a:t>Title Here – Image on White</a:t>
            </a:r>
          </a:p>
        </p:txBody>
      </p:sp>
      <p:cxnSp>
        <p:nvCxnSpPr>
          <p:cNvPr id="5" name="Straight Connector 8">
            <a:extLst>
              <a:ext uri="{FF2B5EF4-FFF2-40B4-BE49-F238E27FC236}">
                <a16:creationId xmlns:a16="http://schemas.microsoft.com/office/drawing/2014/main" id="{1F4D647A-4E0F-D6D5-253C-933350D2E922}"/>
              </a:ext>
            </a:extLst>
          </p:cNvPr>
          <p:cNvCxnSpPr/>
          <p:nvPr/>
        </p:nvCxnSpPr>
        <p:spPr>
          <a:xfrm>
            <a:off x="838200" y="1841629"/>
            <a:ext cx="3933821" cy="0"/>
          </a:xfrm>
          <a:prstGeom prst="straightConnector1">
            <a:avLst/>
          </a:prstGeom>
          <a:noFill/>
          <a:ln w="25402" cap="flat">
            <a:solidFill>
              <a:srgbClr val="E1192B"/>
            </a:solidFill>
            <a:prstDash val="solid"/>
            <a:miter/>
          </a:ln>
        </p:spPr>
      </p:cxnSp>
      <p:sp>
        <p:nvSpPr>
          <p:cNvPr id="6" name="Slide Number Placeholder 1">
            <a:extLst>
              <a:ext uri="{FF2B5EF4-FFF2-40B4-BE49-F238E27FC236}">
                <a16:creationId xmlns:a16="http://schemas.microsoft.com/office/drawing/2014/main" id="{FBBE2F12-ECBB-BA95-5AEA-3E9D39977FD2}"/>
              </a:ext>
            </a:extLst>
          </p:cNvPr>
          <p:cNvSpPr txBox="1">
            <a:spLocks noGrp="1"/>
          </p:cNvSpPr>
          <p:nvPr>
            <p:ph type="sldNum" sz="quarter" idx="8"/>
          </p:nvPr>
        </p:nvSpPr>
        <p:spPr/>
        <p:txBody>
          <a:bodyPr/>
          <a:lstStyle>
            <a:lvl1pPr>
              <a:defRPr>
                <a:solidFill>
                  <a:srgbClr val="BFBFBF"/>
                </a:solidFill>
              </a:defRPr>
            </a:lvl1pPr>
          </a:lstStyle>
          <a:p>
            <a:pPr lvl="0"/>
            <a:fld id="{924116B6-FA38-46E4-A398-DAE0945B0CC5}" type="slidenum">
              <a:t>‹#›</a:t>
            </a:fld>
            <a:endParaRPr lang="en-US"/>
          </a:p>
        </p:txBody>
      </p:sp>
      <p:sp>
        <p:nvSpPr>
          <p:cNvPr id="7" name="Picture Placeholder 5">
            <a:extLst>
              <a:ext uri="{FF2B5EF4-FFF2-40B4-BE49-F238E27FC236}">
                <a16:creationId xmlns:a16="http://schemas.microsoft.com/office/drawing/2014/main" id="{4F16AB56-EC9F-5167-7505-5617FE58D9D0}"/>
              </a:ext>
            </a:extLst>
          </p:cNvPr>
          <p:cNvSpPr txBox="1">
            <a:spLocks noGrp="1"/>
          </p:cNvSpPr>
          <p:nvPr>
            <p:ph type="pic" idx="4294967295"/>
          </p:nvPr>
        </p:nvSpPr>
        <p:spPr>
          <a:xfrm>
            <a:off x="5576888" y="1262595"/>
            <a:ext cx="6183307" cy="3965579"/>
          </a:xfrm>
        </p:spPr>
        <p:txBody>
          <a:bodyPr/>
          <a:lstStyle>
            <a:lvl1pPr>
              <a:defRPr/>
            </a:lvl1pPr>
          </a:lstStyle>
          <a:p>
            <a:pPr lvl="0"/>
            <a:endParaRPr lang="en-US"/>
          </a:p>
        </p:txBody>
      </p:sp>
      <p:pic>
        <p:nvPicPr>
          <p:cNvPr id="8" name="Picture 11">
            <a:extLst>
              <a:ext uri="{FF2B5EF4-FFF2-40B4-BE49-F238E27FC236}">
                <a16:creationId xmlns:a16="http://schemas.microsoft.com/office/drawing/2014/main" id="{C369903D-580D-E7B0-641F-61FA6FC1F733}"/>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645947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Bleed Image with Content_Ligh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3696866-32A6-3CD7-D205-A749A6DC61AF}"/>
              </a:ext>
            </a:extLst>
          </p:cNvPr>
          <p:cNvSpPr/>
          <p:nvPr/>
        </p:nvSpPr>
        <p:spPr>
          <a:xfrm>
            <a:off x="1" y="0"/>
            <a:ext cx="4963887"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C9908C67-D9AA-49B0-E511-81B3364DFCCA}"/>
              </a:ext>
            </a:extLst>
          </p:cNvPr>
          <p:cNvSpPr txBox="1">
            <a:spLocks noGrp="1"/>
          </p:cNvSpPr>
          <p:nvPr>
            <p:ph type="title"/>
          </p:nvPr>
        </p:nvSpPr>
        <p:spPr>
          <a:xfrm>
            <a:off x="5355349" y="558799"/>
            <a:ext cx="6588300" cy="1379765"/>
          </a:xfrm>
        </p:spPr>
        <p:txBody>
          <a:bodyPr anchor="b"/>
          <a:lstStyle>
            <a:lvl1pPr>
              <a:defRPr sz="2400">
                <a:latin typeface="Real Text Pro"/>
                <a:ea typeface="Real Text Pro"/>
                <a:cs typeface="Real Text Pro"/>
              </a:defRPr>
            </a:lvl1pPr>
          </a:lstStyle>
          <a:p>
            <a:pPr lvl="0"/>
            <a:r>
              <a:rPr lang="en-US"/>
              <a:t>Title – Full Bleed Picture</a:t>
            </a:r>
          </a:p>
        </p:txBody>
      </p:sp>
      <p:sp>
        <p:nvSpPr>
          <p:cNvPr id="4" name="Text Placeholder 3">
            <a:extLst>
              <a:ext uri="{FF2B5EF4-FFF2-40B4-BE49-F238E27FC236}">
                <a16:creationId xmlns:a16="http://schemas.microsoft.com/office/drawing/2014/main" id="{EE637E9E-F67B-5784-8EC1-6F73FB5F3130}"/>
              </a:ext>
            </a:extLst>
          </p:cNvPr>
          <p:cNvSpPr txBox="1">
            <a:spLocks noGrp="1"/>
          </p:cNvSpPr>
          <p:nvPr>
            <p:ph type="body" idx="4294967295"/>
          </p:nvPr>
        </p:nvSpPr>
        <p:spPr>
          <a:xfrm>
            <a:off x="5355349" y="2158998"/>
            <a:ext cx="6588300" cy="3811584"/>
          </a:xfrm>
        </p:spPr>
        <p:txBody>
          <a:bodyPr/>
          <a:lstStyle>
            <a:lvl1pPr marL="214317" indent="-214317">
              <a:buFont typeface="Arial" pitchFamily="34"/>
              <a:defRPr sz="1200"/>
            </a:lvl1pPr>
            <a:lvl2pPr marL="557207" indent="-214317">
              <a:buFont typeface="Arial" pitchFamily="34"/>
              <a:defRPr sz="1050"/>
            </a:lvl2pPr>
            <a:lvl3pPr marL="814373" indent="-128592">
              <a:buFont typeface="Arial" pitchFamily="34"/>
              <a:defRPr sz="900"/>
            </a:lvl3pPr>
          </a:lstStyle>
          <a:p>
            <a:pPr lvl="0"/>
            <a:r>
              <a:rPr lang="en-US"/>
              <a:t>Edit Master text styles</a:t>
            </a:r>
          </a:p>
          <a:p>
            <a:pPr lvl="1"/>
            <a:r>
              <a:rPr lang="en-US"/>
              <a:t>Second level</a:t>
            </a:r>
          </a:p>
          <a:p>
            <a:pPr lvl="2"/>
            <a:r>
              <a:rPr lang="en-US"/>
              <a:t>Third level</a:t>
            </a:r>
          </a:p>
        </p:txBody>
      </p:sp>
      <p:cxnSp>
        <p:nvCxnSpPr>
          <p:cNvPr id="5" name="Straight Connector 7">
            <a:extLst>
              <a:ext uri="{FF2B5EF4-FFF2-40B4-BE49-F238E27FC236}">
                <a16:creationId xmlns:a16="http://schemas.microsoft.com/office/drawing/2014/main" id="{3C667283-D8F2-A9BC-D263-F8DE92BFCC72}"/>
              </a:ext>
            </a:extLst>
          </p:cNvPr>
          <p:cNvCxnSpPr/>
          <p:nvPr/>
        </p:nvCxnSpPr>
        <p:spPr>
          <a:xfrm>
            <a:off x="5353752" y="1917533"/>
            <a:ext cx="6589897" cy="0"/>
          </a:xfrm>
          <a:prstGeom prst="straightConnector1">
            <a:avLst/>
          </a:prstGeom>
          <a:noFill/>
          <a:ln w="25402" cap="flat">
            <a:solidFill>
              <a:srgbClr val="E1192B"/>
            </a:solidFill>
            <a:prstDash val="solid"/>
            <a:miter/>
          </a:ln>
        </p:spPr>
      </p:cxnSp>
      <p:sp>
        <p:nvSpPr>
          <p:cNvPr id="6" name="Slide Number Placeholder 4">
            <a:extLst>
              <a:ext uri="{FF2B5EF4-FFF2-40B4-BE49-F238E27FC236}">
                <a16:creationId xmlns:a16="http://schemas.microsoft.com/office/drawing/2014/main" id="{0871A700-D177-927B-DDF8-D0C27CF4B171}"/>
              </a:ext>
            </a:extLst>
          </p:cNvPr>
          <p:cNvSpPr txBox="1">
            <a:spLocks noGrp="1"/>
          </p:cNvSpPr>
          <p:nvPr>
            <p:ph type="sldNum" sz="quarter" idx="8"/>
          </p:nvPr>
        </p:nvSpPr>
        <p:spPr/>
        <p:txBody>
          <a:bodyPr/>
          <a:lstStyle>
            <a:lvl1pPr>
              <a:defRPr>
                <a:solidFill>
                  <a:srgbClr val="BFBFBF"/>
                </a:solidFill>
              </a:defRPr>
            </a:lvl1pPr>
          </a:lstStyle>
          <a:p>
            <a:pPr lvl="0"/>
            <a:fld id="{2CDD708C-8F87-4A37-A3CC-C96F5A2DCEE7}" type="slidenum">
              <a:t>‹#›</a:t>
            </a:fld>
            <a:endParaRPr lang="en-US"/>
          </a:p>
        </p:txBody>
      </p:sp>
      <p:sp>
        <p:nvSpPr>
          <p:cNvPr id="7" name="Picture Placeholder 6">
            <a:extLst>
              <a:ext uri="{FF2B5EF4-FFF2-40B4-BE49-F238E27FC236}">
                <a16:creationId xmlns:a16="http://schemas.microsoft.com/office/drawing/2014/main" id="{90C5EA0E-7494-BD08-5CE0-A14B81A763DA}"/>
              </a:ext>
            </a:extLst>
          </p:cNvPr>
          <p:cNvSpPr txBox="1">
            <a:spLocks noGrp="1"/>
          </p:cNvSpPr>
          <p:nvPr>
            <p:ph type="pic" idx="4294967295"/>
          </p:nvPr>
        </p:nvSpPr>
        <p:spPr>
          <a:xfrm>
            <a:off x="-109970" y="-44531"/>
            <a:ext cx="5226929" cy="6947062"/>
          </a:xfrm>
        </p:spPr>
        <p:txBody>
          <a:bodyPr/>
          <a:lstStyle>
            <a:lvl1pPr marL="0" indent="0">
              <a:buNone/>
              <a:defRPr/>
            </a:lvl1pPr>
          </a:lstStyle>
          <a:p>
            <a:pPr lvl="0"/>
            <a:endParaRPr lang="en-US"/>
          </a:p>
        </p:txBody>
      </p:sp>
      <p:pic>
        <p:nvPicPr>
          <p:cNvPr id="8" name="Picture 9">
            <a:extLst>
              <a:ext uri="{FF2B5EF4-FFF2-40B4-BE49-F238E27FC236}">
                <a16:creationId xmlns:a16="http://schemas.microsoft.com/office/drawing/2014/main" id="{DFD9E2B4-4C34-2B45-8A86-35578C041BD0}"/>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18259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Bleed Image with Content_Dar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18C5F911-3AE7-EE93-0755-9916F890949B}"/>
              </a:ext>
            </a:extLst>
          </p:cNvPr>
          <p:cNvSpPr/>
          <p:nvPr/>
        </p:nvSpPr>
        <p:spPr>
          <a:xfrm>
            <a:off x="4989686" y="1"/>
            <a:ext cx="7202313" cy="6902531"/>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72693E2-3222-D737-47EA-12DA73521A3A}"/>
              </a:ext>
            </a:extLst>
          </p:cNvPr>
          <p:cNvSpPr txBox="1">
            <a:spLocks noGrp="1"/>
          </p:cNvSpPr>
          <p:nvPr>
            <p:ph type="title"/>
          </p:nvPr>
        </p:nvSpPr>
        <p:spPr>
          <a:xfrm>
            <a:off x="5355349" y="558799"/>
            <a:ext cx="6588300" cy="1379765"/>
          </a:xfrm>
        </p:spPr>
        <p:txBody>
          <a:bodyPr anchor="b"/>
          <a:lstStyle>
            <a:lvl1pPr>
              <a:defRPr sz="2400">
                <a:solidFill>
                  <a:srgbClr val="FFFFFF"/>
                </a:solidFill>
                <a:latin typeface="Real Text Pro"/>
                <a:ea typeface="Real Text Pro"/>
                <a:cs typeface="Real Text Pro"/>
              </a:defRPr>
            </a:lvl1pPr>
          </a:lstStyle>
          <a:p>
            <a:pPr lvl="0"/>
            <a:r>
              <a:rPr lang="en-US"/>
              <a:t>Title – Full Bleed Picture</a:t>
            </a:r>
          </a:p>
        </p:txBody>
      </p:sp>
      <p:sp>
        <p:nvSpPr>
          <p:cNvPr id="4" name="Text Placeholder 3">
            <a:extLst>
              <a:ext uri="{FF2B5EF4-FFF2-40B4-BE49-F238E27FC236}">
                <a16:creationId xmlns:a16="http://schemas.microsoft.com/office/drawing/2014/main" id="{4F30599D-48B1-FC92-24FC-5E3EEE5FE15B}"/>
              </a:ext>
            </a:extLst>
          </p:cNvPr>
          <p:cNvSpPr txBox="1">
            <a:spLocks noGrp="1"/>
          </p:cNvSpPr>
          <p:nvPr>
            <p:ph type="body" idx="4294967295"/>
          </p:nvPr>
        </p:nvSpPr>
        <p:spPr>
          <a:xfrm>
            <a:off x="5355349" y="2158998"/>
            <a:ext cx="6588300" cy="3811584"/>
          </a:xfrm>
        </p:spPr>
        <p:txBody>
          <a:bodyPr/>
          <a:lstStyle>
            <a:lvl1pPr marL="214317" indent="-214317">
              <a:buFont typeface="Arial" pitchFamily="34"/>
              <a:defRPr sz="1200">
                <a:solidFill>
                  <a:srgbClr val="FFFFFF"/>
                </a:solidFill>
              </a:defRPr>
            </a:lvl1pPr>
            <a:lvl2pPr marL="557207" indent="-214317">
              <a:buFont typeface="Arial" pitchFamily="34"/>
              <a:defRPr sz="1050">
                <a:solidFill>
                  <a:srgbClr val="FFFFFF"/>
                </a:solidFill>
              </a:defRPr>
            </a:lvl2pPr>
            <a:lvl3pPr marL="814373" indent="-128592">
              <a:buFont typeface="Arial" pitchFamily="34"/>
              <a:defRPr sz="900">
                <a:solidFill>
                  <a:srgbClr val="FFFFFF"/>
                </a:solidFill>
              </a:defRPr>
            </a:lvl3pPr>
          </a:lstStyle>
          <a:p>
            <a:pPr lvl="0"/>
            <a:r>
              <a:rPr lang="en-US"/>
              <a:t>Edit Master text styles</a:t>
            </a:r>
          </a:p>
          <a:p>
            <a:pPr lvl="1"/>
            <a:r>
              <a:rPr lang="en-US"/>
              <a:t>Second level</a:t>
            </a:r>
          </a:p>
          <a:p>
            <a:pPr lvl="2"/>
            <a:r>
              <a:rPr lang="en-US"/>
              <a:t>Third level</a:t>
            </a:r>
          </a:p>
        </p:txBody>
      </p:sp>
      <p:cxnSp>
        <p:nvCxnSpPr>
          <p:cNvPr id="5" name="Straight Connector 7">
            <a:extLst>
              <a:ext uri="{FF2B5EF4-FFF2-40B4-BE49-F238E27FC236}">
                <a16:creationId xmlns:a16="http://schemas.microsoft.com/office/drawing/2014/main" id="{7545EDFB-1D12-1AB1-2483-096B311C77F3}"/>
              </a:ext>
            </a:extLst>
          </p:cNvPr>
          <p:cNvCxnSpPr/>
          <p:nvPr/>
        </p:nvCxnSpPr>
        <p:spPr>
          <a:xfrm>
            <a:off x="5353752" y="1917533"/>
            <a:ext cx="6589897" cy="0"/>
          </a:xfrm>
          <a:prstGeom prst="straightConnector1">
            <a:avLst/>
          </a:prstGeom>
          <a:noFill/>
          <a:ln w="25402" cap="flat">
            <a:solidFill>
              <a:srgbClr val="E1192B"/>
            </a:solidFill>
            <a:prstDash val="solid"/>
            <a:miter/>
          </a:ln>
        </p:spPr>
      </p:cxnSp>
      <p:sp>
        <p:nvSpPr>
          <p:cNvPr id="6" name="Slide Number Placeholder 4">
            <a:extLst>
              <a:ext uri="{FF2B5EF4-FFF2-40B4-BE49-F238E27FC236}">
                <a16:creationId xmlns:a16="http://schemas.microsoft.com/office/drawing/2014/main" id="{F45FE468-7FEF-3B62-A20C-0E4FFC7A449D}"/>
              </a:ext>
            </a:extLst>
          </p:cNvPr>
          <p:cNvSpPr txBox="1">
            <a:spLocks noGrp="1"/>
          </p:cNvSpPr>
          <p:nvPr>
            <p:ph type="sldNum" sz="quarter" idx="8"/>
          </p:nvPr>
        </p:nvSpPr>
        <p:spPr/>
        <p:txBody>
          <a:bodyPr/>
          <a:lstStyle>
            <a:lvl1pPr>
              <a:defRPr>
                <a:solidFill>
                  <a:srgbClr val="BFBFBF"/>
                </a:solidFill>
              </a:defRPr>
            </a:lvl1pPr>
          </a:lstStyle>
          <a:p>
            <a:pPr lvl="0"/>
            <a:fld id="{8E80F8E7-F875-4019-B431-E351C6399F92}" type="slidenum">
              <a:t>‹#›</a:t>
            </a:fld>
            <a:endParaRPr lang="en-US"/>
          </a:p>
        </p:txBody>
      </p:sp>
      <p:sp>
        <p:nvSpPr>
          <p:cNvPr id="7" name="Picture Placeholder 6">
            <a:extLst>
              <a:ext uri="{FF2B5EF4-FFF2-40B4-BE49-F238E27FC236}">
                <a16:creationId xmlns:a16="http://schemas.microsoft.com/office/drawing/2014/main" id="{D2EB1537-EC0B-C8A4-04F4-58B8A5F0B764}"/>
              </a:ext>
            </a:extLst>
          </p:cNvPr>
          <p:cNvSpPr txBox="1">
            <a:spLocks noGrp="1"/>
          </p:cNvSpPr>
          <p:nvPr>
            <p:ph type="pic" idx="4294967295"/>
          </p:nvPr>
        </p:nvSpPr>
        <p:spPr>
          <a:xfrm>
            <a:off x="-237243" y="-44531"/>
            <a:ext cx="5226929" cy="6947062"/>
          </a:xfrm>
        </p:spPr>
        <p:txBody>
          <a:bodyPr/>
          <a:lstStyle>
            <a:lvl1pPr marL="0" indent="0">
              <a:buNone/>
              <a:defRPr/>
            </a:lvl1pPr>
            <a:lvl2pPr marL="0" lvl="0" indent="0">
              <a:spcBef>
                <a:spcPts val="750"/>
              </a:spcBef>
              <a:buNone/>
              <a:defRPr sz="2100"/>
            </a:lvl2pPr>
          </a:lstStyle>
          <a:p>
            <a:pPr lvl="0"/>
            <a:r>
              <a:rPr lang="en-US"/>
              <a:t>	</a:t>
            </a:r>
          </a:p>
          <a:p>
            <a:pPr lvl="0"/>
            <a:r>
              <a:rPr lang="en-US"/>
              <a:t>	</a:t>
            </a:r>
          </a:p>
        </p:txBody>
      </p:sp>
      <p:pic>
        <p:nvPicPr>
          <p:cNvPr id="8" name="Picture 10">
            <a:extLst>
              <a:ext uri="{FF2B5EF4-FFF2-40B4-BE49-F238E27FC236}">
                <a16:creationId xmlns:a16="http://schemas.microsoft.com/office/drawing/2014/main" id="{B9206F1D-625F-DBAD-B93D-7771D771BAC9}"/>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447863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rt">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84779112-B092-5BA5-4B59-480FDC0BDF09}"/>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A9DF6393-B2E0-D3D3-C41E-9CA5FC30DD87}"/>
              </a:ext>
            </a:extLst>
          </p:cNvPr>
          <p:cNvSpPr txBox="1">
            <a:spLocks noGrp="1"/>
          </p:cNvSpPr>
          <p:nvPr>
            <p:ph type="sldNum" sz="quarter" idx="8"/>
          </p:nvPr>
        </p:nvSpPr>
        <p:spPr/>
        <p:txBody>
          <a:bodyPr/>
          <a:lstStyle>
            <a:lvl1pPr>
              <a:defRPr>
                <a:solidFill>
                  <a:srgbClr val="BFBFBF"/>
                </a:solidFill>
              </a:defRPr>
            </a:lvl1pPr>
          </a:lstStyle>
          <a:p>
            <a:pPr lvl="0"/>
            <a:fld id="{CEE8D27A-3BC1-4DB8-8355-2F6324F9A28F}" type="slidenum">
              <a:t>‹#›</a:t>
            </a:fld>
            <a:endParaRPr lang="en-US"/>
          </a:p>
        </p:txBody>
      </p:sp>
      <p:sp>
        <p:nvSpPr>
          <p:cNvPr id="4" name="Title 3">
            <a:extLst>
              <a:ext uri="{FF2B5EF4-FFF2-40B4-BE49-F238E27FC236}">
                <a16:creationId xmlns:a16="http://schemas.microsoft.com/office/drawing/2014/main" id="{BC317B14-598E-1F07-9260-670C9993E8F9}"/>
              </a:ext>
            </a:extLst>
          </p:cNvPr>
          <p:cNvSpPr txBox="1">
            <a:spLocks noGrp="1"/>
          </p:cNvSpPr>
          <p:nvPr>
            <p:ph type="title"/>
          </p:nvPr>
        </p:nvSpPr>
        <p:spPr/>
        <p:txBody>
          <a:bodyPr/>
          <a:lstStyle>
            <a:lvl1pPr>
              <a:defRPr/>
            </a:lvl1pPr>
          </a:lstStyle>
          <a:p>
            <a:pPr lvl="0"/>
            <a:r>
              <a:rPr lang="en-US"/>
              <a:t>Title – Chart Example</a:t>
            </a:r>
          </a:p>
        </p:txBody>
      </p:sp>
      <p:sp>
        <p:nvSpPr>
          <p:cNvPr id="5" name="Chart Placeholder 4">
            <a:extLst>
              <a:ext uri="{FF2B5EF4-FFF2-40B4-BE49-F238E27FC236}">
                <a16:creationId xmlns:a16="http://schemas.microsoft.com/office/drawing/2014/main" id="{E3A54A3F-2830-8B8E-EE0D-B65E1020084E}"/>
              </a:ext>
            </a:extLst>
          </p:cNvPr>
          <p:cNvSpPr txBox="1">
            <a:spLocks noGrp="1"/>
          </p:cNvSpPr>
          <p:nvPr>
            <p:ph type="chart" idx="4294967295"/>
          </p:nvPr>
        </p:nvSpPr>
        <p:spPr>
          <a:xfrm>
            <a:off x="838200" y="1843092"/>
            <a:ext cx="10515600" cy="4248146"/>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7A57DC1A-C003-732C-814B-11F8030265A9}"/>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45329030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martArt">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2D2A9CA7-FFD8-B62A-766A-02925A0F23FF}"/>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3ED6D34F-27C5-084F-F995-C6FFE0F3E9FD}"/>
              </a:ext>
            </a:extLst>
          </p:cNvPr>
          <p:cNvSpPr txBox="1">
            <a:spLocks noGrp="1"/>
          </p:cNvSpPr>
          <p:nvPr>
            <p:ph type="sldNum" sz="quarter" idx="8"/>
          </p:nvPr>
        </p:nvSpPr>
        <p:spPr/>
        <p:txBody>
          <a:bodyPr/>
          <a:lstStyle>
            <a:lvl1pPr>
              <a:defRPr>
                <a:solidFill>
                  <a:srgbClr val="BFBFBF"/>
                </a:solidFill>
              </a:defRPr>
            </a:lvl1pPr>
          </a:lstStyle>
          <a:p>
            <a:pPr lvl="0"/>
            <a:fld id="{E2AB4CBD-09CB-49AF-8B35-DC56F0C730D8}" type="slidenum">
              <a:t>‹#›</a:t>
            </a:fld>
            <a:endParaRPr lang="en-US"/>
          </a:p>
        </p:txBody>
      </p:sp>
      <p:sp>
        <p:nvSpPr>
          <p:cNvPr id="4" name="Title 3">
            <a:extLst>
              <a:ext uri="{FF2B5EF4-FFF2-40B4-BE49-F238E27FC236}">
                <a16:creationId xmlns:a16="http://schemas.microsoft.com/office/drawing/2014/main" id="{7659041F-D802-F79D-E9A4-A9F9C204134C}"/>
              </a:ext>
            </a:extLst>
          </p:cNvPr>
          <p:cNvSpPr txBox="1">
            <a:spLocks noGrp="1"/>
          </p:cNvSpPr>
          <p:nvPr>
            <p:ph type="title"/>
          </p:nvPr>
        </p:nvSpPr>
        <p:spPr/>
        <p:txBody>
          <a:bodyPr/>
          <a:lstStyle>
            <a:lvl1pPr>
              <a:defRPr/>
            </a:lvl1pPr>
          </a:lstStyle>
          <a:p>
            <a:pPr lvl="0"/>
            <a:r>
              <a:rPr lang="en-US"/>
              <a:t>Title – SmartArt Example</a:t>
            </a:r>
          </a:p>
        </p:txBody>
      </p:sp>
      <p:sp>
        <p:nvSpPr>
          <p:cNvPr id="5" name="SmartArt Placeholder 5">
            <a:extLst>
              <a:ext uri="{FF2B5EF4-FFF2-40B4-BE49-F238E27FC236}">
                <a16:creationId xmlns:a16="http://schemas.microsoft.com/office/drawing/2014/main" id="{9253A23F-0248-9293-33CE-7EE7509508E8}"/>
              </a:ext>
            </a:extLst>
          </p:cNvPr>
          <p:cNvSpPr txBox="1">
            <a:spLocks noGrp="1"/>
          </p:cNvSpPr>
          <p:nvPr>
            <p:ph type="dgm" idx="4294967295"/>
          </p:nvPr>
        </p:nvSpPr>
        <p:spPr>
          <a:xfrm>
            <a:off x="838200" y="1690690"/>
            <a:ext cx="10515600" cy="4665661"/>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06D8F3B2-ADBD-6B64-6B87-BFE7815E4364}"/>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26637551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able">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FC37E680-D870-D715-177A-EE4B43AA6E1B}"/>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12B826A4-5658-56D8-5F9E-3E1276C1A9E8}"/>
              </a:ext>
            </a:extLst>
          </p:cNvPr>
          <p:cNvSpPr txBox="1">
            <a:spLocks noGrp="1"/>
          </p:cNvSpPr>
          <p:nvPr>
            <p:ph type="sldNum" sz="quarter" idx="8"/>
          </p:nvPr>
        </p:nvSpPr>
        <p:spPr/>
        <p:txBody>
          <a:bodyPr/>
          <a:lstStyle>
            <a:lvl1pPr>
              <a:defRPr>
                <a:solidFill>
                  <a:srgbClr val="BFBFBF"/>
                </a:solidFill>
              </a:defRPr>
            </a:lvl1pPr>
          </a:lstStyle>
          <a:p>
            <a:pPr lvl="0"/>
            <a:fld id="{648867FE-FB72-4676-B73B-9BC2F36A7373}" type="slidenum">
              <a:t>‹#›</a:t>
            </a:fld>
            <a:endParaRPr lang="en-US"/>
          </a:p>
        </p:txBody>
      </p:sp>
      <p:sp>
        <p:nvSpPr>
          <p:cNvPr id="4" name="Title 3">
            <a:extLst>
              <a:ext uri="{FF2B5EF4-FFF2-40B4-BE49-F238E27FC236}">
                <a16:creationId xmlns:a16="http://schemas.microsoft.com/office/drawing/2014/main" id="{BD82DEDB-7C47-A12D-0929-0EFB6658D432}"/>
              </a:ext>
            </a:extLst>
          </p:cNvPr>
          <p:cNvSpPr txBox="1">
            <a:spLocks noGrp="1"/>
          </p:cNvSpPr>
          <p:nvPr>
            <p:ph type="title"/>
          </p:nvPr>
        </p:nvSpPr>
        <p:spPr/>
        <p:txBody>
          <a:bodyPr/>
          <a:lstStyle>
            <a:lvl1pPr>
              <a:defRPr/>
            </a:lvl1pPr>
          </a:lstStyle>
          <a:p>
            <a:pPr lvl="0"/>
            <a:r>
              <a:rPr lang="en-US"/>
              <a:t>Title – Table Example</a:t>
            </a:r>
          </a:p>
        </p:txBody>
      </p:sp>
      <p:sp>
        <p:nvSpPr>
          <p:cNvPr id="5" name="Table Placeholder 4">
            <a:extLst>
              <a:ext uri="{FF2B5EF4-FFF2-40B4-BE49-F238E27FC236}">
                <a16:creationId xmlns:a16="http://schemas.microsoft.com/office/drawing/2014/main" id="{F789440D-D761-F7BA-3A46-1CAAC0E4110E}"/>
              </a:ext>
            </a:extLst>
          </p:cNvPr>
          <p:cNvSpPr txBox="1">
            <a:spLocks noGrp="1"/>
          </p:cNvSpPr>
          <p:nvPr>
            <p:ph type="tbl" idx="4294967295"/>
          </p:nvPr>
        </p:nvSpPr>
        <p:spPr>
          <a:xfrm>
            <a:off x="838200" y="1690689"/>
            <a:ext cx="10515600" cy="4410078"/>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0B5E4C71-5933-3C39-94A3-3A51D00A5D0C}"/>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7252525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FAC9-623C-4E02-6158-3D7F96C57FE5}"/>
              </a:ext>
            </a:extLst>
          </p:cNvPr>
          <p:cNvSpPr txBox="1">
            <a:spLocks noGrp="1"/>
          </p:cNvSpPr>
          <p:nvPr>
            <p:ph type="title"/>
          </p:nvPr>
        </p:nvSpPr>
        <p:spPr>
          <a:xfrm>
            <a:off x="831848" y="1709746"/>
            <a:ext cx="5824593" cy="2852735"/>
          </a:xfrm>
        </p:spPr>
        <p:txBody>
          <a:bodyPr anchor="b"/>
          <a:lstStyle>
            <a:lvl1pPr>
              <a:defRPr sz="4500">
                <a:solidFill>
                  <a:srgbClr val="FFFFFF"/>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082859B3-8DE8-3657-B522-2423E9462759}"/>
              </a:ext>
            </a:extLst>
          </p:cNvPr>
          <p:cNvSpPr txBox="1">
            <a:spLocks noGrp="1"/>
          </p:cNvSpPr>
          <p:nvPr>
            <p:ph type="body" idx="4294967295"/>
          </p:nvPr>
        </p:nvSpPr>
        <p:spPr>
          <a:xfrm>
            <a:off x="831848" y="4589465"/>
            <a:ext cx="5824593" cy="1500182"/>
          </a:xfrm>
        </p:spPr>
        <p:txBody>
          <a:bodyPr/>
          <a:lstStyle>
            <a:lvl1pPr marL="0" indent="0">
              <a:buNone/>
              <a:defRPr sz="1800">
                <a:solidFill>
                  <a:srgbClr val="FFFFFF"/>
                </a:solidFill>
              </a:defRPr>
            </a:lvl1pPr>
          </a:lstStyle>
          <a:p>
            <a:pPr lvl="0"/>
            <a:r>
              <a:rPr lang="en-US"/>
              <a:t>Edit Master text styles</a:t>
            </a:r>
          </a:p>
        </p:txBody>
      </p:sp>
      <p:pic>
        <p:nvPicPr>
          <p:cNvPr id="4" name="Picture 9">
            <a:extLst>
              <a:ext uri="{FF2B5EF4-FFF2-40B4-BE49-F238E27FC236}">
                <a16:creationId xmlns:a16="http://schemas.microsoft.com/office/drawing/2014/main" id="{89B8490A-6499-8C4C-1F27-28FA0392694E}"/>
              </a:ext>
            </a:extLst>
          </p:cNvPr>
          <p:cNvPicPr>
            <a:picLocks noChangeAspect="1"/>
          </p:cNvPicPr>
          <p:nvPr/>
        </p:nvPicPr>
        <p:blipFill>
          <a:blip r:embed="rId2"/>
          <a:stretch>
            <a:fillRect/>
          </a:stretch>
        </p:blipFill>
        <p:spPr>
          <a:xfrm rot="360001">
            <a:off x="6829593" y="759420"/>
            <a:ext cx="9056924" cy="6792693"/>
          </a:xfrm>
          <a:prstGeom prst="rect">
            <a:avLst/>
          </a:prstGeom>
          <a:noFill/>
          <a:ln cap="flat">
            <a:noFill/>
          </a:ln>
        </p:spPr>
      </p:pic>
    </p:spTree>
    <p:extLst>
      <p:ext uri="{BB962C8B-B14F-4D97-AF65-F5344CB8AC3E}">
        <p14:creationId xmlns:p14="http://schemas.microsoft.com/office/powerpoint/2010/main" val="284939466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nd Slide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409C-DA3A-8DDF-8998-D6FE73977717}"/>
              </a:ext>
            </a:extLst>
          </p:cNvPr>
          <p:cNvSpPr txBox="1">
            <a:spLocks noGrp="1"/>
          </p:cNvSpPr>
          <p:nvPr>
            <p:ph type="title"/>
          </p:nvPr>
        </p:nvSpPr>
        <p:spPr>
          <a:xfrm>
            <a:off x="3343095" y="1206495"/>
            <a:ext cx="5839016" cy="1524003"/>
          </a:xfrm>
        </p:spPr>
        <p:txBody>
          <a:bodyPr anchorCtr="1"/>
          <a:lstStyle>
            <a:lvl1pPr algn="ctr">
              <a:defRPr sz="4500" b="1">
                <a:latin typeface="Real Text Pro Demibold"/>
                <a:ea typeface="Real Text Pro Demibold"/>
                <a:cs typeface="Real Text Pro Demibold"/>
              </a:defRPr>
            </a:lvl1pPr>
          </a:lstStyle>
          <a:p>
            <a:pPr lvl="0"/>
            <a:r>
              <a:rPr lang="en-US"/>
              <a:t>Thank You!</a:t>
            </a:r>
          </a:p>
        </p:txBody>
      </p:sp>
      <p:cxnSp>
        <p:nvCxnSpPr>
          <p:cNvPr id="3" name="Straight Connector 4">
            <a:extLst>
              <a:ext uri="{FF2B5EF4-FFF2-40B4-BE49-F238E27FC236}">
                <a16:creationId xmlns:a16="http://schemas.microsoft.com/office/drawing/2014/main" id="{DE167896-E62B-6B49-7D68-BC197DA2A4D2}"/>
              </a:ext>
            </a:extLst>
          </p:cNvPr>
          <p:cNvCxnSpPr/>
          <p:nvPr/>
        </p:nvCxnSpPr>
        <p:spPr>
          <a:xfrm>
            <a:off x="2514601" y="2997202"/>
            <a:ext cx="7370441" cy="0"/>
          </a:xfrm>
          <a:prstGeom prst="straightConnector1">
            <a:avLst/>
          </a:prstGeom>
          <a:noFill/>
          <a:ln w="25402" cap="flat">
            <a:solidFill>
              <a:srgbClr val="E1192B"/>
            </a:solidFill>
            <a:prstDash val="solid"/>
            <a:miter/>
          </a:ln>
        </p:spPr>
      </p:cxnSp>
      <p:pic>
        <p:nvPicPr>
          <p:cNvPr id="4" name="Picture 5">
            <a:extLst>
              <a:ext uri="{FF2B5EF4-FFF2-40B4-BE49-F238E27FC236}">
                <a16:creationId xmlns:a16="http://schemas.microsoft.com/office/drawing/2014/main" id="{9A1381B6-B41B-93A2-6252-6467C708A653}"/>
              </a:ext>
            </a:extLst>
          </p:cNvPr>
          <p:cNvPicPr>
            <a:picLocks noChangeAspect="1"/>
          </p:cNvPicPr>
          <p:nvPr/>
        </p:nvPicPr>
        <p:blipFill>
          <a:blip r:embed="rId2"/>
          <a:stretch>
            <a:fillRect/>
          </a:stretch>
        </p:blipFill>
        <p:spPr>
          <a:xfrm>
            <a:off x="3892356" y="2997202"/>
            <a:ext cx="4614915" cy="3461186"/>
          </a:xfrm>
          <a:prstGeom prst="rect">
            <a:avLst/>
          </a:prstGeom>
          <a:noFill/>
          <a:ln cap="flat">
            <a:noFill/>
          </a:ln>
        </p:spPr>
      </p:pic>
    </p:spTree>
    <p:extLst>
      <p:ext uri="{BB962C8B-B14F-4D97-AF65-F5344CB8AC3E}">
        <p14:creationId xmlns:p14="http://schemas.microsoft.com/office/powerpoint/2010/main" val="3930215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_Dark">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5EE5-69E5-600E-9CA3-6912FE69E0A5}"/>
              </a:ext>
            </a:extLst>
          </p:cNvPr>
          <p:cNvSpPr txBox="1">
            <a:spLocks noGrp="1"/>
          </p:cNvSpPr>
          <p:nvPr>
            <p:ph type="title"/>
          </p:nvPr>
        </p:nvSpPr>
        <p:spPr>
          <a:xfrm>
            <a:off x="3343095" y="1206495"/>
            <a:ext cx="5839016" cy="1524003"/>
          </a:xfrm>
        </p:spPr>
        <p:txBody>
          <a:bodyPr anchorCtr="1"/>
          <a:lstStyle>
            <a:lvl1pPr algn="ctr">
              <a:defRPr sz="4500" b="1">
                <a:solidFill>
                  <a:srgbClr val="FFFFFF"/>
                </a:solidFill>
                <a:latin typeface="Real Text Pro Demibold"/>
                <a:ea typeface="Real Text Pro Demibold"/>
                <a:cs typeface="Real Text Pro Demibold"/>
              </a:defRPr>
            </a:lvl1pPr>
          </a:lstStyle>
          <a:p>
            <a:pPr lvl="0"/>
            <a:r>
              <a:rPr lang="en-US"/>
              <a:t>Thank You!</a:t>
            </a:r>
          </a:p>
        </p:txBody>
      </p:sp>
      <p:cxnSp>
        <p:nvCxnSpPr>
          <p:cNvPr id="3" name="Straight Connector 9">
            <a:extLst>
              <a:ext uri="{FF2B5EF4-FFF2-40B4-BE49-F238E27FC236}">
                <a16:creationId xmlns:a16="http://schemas.microsoft.com/office/drawing/2014/main" id="{4A98CB81-26D4-642C-5670-2D2183257B9B}"/>
              </a:ext>
            </a:extLst>
          </p:cNvPr>
          <p:cNvCxnSpPr/>
          <p:nvPr/>
        </p:nvCxnSpPr>
        <p:spPr>
          <a:xfrm>
            <a:off x="2514601" y="2997202"/>
            <a:ext cx="7370441" cy="0"/>
          </a:xfrm>
          <a:prstGeom prst="straightConnector1">
            <a:avLst/>
          </a:prstGeom>
          <a:noFill/>
          <a:ln w="25402" cap="flat">
            <a:solidFill>
              <a:srgbClr val="E1192B"/>
            </a:solidFill>
            <a:prstDash val="solid"/>
            <a:miter/>
          </a:ln>
        </p:spPr>
      </p:cxnSp>
      <p:pic>
        <p:nvPicPr>
          <p:cNvPr id="4" name="Picture 7">
            <a:extLst>
              <a:ext uri="{FF2B5EF4-FFF2-40B4-BE49-F238E27FC236}">
                <a16:creationId xmlns:a16="http://schemas.microsoft.com/office/drawing/2014/main" id="{A3D46DB9-2BF3-A0AD-4DD7-0EECD6392C50}"/>
              </a:ext>
            </a:extLst>
          </p:cNvPr>
          <p:cNvPicPr>
            <a:picLocks noChangeAspect="1"/>
          </p:cNvPicPr>
          <p:nvPr/>
        </p:nvPicPr>
        <p:blipFill>
          <a:blip r:embed="rId2"/>
          <a:stretch>
            <a:fillRect/>
          </a:stretch>
        </p:blipFill>
        <p:spPr>
          <a:xfrm>
            <a:off x="3892356" y="2997202"/>
            <a:ext cx="4614915" cy="3461186"/>
          </a:xfrm>
          <a:prstGeom prst="rect">
            <a:avLst/>
          </a:prstGeom>
          <a:noFill/>
          <a:ln cap="flat">
            <a:noFill/>
          </a:ln>
        </p:spPr>
      </p:pic>
    </p:spTree>
    <p:extLst>
      <p:ext uri="{BB962C8B-B14F-4D97-AF65-F5344CB8AC3E}">
        <p14:creationId xmlns:p14="http://schemas.microsoft.com/office/powerpoint/2010/main" val="13889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1b">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DA65-5341-2418-0F6C-2686293204C8}"/>
              </a:ext>
            </a:extLst>
          </p:cNvPr>
          <p:cNvSpPr txBox="1">
            <a:spLocks noGrp="1"/>
          </p:cNvSpPr>
          <p:nvPr>
            <p:ph type="title"/>
          </p:nvPr>
        </p:nvSpPr>
        <p:spPr>
          <a:xfrm>
            <a:off x="631375" y="1122361"/>
            <a:ext cx="6096804" cy="2038526"/>
          </a:xfrm>
        </p:spPr>
        <p:txBody>
          <a:bodyPr anchor="b"/>
          <a:lstStyle>
            <a:lvl1pPr>
              <a:defRPr sz="4500"/>
            </a:lvl1pPr>
          </a:lstStyle>
          <a:p>
            <a:pPr lvl="0"/>
            <a:r>
              <a:rPr lang="en-US"/>
              <a:t>Click to edit Master title style</a:t>
            </a:r>
          </a:p>
        </p:txBody>
      </p:sp>
      <p:sp>
        <p:nvSpPr>
          <p:cNvPr id="3" name="Subtitle 2">
            <a:extLst>
              <a:ext uri="{FF2B5EF4-FFF2-40B4-BE49-F238E27FC236}">
                <a16:creationId xmlns:a16="http://schemas.microsoft.com/office/drawing/2014/main" id="{46596CAA-B0AD-261E-D925-54B960FF38C8}"/>
              </a:ext>
            </a:extLst>
          </p:cNvPr>
          <p:cNvSpPr txBox="1">
            <a:spLocks noGrp="1"/>
          </p:cNvSpPr>
          <p:nvPr>
            <p:ph type="subTitle" idx="4294967295"/>
          </p:nvPr>
        </p:nvSpPr>
        <p:spPr>
          <a:xfrm>
            <a:off x="631375" y="3376257"/>
            <a:ext cx="6096804" cy="1655758"/>
          </a:xfrm>
        </p:spPr>
        <p:txBody>
          <a:bodyPr/>
          <a:lstStyle>
            <a:lvl1pPr marL="0" indent="0">
              <a:buNone/>
              <a:defRPr sz="1800"/>
            </a:lvl1pPr>
          </a:lstStyle>
          <a:p>
            <a:pPr lvl="0"/>
            <a:r>
              <a:rPr lang="en-US"/>
              <a:t>Click to edit Master subtitle style</a:t>
            </a:r>
          </a:p>
        </p:txBody>
      </p:sp>
      <p:pic>
        <p:nvPicPr>
          <p:cNvPr id="4" name="Picture 6">
            <a:extLst>
              <a:ext uri="{FF2B5EF4-FFF2-40B4-BE49-F238E27FC236}">
                <a16:creationId xmlns:a16="http://schemas.microsoft.com/office/drawing/2014/main" id="{EA22C25B-609E-64E0-A776-0D7EB7EC6E44}"/>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Tree>
    <p:extLst>
      <p:ext uri="{BB962C8B-B14F-4D97-AF65-F5344CB8AC3E}">
        <p14:creationId xmlns:p14="http://schemas.microsoft.com/office/powerpoint/2010/main" val="39197137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Slide2b">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AD71-D003-84CA-DA53-E50ACCC3BEAB}"/>
              </a:ext>
            </a:extLst>
          </p:cNvPr>
          <p:cNvSpPr txBox="1">
            <a:spLocks noGrp="1"/>
          </p:cNvSpPr>
          <p:nvPr>
            <p:ph type="title"/>
          </p:nvPr>
        </p:nvSpPr>
        <p:spPr>
          <a:xfrm>
            <a:off x="831848" y="1709746"/>
            <a:ext cx="5824593" cy="2852735"/>
          </a:xfrm>
        </p:spPr>
        <p:txBody>
          <a:bodyPr anchor="b"/>
          <a:lstStyle>
            <a:lvl1pPr>
              <a:defRPr sz="4500"/>
            </a:lvl1pPr>
          </a:lstStyle>
          <a:p>
            <a:pPr lvl="0"/>
            <a:r>
              <a:rPr lang="en-US"/>
              <a:t>Click to edit Master title style</a:t>
            </a:r>
          </a:p>
        </p:txBody>
      </p:sp>
      <p:sp>
        <p:nvSpPr>
          <p:cNvPr id="3" name="Text Placeholder 2">
            <a:extLst>
              <a:ext uri="{FF2B5EF4-FFF2-40B4-BE49-F238E27FC236}">
                <a16:creationId xmlns:a16="http://schemas.microsoft.com/office/drawing/2014/main" id="{983E9393-B72D-2DFC-725E-2F090C39D702}"/>
              </a:ext>
            </a:extLst>
          </p:cNvPr>
          <p:cNvSpPr txBox="1">
            <a:spLocks noGrp="1"/>
          </p:cNvSpPr>
          <p:nvPr>
            <p:ph type="body" idx="4294967295"/>
          </p:nvPr>
        </p:nvSpPr>
        <p:spPr>
          <a:xfrm>
            <a:off x="831848" y="4589465"/>
            <a:ext cx="5824593" cy="1500182"/>
          </a:xfrm>
        </p:spPr>
        <p:txBody>
          <a:bodyPr/>
          <a:lstStyle>
            <a:lvl1pPr marL="0" indent="0">
              <a:buNone/>
              <a:defRPr sz="1800"/>
            </a:lvl1pPr>
          </a:lstStyle>
          <a:p>
            <a:pPr lvl="0"/>
            <a:r>
              <a:rPr lang="en-US"/>
              <a:t>Edit Master text styles</a:t>
            </a:r>
          </a:p>
        </p:txBody>
      </p:sp>
      <p:pic>
        <p:nvPicPr>
          <p:cNvPr id="4" name="Picture 4">
            <a:extLst>
              <a:ext uri="{FF2B5EF4-FFF2-40B4-BE49-F238E27FC236}">
                <a16:creationId xmlns:a16="http://schemas.microsoft.com/office/drawing/2014/main" id="{31C87E3D-DCFE-9D19-8643-AAB004385F71}"/>
              </a:ext>
            </a:extLst>
          </p:cNvPr>
          <p:cNvPicPr>
            <a:picLocks noChangeAspect="1"/>
          </p:cNvPicPr>
          <p:nvPr/>
        </p:nvPicPr>
        <p:blipFill>
          <a:blip r:embed="rId2"/>
          <a:stretch>
            <a:fillRect/>
          </a:stretch>
        </p:blipFill>
        <p:spPr>
          <a:xfrm rot="360001">
            <a:off x="6829593" y="759420"/>
            <a:ext cx="9056924" cy="6792693"/>
          </a:xfrm>
          <a:prstGeom prst="rect">
            <a:avLst/>
          </a:prstGeom>
          <a:noFill/>
          <a:ln cap="flat">
            <a:noFill/>
          </a:ln>
        </p:spPr>
      </p:pic>
    </p:spTree>
    <p:extLst>
      <p:ext uri="{BB962C8B-B14F-4D97-AF65-F5344CB8AC3E}">
        <p14:creationId xmlns:p14="http://schemas.microsoft.com/office/powerpoint/2010/main" val="41354576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Slide1c">
    <p:bg>
      <p:bgPr>
        <a:solidFill>
          <a:srgbClr val="FFFFFF"/>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F0882985-A5BB-66CB-FB38-0075DC1BF06D}"/>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
        <p:nvSpPr>
          <p:cNvPr id="3" name="Title 1">
            <a:extLst>
              <a:ext uri="{FF2B5EF4-FFF2-40B4-BE49-F238E27FC236}">
                <a16:creationId xmlns:a16="http://schemas.microsoft.com/office/drawing/2014/main" id="{25528549-E125-CCB7-D461-6E99ECD26AD6}"/>
              </a:ext>
            </a:extLst>
          </p:cNvPr>
          <p:cNvSpPr txBox="1">
            <a:spLocks noGrp="1"/>
          </p:cNvSpPr>
          <p:nvPr>
            <p:ph type="title"/>
          </p:nvPr>
        </p:nvSpPr>
        <p:spPr>
          <a:xfrm>
            <a:off x="631375" y="1122361"/>
            <a:ext cx="6096804" cy="2038526"/>
          </a:xfrm>
        </p:spPr>
        <p:txBody>
          <a:bodyPr anchor="b"/>
          <a:lstStyle>
            <a:lvl1pPr>
              <a:defRPr sz="4500"/>
            </a:lvl1pPr>
          </a:lstStyle>
          <a:p>
            <a:pPr lvl="0"/>
            <a:r>
              <a:rPr lang="en-US"/>
              <a:t>Click to edit Master title style</a:t>
            </a:r>
          </a:p>
        </p:txBody>
      </p:sp>
      <p:sp>
        <p:nvSpPr>
          <p:cNvPr id="4" name="Subtitle 2">
            <a:extLst>
              <a:ext uri="{FF2B5EF4-FFF2-40B4-BE49-F238E27FC236}">
                <a16:creationId xmlns:a16="http://schemas.microsoft.com/office/drawing/2014/main" id="{9C918747-79FB-876B-2F46-C542BC26F471}"/>
              </a:ext>
            </a:extLst>
          </p:cNvPr>
          <p:cNvSpPr txBox="1">
            <a:spLocks noGrp="1"/>
          </p:cNvSpPr>
          <p:nvPr>
            <p:ph type="subTitle" idx="4294967295"/>
          </p:nvPr>
        </p:nvSpPr>
        <p:spPr>
          <a:xfrm>
            <a:off x="631375" y="3376257"/>
            <a:ext cx="6096804" cy="1655758"/>
          </a:xfrm>
        </p:spPr>
        <p:txBody>
          <a:bodyPr/>
          <a:lstStyle>
            <a:lvl1pPr marL="0" indent="0">
              <a:buNone/>
              <a:defRPr sz="1800"/>
            </a:lvl1pPr>
          </a:lstStyle>
          <a:p>
            <a:pPr lvl="0"/>
            <a:r>
              <a:rPr lang="en-US"/>
              <a:t>Click to edit Master subtitle style</a:t>
            </a:r>
          </a:p>
        </p:txBody>
      </p:sp>
    </p:spTree>
    <p:extLst>
      <p:ext uri="{BB962C8B-B14F-4D97-AF65-F5344CB8AC3E}">
        <p14:creationId xmlns:p14="http://schemas.microsoft.com/office/powerpoint/2010/main" val="37316570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D437-9E1C-CFCF-879C-C394E49E1219}"/>
              </a:ext>
            </a:extLst>
          </p:cNvPr>
          <p:cNvSpPr txBox="1">
            <a:spLocks noGrp="1"/>
          </p:cNvSpPr>
          <p:nvPr>
            <p:ph type="title"/>
          </p:nvPr>
        </p:nvSpPr>
        <p:spPr>
          <a:xfrm>
            <a:off x="831847" y="1709746"/>
            <a:ext cx="10515600" cy="2852735"/>
          </a:xfrm>
        </p:spPr>
        <p:txBody>
          <a:bodyPr anchor="b"/>
          <a:lstStyle>
            <a:lvl1pPr>
              <a:defRPr sz="4500"/>
            </a:lvl1pPr>
          </a:lstStyle>
          <a:p>
            <a:pPr lvl="0"/>
            <a:r>
              <a:rPr lang="en-US"/>
              <a:t>Section Page</a:t>
            </a:r>
          </a:p>
        </p:txBody>
      </p:sp>
      <p:sp>
        <p:nvSpPr>
          <p:cNvPr id="3" name="Text Placeholder 2">
            <a:extLst>
              <a:ext uri="{FF2B5EF4-FFF2-40B4-BE49-F238E27FC236}">
                <a16:creationId xmlns:a16="http://schemas.microsoft.com/office/drawing/2014/main" id="{0EE9C8B8-E4B8-8C51-C958-D7C924A001A5}"/>
              </a:ext>
            </a:extLst>
          </p:cNvPr>
          <p:cNvSpPr txBox="1">
            <a:spLocks noGrp="1"/>
          </p:cNvSpPr>
          <p:nvPr>
            <p:ph type="body" idx="1"/>
          </p:nvPr>
        </p:nvSpPr>
        <p:spPr>
          <a:xfrm>
            <a:off x="831847" y="4589465"/>
            <a:ext cx="10515600" cy="1500182"/>
          </a:xfrm>
        </p:spPr>
        <p:txBody>
          <a:bodyPr/>
          <a:lstStyle>
            <a:lvl1pPr marL="0" indent="0">
              <a:buNone/>
              <a:defRPr sz="1800">
                <a:solidFill>
                  <a:srgbClr val="898989"/>
                </a:solidFill>
              </a:defRPr>
            </a:lvl1pPr>
          </a:lstStyle>
          <a:p>
            <a:pPr lvl="0"/>
            <a:r>
              <a:rPr lang="en-US"/>
              <a:t>Subtitle</a:t>
            </a:r>
          </a:p>
        </p:txBody>
      </p:sp>
      <p:cxnSp>
        <p:nvCxnSpPr>
          <p:cNvPr id="4" name="Straight Connector 4">
            <a:extLst>
              <a:ext uri="{FF2B5EF4-FFF2-40B4-BE49-F238E27FC236}">
                <a16:creationId xmlns:a16="http://schemas.microsoft.com/office/drawing/2014/main" id="{6BFAFD06-D748-B598-901C-13A6CE014089}"/>
              </a:ext>
            </a:extLst>
          </p:cNvPr>
          <p:cNvCxnSpPr/>
          <p:nvPr/>
        </p:nvCxnSpPr>
        <p:spPr>
          <a:xfrm>
            <a:off x="838200" y="4515554"/>
            <a:ext cx="9829800" cy="0"/>
          </a:xfrm>
          <a:prstGeom prst="straightConnector1">
            <a:avLst/>
          </a:prstGeom>
          <a:noFill/>
          <a:ln w="25402" cap="flat">
            <a:solidFill>
              <a:srgbClr val="E1192B"/>
            </a:solidFill>
            <a:prstDash val="solid"/>
            <a:miter/>
          </a:ln>
        </p:spPr>
      </p:cxnSp>
    </p:spTree>
    <p:extLst>
      <p:ext uri="{BB962C8B-B14F-4D97-AF65-F5344CB8AC3E}">
        <p14:creationId xmlns:p14="http://schemas.microsoft.com/office/powerpoint/2010/main" val="236236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_Whit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76EF8A-0F15-508B-685F-CFE6AA6B9849}"/>
              </a:ext>
            </a:extLst>
          </p:cNvPr>
          <p:cNvSpPr txBox="1">
            <a:spLocks noGrp="1"/>
          </p:cNvSpPr>
          <p:nvPr>
            <p:ph idx="4294967295"/>
          </p:nvPr>
        </p:nvSpPr>
        <p:spPr>
          <a:xfrm>
            <a:off x="838200" y="1691996"/>
            <a:ext cx="105156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5">
            <a:extLst>
              <a:ext uri="{FF2B5EF4-FFF2-40B4-BE49-F238E27FC236}">
                <a16:creationId xmlns:a16="http://schemas.microsoft.com/office/drawing/2014/main" id="{3764E23D-9141-95A6-BFDB-CBF8241D7299}"/>
              </a:ext>
            </a:extLst>
          </p:cNvPr>
          <p:cNvCxnSpPr/>
          <p:nvPr/>
        </p:nvCxnSpPr>
        <p:spPr>
          <a:xfrm>
            <a:off x="838200" y="1332088"/>
            <a:ext cx="9810048" cy="0"/>
          </a:xfrm>
          <a:prstGeom prst="straightConnector1">
            <a:avLst/>
          </a:prstGeom>
          <a:noFill/>
          <a:ln w="25402" cap="flat">
            <a:solidFill>
              <a:srgbClr val="E1192B"/>
            </a:solidFill>
            <a:prstDash val="solid"/>
            <a:miter/>
          </a:ln>
        </p:spPr>
      </p:cxnSp>
      <p:sp>
        <p:nvSpPr>
          <p:cNvPr id="4" name="Title 1">
            <a:extLst>
              <a:ext uri="{FF2B5EF4-FFF2-40B4-BE49-F238E27FC236}">
                <a16:creationId xmlns:a16="http://schemas.microsoft.com/office/drawing/2014/main" id="{3B6719FB-4C9C-1D5B-2634-3C8CDB9EFBF1}"/>
              </a:ext>
            </a:extLst>
          </p:cNvPr>
          <p:cNvSpPr txBox="1">
            <a:spLocks noGrp="1"/>
          </p:cNvSpPr>
          <p:nvPr>
            <p:ph type="title"/>
          </p:nvPr>
        </p:nvSpPr>
        <p:spPr>
          <a:xfrm>
            <a:off x="838200" y="302420"/>
            <a:ext cx="10515600" cy="1325559"/>
          </a:xfrm>
        </p:spPr>
        <p:txBody>
          <a:bodyPr/>
          <a:lstStyle>
            <a:lvl1pPr>
              <a:defRPr/>
            </a:lvl1pPr>
          </a:lstStyle>
          <a:p>
            <a:pPr lvl="0"/>
            <a:r>
              <a:rPr lang="en-US"/>
              <a:t>Click to edit Master title style</a:t>
            </a:r>
          </a:p>
        </p:txBody>
      </p:sp>
      <p:pic>
        <p:nvPicPr>
          <p:cNvPr id="5" name="Picture 8">
            <a:extLst>
              <a:ext uri="{FF2B5EF4-FFF2-40B4-BE49-F238E27FC236}">
                <a16:creationId xmlns:a16="http://schemas.microsoft.com/office/drawing/2014/main" id="{61C70CA8-B66C-41AC-D548-B92D7AE63D3B}"/>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
        <p:nvSpPr>
          <p:cNvPr id="6" name="Slide Number Placeholder 3">
            <a:extLst>
              <a:ext uri="{FF2B5EF4-FFF2-40B4-BE49-F238E27FC236}">
                <a16:creationId xmlns:a16="http://schemas.microsoft.com/office/drawing/2014/main" id="{004BC512-72B6-893F-EACA-574E2D5159B8}"/>
              </a:ext>
            </a:extLst>
          </p:cNvPr>
          <p:cNvSpPr txBox="1">
            <a:spLocks noGrp="1"/>
          </p:cNvSpPr>
          <p:nvPr>
            <p:ph type="sldNum" sz="quarter" idx="8"/>
          </p:nvPr>
        </p:nvSpPr>
        <p:spPr/>
        <p:txBody>
          <a:bodyPr/>
          <a:lstStyle>
            <a:lvl1pPr>
              <a:defRPr>
                <a:solidFill>
                  <a:srgbClr val="BFBFBF"/>
                </a:solidFill>
              </a:defRPr>
            </a:lvl1pPr>
          </a:lstStyle>
          <a:p>
            <a:pPr lvl="0"/>
            <a:fld id="{47A7C33F-4AB4-4C7A-B30C-FE2B70A4E217}" type="slidenum">
              <a:t>‹#›</a:t>
            </a:fld>
            <a:endParaRPr lang="en-US"/>
          </a:p>
        </p:txBody>
      </p:sp>
    </p:spTree>
    <p:extLst>
      <p:ext uri="{BB962C8B-B14F-4D97-AF65-F5344CB8AC3E}">
        <p14:creationId xmlns:p14="http://schemas.microsoft.com/office/powerpoint/2010/main" val="34054289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_Black">
    <p:bg>
      <p:bgPr>
        <a:solidFill>
          <a:srgbClr val="000000"/>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72FB9D4-3E7B-3AC2-428F-15EBC96434A7}"/>
              </a:ext>
            </a:extLst>
          </p:cNvPr>
          <p:cNvSpPr txBox="1">
            <a:spLocks noGrp="1"/>
          </p:cNvSpPr>
          <p:nvPr>
            <p:ph idx="4294967295"/>
          </p:nvPr>
        </p:nvSpPr>
        <p:spPr>
          <a:xfrm>
            <a:off x="838200" y="1691996"/>
            <a:ext cx="10515600"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6">
            <a:extLst>
              <a:ext uri="{FF2B5EF4-FFF2-40B4-BE49-F238E27FC236}">
                <a16:creationId xmlns:a16="http://schemas.microsoft.com/office/drawing/2014/main" id="{27470F12-FD03-AE82-3635-3FA459644A87}"/>
              </a:ext>
            </a:extLst>
          </p:cNvPr>
          <p:cNvCxnSpPr/>
          <p:nvPr/>
        </p:nvCxnSpPr>
        <p:spPr>
          <a:xfrm>
            <a:off x="838200" y="1332088"/>
            <a:ext cx="9810048" cy="0"/>
          </a:xfrm>
          <a:prstGeom prst="straightConnector1">
            <a:avLst/>
          </a:prstGeom>
          <a:noFill/>
          <a:ln w="25402" cap="flat">
            <a:solidFill>
              <a:srgbClr val="E1192B"/>
            </a:solidFill>
            <a:prstDash val="solid"/>
            <a:miter/>
          </a:ln>
        </p:spPr>
      </p:cxnSp>
      <p:sp>
        <p:nvSpPr>
          <p:cNvPr id="4" name="Title 1">
            <a:extLst>
              <a:ext uri="{FF2B5EF4-FFF2-40B4-BE49-F238E27FC236}">
                <a16:creationId xmlns:a16="http://schemas.microsoft.com/office/drawing/2014/main" id="{EC831F6F-9559-7C8F-D281-2BDE90BCD8B2}"/>
              </a:ext>
            </a:extLst>
          </p:cNvPr>
          <p:cNvSpPr txBox="1">
            <a:spLocks noGrp="1"/>
          </p:cNvSpPr>
          <p:nvPr>
            <p:ph type="title"/>
          </p:nvPr>
        </p:nvSpPr>
        <p:spPr>
          <a:xfrm>
            <a:off x="838200" y="302420"/>
            <a:ext cx="10515600" cy="1325559"/>
          </a:xfrm>
        </p:spPr>
        <p:txBody>
          <a:bodyPr/>
          <a:lstStyle>
            <a:lvl1pPr>
              <a:defRPr>
                <a:solidFill>
                  <a:srgbClr val="FFFFFF"/>
                </a:solidFill>
              </a:defRPr>
            </a:lvl1pPr>
          </a:lstStyle>
          <a:p>
            <a:pPr lvl="0"/>
            <a:r>
              <a:rPr lang="en-US"/>
              <a:t>Click to edit Master title style</a:t>
            </a:r>
          </a:p>
        </p:txBody>
      </p:sp>
      <p:sp>
        <p:nvSpPr>
          <p:cNvPr id="5" name="Slide Number Placeholder 3">
            <a:extLst>
              <a:ext uri="{FF2B5EF4-FFF2-40B4-BE49-F238E27FC236}">
                <a16:creationId xmlns:a16="http://schemas.microsoft.com/office/drawing/2014/main" id="{52B58B0B-C3C6-5414-AB22-899C64490208}"/>
              </a:ext>
            </a:extLst>
          </p:cNvPr>
          <p:cNvSpPr txBox="1">
            <a:spLocks noGrp="1"/>
          </p:cNvSpPr>
          <p:nvPr>
            <p:ph type="sldNum" sz="quarter" idx="8"/>
          </p:nvPr>
        </p:nvSpPr>
        <p:spPr/>
        <p:txBody>
          <a:bodyPr/>
          <a:lstStyle>
            <a:lvl1pPr>
              <a:defRPr>
                <a:solidFill>
                  <a:srgbClr val="BFBFBF"/>
                </a:solidFill>
              </a:defRPr>
            </a:lvl1pPr>
          </a:lstStyle>
          <a:p>
            <a:pPr lvl="0"/>
            <a:fld id="{1467BDB4-E6F2-455A-9837-BCB20B8822D3}" type="slidenum">
              <a:t>‹#›</a:t>
            </a:fld>
            <a:endParaRPr lang="en-US"/>
          </a:p>
        </p:txBody>
      </p:sp>
      <p:pic>
        <p:nvPicPr>
          <p:cNvPr id="6" name="Picture 10">
            <a:extLst>
              <a:ext uri="{FF2B5EF4-FFF2-40B4-BE49-F238E27FC236}">
                <a16:creationId xmlns:a16="http://schemas.microsoft.com/office/drawing/2014/main" id="{7D3275C4-4E60-3C86-7BF8-DE033867A004}"/>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392442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926232F-6298-0EA9-3CE1-A2D17F8CBD7C}"/>
              </a:ext>
            </a:extLst>
          </p:cNvPr>
          <p:cNvSpPr/>
          <p:nvPr/>
        </p:nvSpPr>
        <p:spPr>
          <a:xfrm>
            <a:off x="0" y="0"/>
            <a:ext cx="6096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3F66D31-207B-1356-295C-6B48C436F559}"/>
              </a:ext>
            </a:extLst>
          </p:cNvPr>
          <p:cNvSpPr txBox="1">
            <a:spLocks noGrp="1"/>
          </p:cNvSpPr>
          <p:nvPr>
            <p:ph type="title"/>
          </p:nvPr>
        </p:nvSpPr>
        <p:spPr>
          <a:xfrm>
            <a:off x="838200" y="365130"/>
            <a:ext cx="4944539" cy="1325559"/>
          </a:xfrm>
        </p:spPr>
        <p:txBody>
          <a:bodyPr/>
          <a:lstStyle>
            <a:lvl1pPr>
              <a:defRPr>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F05E5892-8687-4517-0B22-267F7196968B}"/>
              </a:ext>
            </a:extLst>
          </p:cNvPr>
          <p:cNvSpPr txBox="1">
            <a:spLocks noGrp="1"/>
          </p:cNvSpPr>
          <p:nvPr>
            <p:ph idx="1"/>
          </p:nvPr>
        </p:nvSpPr>
        <p:spPr>
          <a:xfrm>
            <a:off x="838200"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1BDEF32D-D0A3-CAD4-7220-D8E70F055136}"/>
              </a:ext>
            </a:extLst>
          </p:cNvPr>
          <p:cNvSpPr txBox="1">
            <a:spLocks noGrp="1"/>
          </p:cNvSpPr>
          <p:nvPr>
            <p:ph idx="2"/>
          </p:nvPr>
        </p:nvSpPr>
        <p:spPr>
          <a:xfrm>
            <a:off x="6535996" y="1825627"/>
            <a:ext cx="51816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6">
            <a:extLst>
              <a:ext uri="{FF2B5EF4-FFF2-40B4-BE49-F238E27FC236}">
                <a16:creationId xmlns:a16="http://schemas.microsoft.com/office/drawing/2014/main" id="{66BF72AA-2EB4-FD95-E66C-0F718D27D106}"/>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7" name="Slide Number Placeholder 4">
            <a:extLst>
              <a:ext uri="{FF2B5EF4-FFF2-40B4-BE49-F238E27FC236}">
                <a16:creationId xmlns:a16="http://schemas.microsoft.com/office/drawing/2014/main" id="{DC5FB204-886C-7E38-5905-832C9B404D12}"/>
              </a:ext>
            </a:extLst>
          </p:cNvPr>
          <p:cNvSpPr txBox="1">
            <a:spLocks noGrp="1"/>
          </p:cNvSpPr>
          <p:nvPr>
            <p:ph type="sldNum" sz="quarter" idx="8"/>
          </p:nvPr>
        </p:nvSpPr>
        <p:spPr/>
        <p:txBody>
          <a:bodyPr/>
          <a:lstStyle>
            <a:lvl1pPr>
              <a:defRPr>
                <a:solidFill>
                  <a:srgbClr val="BFBFBF"/>
                </a:solidFill>
              </a:defRPr>
            </a:lvl1pPr>
          </a:lstStyle>
          <a:p>
            <a:pPr lvl="0"/>
            <a:fld id="{DFB62078-F2EF-4EFA-9A86-9F35F7F3586D}" type="slidenum">
              <a:t>‹#›</a:t>
            </a:fld>
            <a:endParaRPr lang="en-US"/>
          </a:p>
        </p:txBody>
      </p:sp>
      <p:pic>
        <p:nvPicPr>
          <p:cNvPr id="8" name="Picture 8">
            <a:extLst>
              <a:ext uri="{FF2B5EF4-FFF2-40B4-BE49-F238E27FC236}">
                <a16:creationId xmlns:a16="http://schemas.microsoft.com/office/drawing/2014/main" id="{C768C764-EEC3-9710-BBC7-D7DEFFAAC11E}"/>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92509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B2E3F-AAE1-1094-2C02-0FB5EECF74ED}"/>
              </a:ext>
            </a:extLst>
          </p:cNvPr>
          <p:cNvSpPr txBox="1">
            <a:spLocks noGrp="1"/>
          </p:cNvSpPr>
          <p:nvPr>
            <p:ph type="title"/>
          </p:nvPr>
        </p:nvSpPr>
        <p:spPr>
          <a:xfrm>
            <a:off x="838200" y="365130"/>
            <a:ext cx="10515600" cy="1325559"/>
          </a:xfrm>
          <a:prstGeom prst="rect">
            <a:avLst/>
          </a:prstGeom>
          <a:noFill/>
          <a:ln>
            <a:noFill/>
          </a:ln>
        </p:spPr>
        <p:txBody>
          <a:bodyPr vert="horz" wrap="square" lIns="91440" tIns="45720" rIns="91440" bIns="45720" anchor="ctr" anchorCtr="0" compatLnSpc="1">
            <a:normAutofit/>
          </a:bodyPr>
          <a:lstStyle/>
          <a:p>
            <a:pPr lvl="0"/>
            <a:r>
              <a:rPr lang="en-US"/>
              <a:t>Northeastern Brand Template</a:t>
            </a:r>
          </a:p>
        </p:txBody>
      </p:sp>
      <p:sp>
        <p:nvSpPr>
          <p:cNvPr id="3" name="Text Placeholder 2">
            <a:extLst>
              <a:ext uri="{FF2B5EF4-FFF2-40B4-BE49-F238E27FC236}">
                <a16:creationId xmlns:a16="http://schemas.microsoft.com/office/drawing/2014/main" id="{C23E19EF-5B3C-D30A-810D-A165D9350D01}"/>
              </a:ext>
            </a:extLst>
          </p:cNvPr>
          <p:cNvSpPr txBox="1">
            <a:spLocks noGrp="1"/>
          </p:cNvSpPr>
          <p:nvPr>
            <p:ph type="body" idx="1"/>
          </p:nvPr>
        </p:nvSpPr>
        <p:spPr>
          <a:xfrm>
            <a:off x="838200"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C4264E3-2A2F-DEFC-3550-2B4DC51D236F}"/>
              </a:ext>
            </a:extLst>
          </p:cNvPr>
          <p:cNvSpPr txBox="1">
            <a:spLocks noGrp="1"/>
          </p:cNvSpPr>
          <p:nvPr>
            <p:ph type="sldNum" sz="quarter" idx="4"/>
          </p:nvPr>
        </p:nvSpPr>
        <p:spPr>
          <a:xfrm>
            <a:off x="9016995" y="6356352"/>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Calibri"/>
              </a:defRPr>
            </a:lvl1pPr>
          </a:lstStyle>
          <a:p>
            <a:pPr lvl="0"/>
            <a:fld id="{490AF45F-D45D-4770-BC1E-F4F460FA476A}" type="slidenum">
              <a:t>‹#›</a:t>
            </a:fld>
            <a:endParaRPr lang="en-US"/>
          </a:p>
        </p:txBody>
      </p:sp>
    </p:spTree>
    <p:extLst>
      <p:ext uri="{BB962C8B-B14F-4D97-AF65-F5344CB8AC3E}">
        <p14:creationId xmlns:p14="http://schemas.microsoft.com/office/powerpoint/2010/main" val="2554594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marL="0" marR="0" lvl="0" indent="0" algn="l" defTabSz="685781" rtl="0" fontAlgn="auto" hangingPunct="1">
        <a:lnSpc>
          <a:spcPct val="90000"/>
        </a:lnSpc>
        <a:spcBef>
          <a:spcPts val="0"/>
        </a:spcBef>
        <a:spcAft>
          <a:spcPts val="0"/>
        </a:spcAft>
        <a:buNone/>
        <a:tabLst/>
        <a:defRPr lang="en-US" sz="3300" b="0" i="0" u="none" strike="noStrike" kern="1200" cap="none" spc="0" baseline="0">
          <a:solidFill>
            <a:srgbClr val="000000"/>
          </a:solidFill>
          <a:uFillTx/>
          <a:latin typeface="Real Head Pro"/>
          <a:ea typeface="Real Head Pro"/>
          <a:cs typeface="Real Head Pro"/>
        </a:defRPr>
      </a:lvl1pPr>
    </p:titleStyle>
    <p:bodyStyle>
      <a:lvl1pPr marL="171450" marR="0" lvl="0" indent="-171450" algn="l" defTabSz="685781" rtl="0" fontAlgn="auto" hangingPunct="1">
        <a:lnSpc>
          <a:spcPct val="90000"/>
        </a:lnSpc>
        <a:spcBef>
          <a:spcPts val="750"/>
        </a:spcBef>
        <a:spcAft>
          <a:spcPts val="0"/>
        </a:spcAft>
        <a:buSzPct val="100000"/>
        <a:buFont typeface="Arial"/>
        <a:buChar char="•"/>
        <a:tabLst/>
        <a:defRPr lang="en-US" sz="2100" b="0" i="0" u="none" strike="noStrike" kern="1200" cap="none" spc="0" baseline="0">
          <a:solidFill>
            <a:srgbClr val="000000"/>
          </a:solidFill>
          <a:uFillTx/>
          <a:latin typeface="Real Text Pro"/>
          <a:ea typeface="Real Text Pro"/>
          <a:cs typeface="Real Text Pro"/>
        </a:defRPr>
      </a:lvl1pPr>
      <a:lvl2pPr marL="514340" marR="0" lvl="1" indent="-171450" algn="l" defTabSz="685781" rtl="0" fontAlgn="auto" hangingPunct="1">
        <a:lnSpc>
          <a:spcPct val="90000"/>
        </a:lnSpc>
        <a:spcBef>
          <a:spcPts val="375"/>
        </a:spcBef>
        <a:spcAft>
          <a:spcPts val="0"/>
        </a:spcAft>
        <a:buSzPct val="100000"/>
        <a:buFont typeface="Arial"/>
        <a:buChar char="•"/>
        <a:tabLst/>
        <a:defRPr lang="en-US" sz="1800" b="0" i="0" u="none" strike="noStrike" kern="1200" cap="none" spc="0" baseline="0">
          <a:solidFill>
            <a:srgbClr val="000000"/>
          </a:solidFill>
          <a:uFillTx/>
          <a:latin typeface="Real Text Pro"/>
          <a:ea typeface="Real Text Pro"/>
          <a:cs typeface="Real Text Pro"/>
        </a:defRPr>
      </a:lvl2pPr>
      <a:lvl3pPr marL="857231" marR="0" lvl="2" indent="-171450" algn="l" defTabSz="685781" rtl="0" fontAlgn="auto" hangingPunct="1">
        <a:lnSpc>
          <a:spcPct val="90000"/>
        </a:lnSpc>
        <a:spcBef>
          <a:spcPts val="375"/>
        </a:spcBef>
        <a:spcAft>
          <a:spcPts val="0"/>
        </a:spcAft>
        <a:buSzPct val="100000"/>
        <a:buFont typeface="Arial"/>
        <a:buChar char="•"/>
        <a:tabLst/>
        <a:defRPr lang="en-US" sz="1500" b="0" i="0" u="none" strike="noStrike" kern="1200" cap="none" spc="0" baseline="0">
          <a:solidFill>
            <a:srgbClr val="000000"/>
          </a:solidFill>
          <a:uFillTx/>
          <a:latin typeface="Real Text Pro"/>
          <a:ea typeface="Real Text Pro"/>
          <a:cs typeface="Real Text Pro"/>
        </a:defRPr>
      </a:lvl3pPr>
      <a:lvl4pPr marL="1200122" marR="0" lvl="3"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4pPr>
      <a:lvl5pPr marL="1543013" marR="0" lvl="4"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gular_expressi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spiceworks.com/tech/devops/articles/what-is-dynamic-programm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2D4A-3C5D-23E1-06F5-4E75A31201BE}"/>
              </a:ext>
            </a:extLst>
          </p:cNvPr>
          <p:cNvSpPr txBox="1">
            <a:spLocks noGrp="1"/>
          </p:cNvSpPr>
          <p:nvPr>
            <p:ph type="title"/>
          </p:nvPr>
        </p:nvSpPr>
        <p:spPr>
          <a:xfrm>
            <a:off x="1997532" y="1122361"/>
            <a:ext cx="4572603" cy="2387598"/>
          </a:xfrm>
        </p:spPr>
        <p:txBody>
          <a:bodyPr/>
          <a:lstStyle/>
          <a:p>
            <a:pPr lvl="0"/>
            <a:r>
              <a:rPr lang="en-US"/>
              <a:t>Leetcode 10:</a:t>
            </a:r>
            <a:br>
              <a:rPr lang="en-US"/>
            </a:br>
            <a:r>
              <a:rPr lang="en-US"/>
              <a:t>Regular Expression Matching </a:t>
            </a:r>
          </a:p>
        </p:txBody>
      </p:sp>
      <p:sp>
        <p:nvSpPr>
          <p:cNvPr id="3" name="Subtitle 2">
            <a:extLst>
              <a:ext uri="{FF2B5EF4-FFF2-40B4-BE49-F238E27FC236}">
                <a16:creationId xmlns:a16="http://schemas.microsoft.com/office/drawing/2014/main" id="{CBBD8F82-6B3F-E1EF-DE6A-D283E215A635}"/>
              </a:ext>
            </a:extLst>
          </p:cNvPr>
          <p:cNvSpPr txBox="1">
            <a:spLocks noGrp="1"/>
          </p:cNvSpPr>
          <p:nvPr>
            <p:ph type="subTitle" idx="4294967295"/>
          </p:nvPr>
        </p:nvSpPr>
        <p:spPr>
          <a:xfrm>
            <a:off x="1997532" y="3602041"/>
            <a:ext cx="4572603" cy="1655758"/>
          </a:xfrm>
        </p:spPr>
        <p:txBody>
          <a:bodyPr/>
          <a:lstStyle/>
          <a:p>
            <a:pPr lvl="0"/>
            <a:r>
              <a:rPr lang="en-US"/>
              <a:t>Tong Wu</a:t>
            </a:r>
          </a:p>
          <a:p>
            <a:pPr lvl="0"/>
            <a:r>
              <a:rPr lang="en-US"/>
              <a:t>SiZhi Chen</a:t>
            </a:r>
          </a:p>
          <a:p>
            <a:pPr lvl="0"/>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FD322216-FABC-9F36-8041-300B68124758}"/>
              </a:ext>
            </a:extLst>
          </p:cNvPr>
          <p:cNvSpPr txBox="1">
            <a:spLocks noGrp="1"/>
          </p:cNvSpPr>
          <p:nvPr>
            <p:ph type="title"/>
          </p:nvPr>
        </p:nvSpPr>
        <p:spPr/>
        <p:txBody>
          <a:bodyPr/>
          <a:lstStyle/>
          <a:p>
            <a:pPr lvl="0"/>
            <a:r>
              <a:rPr lang="en-US" dirty="0"/>
              <a:t>Question Definition</a:t>
            </a:r>
          </a:p>
        </p:txBody>
      </p:sp>
      <p:sp>
        <p:nvSpPr>
          <p:cNvPr id="3" name="Rectangle 1">
            <a:extLst>
              <a:ext uri="{FF2B5EF4-FFF2-40B4-BE49-F238E27FC236}">
                <a16:creationId xmlns:a16="http://schemas.microsoft.com/office/drawing/2014/main" id="{22A740B1-2410-B0BA-F62B-368C119AFDCC}"/>
              </a:ext>
            </a:extLst>
          </p:cNvPr>
          <p:cNvSpPr txBox="1">
            <a:spLocks noGrp="1"/>
          </p:cNvSpPr>
          <p:nvPr>
            <p:ph type="body" idx="4294967295"/>
          </p:nvPr>
        </p:nvSpPr>
        <p:spPr>
          <a:xfrm>
            <a:off x="838200" y="1627979"/>
            <a:ext cx="9405135" cy="5078313"/>
          </a:xfrm>
          <a:solidFill>
            <a:srgbClr val="F0F0F0"/>
          </a:solidFill>
        </p:spPr>
        <p:txBody>
          <a:bodyPr wrap="square" anchor="ctr">
            <a:spAutoFit/>
          </a:bodyPr>
          <a:lstStyle/>
          <a:p>
            <a:pPr marL="0" indent="0" defTabSz="914400" hangingPunct="0">
              <a:lnSpc>
                <a:spcPct val="100000"/>
              </a:lnSpc>
              <a:spcBef>
                <a:spcPts val="0"/>
              </a:spcBef>
              <a:buNone/>
            </a:pPr>
            <a:r>
              <a:rPr lang="en-US" altLang="zh-CN" sz="1400" dirty="0">
                <a:solidFill>
                  <a:srgbClr val="262626"/>
                </a:solidFill>
                <a:latin typeface="Arial" pitchFamily="34"/>
              </a:rPr>
              <a:t>Given an input string </a:t>
            </a:r>
            <a:r>
              <a:rPr lang="en-US" altLang="zh-CN" sz="1400" dirty="0">
                <a:solidFill>
                  <a:srgbClr val="262626"/>
                </a:solidFill>
                <a:latin typeface="Arial Unicode MS"/>
              </a:rPr>
              <a:t>s</a:t>
            </a:r>
            <a:r>
              <a:rPr lang="zh-CN" altLang="en-US" sz="1400" dirty="0">
                <a:solidFill>
                  <a:srgbClr val="262626"/>
                </a:solidFill>
                <a:latin typeface="Arial" pitchFamily="34"/>
              </a:rPr>
              <a:t> </a:t>
            </a:r>
            <a:r>
              <a:rPr lang="en-US" altLang="zh-CN" sz="1400" dirty="0">
                <a:solidFill>
                  <a:srgbClr val="262626"/>
                </a:solidFill>
                <a:latin typeface="Arial" pitchFamily="34"/>
              </a:rPr>
              <a:t>and a pattern </a:t>
            </a:r>
            <a:r>
              <a:rPr lang="en-US" altLang="zh-CN" sz="1400" dirty="0">
                <a:solidFill>
                  <a:srgbClr val="262626"/>
                </a:solidFill>
                <a:latin typeface="Arial Unicode MS"/>
              </a:rPr>
              <a:t>p</a:t>
            </a:r>
            <a:r>
              <a:rPr lang="en-US" altLang="zh-CN" sz="1400" dirty="0">
                <a:solidFill>
                  <a:srgbClr val="262626"/>
                </a:solidFill>
                <a:latin typeface="Arial" pitchFamily="34"/>
              </a:rPr>
              <a:t>, implement regular expression matching with support for </a:t>
            </a: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and </a:t>
            </a:r>
            <a:r>
              <a:rPr lang="en-US" altLang="zh-CN" sz="1400" dirty="0">
                <a:solidFill>
                  <a:srgbClr val="262626"/>
                </a:solidFill>
                <a:latin typeface="Arial Unicode MS"/>
              </a:rPr>
              <a:t>'*’</a:t>
            </a:r>
            <a:r>
              <a:rPr lang="zh-CN" altLang="en-US" sz="1400" dirty="0">
                <a:solidFill>
                  <a:srgbClr val="262626"/>
                </a:solidFill>
                <a:latin typeface="Arial" pitchFamily="34"/>
              </a:rPr>
              <a:t> </a:t>
            </a:r>
            <a:endParaRPr lang="en-US" sz="1400" dirty="0">
              <a:solidFill>
                <a:srgbClr val="262626"/>
              </a:solidFill>
              <a:latin typeface="Arial" pitchFamily="34"/>
            </a:endParaRPr>
          </a:p>
          <a:p>
            <a:pPr marL="0" indent="0" defTabSz="914400" hangingPunct="0">
              <a:lnSpc>
                <a:spcPct val="100000"/>
              </a:lnSpc>
              <a:spcBef>
                <a:spcPts val="0"/>
              </a:spcBef>
              <a:buNone/>
            </a:pPr>
            <a:r>
              <a:rPr lang="en-US" altLang="zh-CN" sz="1400" dirty="0">
                <a:solidFill>
                  <a:srgbClr val="262626"/>
                </a:solidFill>
                <a:latin typeface="Arial" pitchFamily="34"/>
              </a:rPr>
              <a:t>where:</a:t>
            </a:r>
            <a:endParaRPr lang="zh-CN" altLang="en-US" sz="800" dirty="0">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Matches any single character.​​​​</a:t>
            </a:r>
          </a:p>
          <a:p>
            <a:pPr marL="0" indent="0" defTabSz="914400" hangingPunct="0">
              <a:lnSpc>
                <a:spcPct val="100000"/>
              </a:lnSpc>
              <a:spcBef>
                <a:spcPts val="0"/>
              </a:spcBef>
            </a:pP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Matches zero or more of the preceding element.</a:t>
            </a:r>
          </a:p>
          <a:p>
            <a:pPr marL="0" indent="0" defTabSz="914400" hangingPunct="0">
              <a:lnSpc>
                <a:spcPct val="100000"/>
              </a:lnSpc>
              <a:spcBef>
                <a:spcPts val="0"/>
              </a:spcBef>
              <a:buNone/>
            </a:pPr>
            <a:r>
              <a:rPr lang="en-US" altLang="zh-CN" sz="1400" dirty="0">
                <a:solidFill>
                  <a:srgbClr val="262626"/>
                </a:solidFill>
                <a:latin typeface="Arial" pitchFamily="34"/>
              </a:rPr>
              <a:t>The matching should cover the </a:t>
            </a:r>
            <a:r>
              <a:rPr lang="en-US" altLang="zh-CN" sz="1400" b="1" dirty="0">
                <a:solidFill>
                  <a:srgbClr val="262626"/>
                </a:solidFill>
                <a:latin typeface="Arial" pitchFamily="34"/>
              </a:rPr>
              <a:t>entire</a:t>
            </a:r>
            <a:r>
              <a:rPr lang="zh-CN" altLang="en-US" sz="1400" dirty="0">
                <a:solidFill>
                  <a:srgbClr val="262626"/>
                </a:solidFill>
                <a:latin typeface="Arial" pitchFamily="34"/>
              </a:rPr>
              <a:t> </a:t>
            </a:r>
            <a:r>
              <a:rPr lang="en-US" altLang="zh-CN" sz="1400" dirty="0">
                <a:solidFill>
                  <a:srgbClr val="262626"/>
                </a:solidFill>
                <a:latin typeface="Arial" pitchFamily="34"/>
              </a:rPr>
              <a:t>input string (not partial).</a:t>
            </a:r>
            <a:endParaRPr lang="zh-CN" altLang="en-US" sz="800" dirty="0">
              <a:latin typeface="Arial" pitchFamily="34"/>
            </a:endParaRPr>
          </a:p>
          <a:p>
            <a:pPr marL="0" indent="0" defTabSz="914400" hangingPunct="0">
              <a:lnSpc>
                <a:spcPct val="100000"/>
              </a:lnSpc>
              <a:spcBef>
                <a:spcPts val="0"/>
              </a:spcBef>
              <a:buNone/>
            </a:pPr>
            <a:r>
              <a:rPr lang="zh-CN" altLang="en-US" sz="1400" dirty="0">
                <a:solidFill>
                  <a:srgbClr val="262626"/>
                </a:solidFill>
                <a:latin typeface="Arial" pitchFamily="34"/>
              </a:rPr>
              <a:t> </a:t>
            </a: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1:</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"aa", p = "a" </a:t>
            </a:r>
            <a:r>
              <a:rPr lang="en-US" altLang="zh-CN" sz="1400" b="1" dirty="0">
                <a:latin typeface="Arial Unicode MS"/>
              </a:rPr>
              <a:t>Output:</a:t>
            </a:r>
            <a:r>
              <a:rPr lang="zh-CN" altLang="en-US" sz="1400" dirty="0">
                <a:latin typeface="Arial Unicode MS"/>
              </a:rPr>
              <a:t> </a:t>
            </a:r>
            <a:r>
              <a:rPr lang="en-US" altLang="zh-CN" sz="1400" dirty="0">
                <a:latin typeface="Arial Unicode MS"/>
              </a:rPr>
              <a:t>false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"a" does not match the entire string "aa". </a:t>
            </a:r>
            <a:endParaRPr lang="en-US" sz="1400" dirty="0">
              <a:latin typeface="Arial Unicode MS"/>
            </a:endParaRPr>
          </a:p>
          <a:p>
            <a:pPr marL="0" indent="0" defTabSz="914400" hangingPunct="0">
              <a:lnSpc>
                <a:spcPct val="100000"/>
              </a:lnSpc>
              <a:spcBef>
                <a:spcPts val="0"/>
              </a:spcBef>
              <a:buNone/>
            </a:pP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2:</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"aa", p = "a*" </a:t>
            </a:r>
            <a:r>
              <a:rPr lang="en-US" altLang="zh-CN" sz="1400" b="1" dirty="0">
                <a:latin typeface="Arial Unicode MS"/>
              </a:rPr>
              <a:t>Output:</a:t>
            </a:r>
            <a:r>
              <a:rPr lang="zh-CN" altLang="en-US" sz="1400" dirty="0">
                <a:latin typeface="Arial Unicode MS"/>
              </a:rPr>
              <a:t> </a:t>
            </a:r>
            <a:r>
              <a:rPr lang="en-US" altLang="zh-CN" sz="1400" dirty="0">
                <a:latin typeface="Arial Unicode MS"/>
              </a:rPr>
              <a:t>true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 means zero or more of the preceding element, 'a'. Therefore, by repeating 'a' once, it becomes "aa". </a:t>
            </a:r>
            <a:endParaRPr lang="en-US" sz="1400" dirty="0">
              <a:latin typeface="Arial Unicode MS"/>
            </a:endParaRPr>
          </a:p>
          <a:p>
            <a:pPr marL="0" indent="0" defTabSz="914400" hangingPunct="0">
              <a:lnSpc>
                <a:spcPct val="100000"/>
              </a:lnSpc>
              <a:spcBef>
                <a:spcPts val="0"/>
              </a:spcBef>
              <a:buNone/>
            </a:pP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3:</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"ab", p = ".*" </a:t>
            </a:r>
            <a:r>
              <a:rPr lang="en-US" altLang="zh-CN" sz="1400" b="1" dirty="0">
                <a:latin typeface="Arial Unicode MS"/>
              </a:rPr>
              <a:t>Output:</a:t>
            </a:r>
            <a:r>
              <a:rPr lang="zh-CN" altLang="en-US" sz="1400" dirty="0">
                <a:latin typeface="Arial Unicode MS"/>
              </a:rPr>
              <a:t> </a:t>
            </a:r>
            <a:r>
              <a:rPr lang="en-US" altLang="zh-CN" sz="1400" dirty="0">
                <a:latin typeface="Arial Unicode MS"/>
              </a:rPr>
              <a:t>true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 means "zero or more (*) of any character (.)". </a:t>
            </a:r>
            <a:endParaRPr lang="zh-CN" altLang="en-US" sz="800" dirty="0">
              <a:latin typeface="Arial" pitchFamily="34"/>
            </a:endParaRPr>
          </a:p>
          <a:p>
            <a:pPr marL="0" indent="0" defTabSz="914400" hangingPunct="0">
              <a:lnSpc>
                <a:spcPct val="100000"/>
              </a:lnSpc>
              <a:spcBef>
                <a:spcPts val="0"/>
              </a:spcBef>
              <a:buNone/>
            </a:pPr>
            <a:r>
              <a:rPr lang="zh-CN" altLang="en-US" sz="1400" dirty="0">
                <a:solidFill>
                  <a:srgbClr val="262626"/>
                </a:solidFill>
                <a:latin typeface="Arial" pitchFamily="34"/>
              </a:rPr>
              <a:t> </a:t>
            </a: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Constraints:</a:t>
            </a:r>
            <a:endParaRPr lang="zh-CN" altLang="en-US" sz="800" dirty="0">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1 &lt;= </a:t>
            </a:r>
            <a:r>
              <a:rPr lang="en-US" altLang="zh-CN" sz="1400" dirty="0" err="1">
                <a:solidFill>
                  <a:srgbClr val="262626"/>
                </a:solidFill>
                <a:latin typeface="Arial Unicode MS"/>
              </a:rPr>
              <a:t>s.length</a:t>
            </a:r>
            <a:r>
              <a:rPr lang="en-US" altLang="zh-CN" sz="1400" dirty="0">
                <a:solidFill>
                  <a:srgbClr val="262626"/>
                </a:solidFill>
                <a:latin typeface="Arial Unicode MS"/>
              </a:rPr>
              <a:t> &lt;= 20</a:t>
            </a:r>
            <a:endParaRPr lang="zh-CN" altLang="en-US" sz="1400" dirty="0">
              <a:solidFill>
                <a:srgbClr val="262626"/>
              </a:solidFill>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1 &lt;= </a:t>
            </a:r>
            <a:r>
              <a:rPr lang="en-US" altLang="zh-CN" sz="1400" dirty="0" err="1">
                <a:solidFill>
                  <a:srgbClr val="262626"/>
                </a:solidFill>
                <a:latin typeface="Arial Unicode MS"/>
              </a:rPr>
              <a:t>p.length</a:t>
            </a:r>
            <a:r>
              <a:rPr lang="en-US" altLang="zh-CN" sz="1400" dirty="0">
                <a:solidFill>
                  <a:srgbClr val="262626"/>
                </a:solidFill>
                <a:latin typeface="Arial Unicode MS"/>
              </a:rPr>
              <a:t> &lt;= 20</a:t>
            </a:r>
            <a:endParaRPr lang="zh-CN" altLang="en-US" sz="1400" dirty="0">
              <a:solidFill>
                <a:srgbClr val="262626"/>
              </a:solidFill>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s</a:t>
            </a:r>
            <a:r>
              <a:rPr lang="zh-CN" altLang="en-US" sz="1400" dirty="0">
                <a:solidFill>
                  <a:srgbClr val="262626"/>
                </a:solidFill>
                <a:latin typeface="Arial" pitchFamily="34"/>
              </a:rPr>
              <a:t> </a:t>
            </a:r>
            <a:r>
              <a:rPr lang="en-US" altLang="zh-CN" sz="1400" dirty="0">
                <a:solidFill>
                  <a:srgbClr val="262626"/>
                </a:solidFill>
                <a:latin typeface="Arial" pitchFamily="34"/>
              </a:rPr>
              <a:t>contains only lowercase English letters.</a:t>
            </a:r>
          </a:p>
          <a:p>
            <a:pPr marL="0" indent="0" defTabSz="914400" hangingPunct="0">
              <a:lnSpc>
                <a:spcPct val="100000"/>
              </a:lnSpc>
              <a:spcBef>
                <a:spcPts val="0"/>
              </a:spcBef>
            </a:pPr>
            <a:r>
              <a:rPr lang="en-US" altLang="zh-CN" sz="1400" dirty="0">
                <a:solidFill>
                  <a:srgbClr val="262626"/>
                </a:solidFill>
                <a:latin typeface="Arial Unicode MS"/>
              </a:rPr>
              <a:t>p</a:t>
            </a:r>
            <a:r>
              <a:rPr lang="zh-CN" altLang="en-US" sz="1400" dirty="0">
                <a:solidFill>
                  <a:srgbClr val="262626"/>
                </a:solidFill>
                <a:latin typeface="Arial" pitchFamily="34"/>
              </a:rPr>
              <a:t> </a:t>
            </a:r>
            <a:r>
              <a:rPr lang="en-US" altLang="zh-CN" sz="1400" dirty="0">
                <a:solidFill>
                  <a:srgbClr val="262626"/>
                </a:solidFill>
                <a:latin typeface="Arial" pitchFamily="34"/>
              </a:rPr>
              <a:t>contains only lowercase English letters, </a:t>
            </a:r>
            <a:r>
              <a:rPr lang="en-US" altLang="zh-CN" sz="1400" dirty="0">
                <a:solidFill>
                  <a:srgbClr val="262626"/>
                </a:solidFill>
                <a:latin typeface="Arial Unicode MS"/>
              </a:rPr>
              <a:t>'.'</a:t>
            </a:r>
            <a:r>
              <a:rPr lang="en-US" altLang="zh-CN" sz="1400" dirty="0">
                <a:solidFill>
                  <a:srgbClr val="262626"/>
                </a:solidFill>
                <a:latin typeface="Arial" pitchFamily="34"/>
              </a:rPr>
              <a:t>, and </a:t>
            </a:r>
            <a:r>
              <a:rPr lang="en-US" altLang="zh-CN" sz="1400" dirty="0">
                <a:solidFill>
                  <a:srgbClr val="262626"/>
                </a:solidFill>
                <a:latin typeface="Arial Unicode MS"/>
              </a:rPr>
              <a:t>'*'</a:t>
            </a:r>
            <a:r>
              <a:rPr lang="en-US" altLang="zh-CN" sz="1400" dirty="0">
                <a:solidFill>
                  <a:srgbClr val="262626"/>
                </a:solidFill>
                <a:latin typeface="Arial" pitchFamily="34"/>
              </a:rPr>
              <a:t>.</a:t>
            </a:r>
          </a:p>
          <a:p>
            <a:pPr marL="0" indent="0" defTabSz="914400" hangingPunct="0">
              <a:lnSpc>
                <a:spcPct val="100000"/>
              </a:lnSpc>
              <a:spcBef>
                <a:spcPts val="0"/>
              </a:spcBef>
            </a:pPr>
            <a:r>
              <a:rPr lang="en-US" altLang="zh-CN" sz="1400" dirty="0">
                <a:solidFill>
                  <a:srgbClr val="262626"/>
                </a:solidFill>
                <a:latin typeface="Arial" pitchFamily="34"/>
              </a:rPr>
              <a:t>It is guaranteed for each appearance of the character </a:t>
            </a:r>
            <a:r>
              <a:rPr lang="en-US" altLang="zh-CN" sz="1400" dirty="0">
                <a:solidFill>
                  <a:srgbClr val="262626"/>
                </a:solidFill>
                <a:latin typeface="Arial Unicode MS"/>
              </a:rPr>
              <a:t>'*'</a:t>
            </a:r>
            <a:r>
              <a:rPr lang="en-US" altLang="zh-CN" sz="1400" dirty="0">
                <a:solidFill>
                  <a:srgbClr val="262626"/>
                </a:solidFill>
                <a:latin typeface="Arial" pitchFamily="34"/>
              </a:rPr>
              <a:t>, there will be a previous valid character to match.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B272E-9FD6-8245-8273-FAF1C4B23CE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31F79C5-17B8-5494-92D8-41AF26E60571}"/>
              </a:ext>
            </a:extLst>
          </p:cNvPr>
          <p:cNvSpPr txBox="1">
            <a:spLocks noGrp="1"/>
          </p:cNvSpPr>
          <p:nvPr>
            <p:ph type="title"/>
          </p:nvPr>
        </p:nvSpPr>
        <p:spPr>
          <a:xfrm>
            <a:off x="838200" y="365130"/>
            <a:ext cx="4944539" cy="1325559"/>
          </a:xfrm>
        </p:spPr>
        <p:txBody>
          <a:bodyPr vert="horz" wrap="square" lIns="91440" tIns="45720" rIns="91440" bIns="45720" anchor="ctr" anchorCtr="0" compatLnSpc="1">
            <a:normAutofit/>
          </a:bodyPr>
          <a:lstStyle/>
          <a:p>
            <a:r>
              <a:rPr lang="en-US" altLang="zh-CN" b="0" i="0" u="none" strike="noStrike" kern="1200" cap="none" spc="0" baseline="0" dirty="0">
                <a:uFillTx/>
                <a:latin typeface="Real Head Pro"/>
                <a:ea typeface="Real Head Pro"/>
                <a:cs typeface="Real Head Pro"/>
              </a:rPr>
              <a:t>Introduction to Regular Expressions</a:t>
            </a:r>
          </a:p>
        </p:txBody>
      </p:sp>
      <p:sp>
        <p:nvSpPr>
          <p:cNvPr id="4" name="Rectangle 1">
            <a:extLst>
              <a:ext uri="{FF2B5EF4-FFF2-40B4-BE49-F238E27FC236}">
                <a16:creationId xmlns:a16="http://schemas.microsoft.com/office/drawing/2014/main" id="{C36736C7-C7EF-E168-21B1-E885CF92D79A}"/>
              </a:ext>
            </a:extLst>
          </p:cNvPr>
          <p:cNvSpPr>
            <a:spLocks noChangeArrowheads="1"/>
          </p:cNvSpPr>
          <p:nvPr/>
        </p:nvSpPr>
        <p:spPr bwMode="auto">
          <a:xfrm>
            <a:off x="838200" y="1825627"/>
            <a:ext cx="4944539" cy="435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marL="171450" lvl="0" indent="-171450" defTabSz="685781" eaLnBrk="0" latinLnBrk="0">
              <a:lnSpc>
                <a:spcPct val="90000"/>
              </a:lnSpc>
              <a:spcBef>
                <a:spcPts val="750"/>
              </a:spcBef>
              <a:buClrTx/>
              <a:buSzPct val="100000"/>
              <a:buFont typeface="Arial"/>
              <a:buChar char="•"/>
            </a:pPr>
            <a:r>
              <a:rPr kumimoji="0" lang="en-US" altLang="zh-CN" sz="2100" normalizeH="0" dirty="0">
                <a:ln>
                  <a:noFill/>
                </a:ln>
                <a:solidFill>
                  <a:srgbClr val="000000"/>
                </a:solidFill>
                <a:effectLst/>
                <a:latin typeface="Real Text Pro"/>
              </a:rPr>
              <a:t>Regular Expressions (Regex) are sequences of characters that define a search pattern. They are widely used in: </a:t>
            </a: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String matching</a:t>
            </a: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Text processing</a:t>
            </a:r>
            <a:endParaRPr lang="en-US" altLang="zh-CN" sz="2100" b="1" dirty="0">
              <a:solidFill>
                <a:srgbClr val="000000"/>
              </a:solidFill>
              <a:latin typeface="Real Text Pro"/>
            </a:endParaRP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Pattern recognition.</a:t>
            </a:r>
          </a:p>
          <a:p>
            <a:pPr marL="171450" lvl="0" indent="-171450" defTabSz="685781" eaLnBrk="0" latinLnBrk="0">
              <a:lnSpc>
                <a:spcPct val="90000"/>
              </a:lnSpc>
              <a:spcBef>
                <a:spcPts val="750"/>
              </a:spcBef>
              <a:buClrTx/>
              <a:buSzPct val="100000"/>
              <a:buFont typeface="Arial"/>
              <a:buChar char="•"/>
            </a:pPr>
            <a:r>
              <a:rPr kumimoji="0" lang="en-US" altLang="zh-CN" sz="2100" normalizeH="0" dirty="0">
                <a:ln>
                  <a:noFill/>
                </a:ln>
                <a:solidFill>
                  <a:srgbClr val="000000"/>
                </a:solidFill>
                <a:effectLst/>
                <a:latin typeface="Real Text Pro"/>
              </a:rPr>
              <a:t>Common Regex Symbols</a:t>
            </a:r>
          </a:p>
        </p:txBody>
      </p:sp>
      <p:graphicFrame>
        <p:nvGraphicFramePr>
          <p:cNvPr id="2" name="Table 1">
            <a:extLst>
              <a:ext uri="{FF2B5EF4-FFF2-40B4-BE49-F238E27FC236}">
                <a16:creationId xmlns:a16="http://schemas.microsoft.com/office/drawing/2014/main" id="{7127EC61-543D-C379-7ED3-E05AD4F66506}"/>
              </a:ext>
            </a:extLst>
          </p:cNvPr>
          <p:cNvGraphicFramePr>
            <a:graphicFrameLocks noGrp="1"/>
          </p:cNvGraphicFramePr>
          <p:nvPr>
            <p:extLst>
              <p:ext uri="{D42A27DB-BD31-4B8C-83A1-F6EECF244321}">
                <p14:modId xmlns:p14="http://schemas.microsoft.com/office/powerpoint/2010/main" val="2758400649"/>
              </p:ext>
            </p:extLst>
          </p:nvPr>
        </p:nvGraphicFramePr>
        <p:xfrm>
          <a:off x="6409263" y="1605890"/>
          <a:ext cx="5181600" cy="3646220"/>
        </p:xfrm>
        <a:graphic>
          <a:graphicData uri="http://schemas.openxmlformats.org/drawingml/2006/table">
            <a:tbl>
              <a:tblPr firstRow="1" firstCol="1" bandRow="1">
                <a:tableStyleId>{5C22544A-7EE6-4342-B048-85BDC9FD1C3A}</a:tableStyleId>
              </a:tblPr>
              <a:tblGrid>
                <a:gridCol w="986921">
                  <a:extLst>
                    <a:ext uri="{9D8B030D-6E8A-4147-A177-3AD203B41FA5}">
                      <a16:colId xmlns:a16="http://schemas.microsoft.com/office/drawing/2014/main" val="1890900657"/>
                    </a:ext>
                  </a:extLst>
                </a:gridCol>
                <a:gridCol w="4194679">
                  <a:extLst>
                    <a:ext uri="{9D8B030D-6E8A-4147-A177-3AD203B41FA5}">
                      <a16:colId xmlns:a16="http://schemas.microsoft.com/office/drawing/2014/main" val="1317437374"/>
                    </a:ext>
                  </a:extLst>
                </a:gridCol>
              </a:tblGrid>
              <a:tr h="393606">
                <a:tc>
                  <a:txBody>
                    <a:bodyPr/>
                    <a:lstStyle/>
                    <a:p>
                      <a:pPr algn="ctr">
                        <a:lnSpc>
                          <a:spcPct val="115000"/>
                        </a:lnSpc>
                        <a:spcAft>
                          <a:spcPts val="800"/>
                        </a:spcAft>
                        <a:buNone/>
                      </a:pPr>
                      <a:r>
                        <a:rPr lang="en-US" sz="1800" kern="100">
                          <a:effectLst/>
                        </a:rPr>
                        <a:t>Symbol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Meaning</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3795850164"/>
                  </a:ext>
                </a:extLst>
              </a:tr>
              <a:tr h="393606">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any single character.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1975590468"/>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Matches zero or more of the preceding character.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2710604990"/>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Matches one or more of the preceding character.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3278960635"/>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zero or one of the preceding character.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2034467413"/>
                  </a:ext>
                </a:extLst>
              </a:tr>
              <a:tr h="714752">
                <a:tc>
                  <a:txBody>
                    <a:bodyPr/>
                    <a:lstStyle/>
                    <a:p>
                      <a:pPr algn="ctr">
                        <a:lnSpc>
                          <a:spcPct val="115000"/>
                        </a:lnSpc>
                        <a:spcAft>
                          <a:spcPts val="800"/>
                        </a:spcAft>
                        <a:buNone/>
                      </a:pPr>
                      <a:r>
                        <a:rPr lang="en-US" sz="1800" kern="100" dirty="0">
                          <a:effectLst/>
                        </a:rPr>
                        <a:t>[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any one character inside the brackets.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4188706777"/>
                  </a:ext>
                </a:extLst>
              </a:tr>
            </a:tbl>
          </a:graphicData>
        </a:graphic>
      </p:graphicFrame>
    </p:spTree>
    <p:extLst>
      <p:ext uri="{BB962C8B-B14F-4D97-AF65-F5344CB8AC3E}">
        <p14:creationId xmlns:p14="http://schemas.microsoft.com/office/powerpoint/2010/main" val="298672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EC04B-6626-E8CE-F2DC-67E0F58CED3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8D84B62-B89C-0A83-2E05-3188D6A92115}"/>
              </a:ext>
            </a:extLst>
          </p:cNvPr>
          <p:cNvSpPr txBox="1">
            <a:spLocks noGrp="1"/>
          </p:cNvSpPr>
          <p:nvPr>
            <p:ph type="title"/>
          </p:nvPr>
        </p:nvSpPr>
        <p:spPr/>
        <p:txBody>
          <a:bodyPr/>
          <a:lstStyle/>
          <a:p>
            <a:pPr lvl="0"/>
            <a:r>
              <a:rPr lang="en-US" dirty="0"/>
              <a:t>Dynamic Programming</a:t>
            </a:r>
          </a:p>
        </p:txBody>
      </p:sp>
      <p:sp>
        <p:nvSpPr>
          <p:cNvPr id="5" name="TextBox 4">
            <a:extLst>
              <a:ext uri="{FF2B5EF4-FFF2-40B4-BE49-F238E27FC236}">
                <a16:creationId xmlns:a16="http://schemas.microsoft.com/office/drawing/2014/main" id="{762A9808-45FD-310C-1F51-C3ACC9B7BFE0}"/>
              </a:ext>
            </a:extLst>
          </p:cNvPr>
          <p:cNvSpPr txBox="1"/>
          <p:nvPr/>
        </p:nvSpPr>
        <p:spPr>
          <a:xfrm>
            <a:off x="838200" y="1627979"/>
            <a:ext cx="9723634" cy="4451668"/>
          </a:xfrm>
          <a:prstGeom prst="rect">
            <a:avLst/>
          </a:prstGeom>
          <a:noFill/>
        </p:spPr>
        <p:txBody>
          <a:bodyPr wrap="square">
            <a:spAutoFit/>
          </a:bodyPr>
          <a:lstStyle/>
          <a:p>
            <a:pPr>
              <a:lnSpc>
                <a:spcPct val="115000"/>
              </a:lnSpc>
              <a:spcAft>
                <a:spcPts val="800"/>
              </a:spcAft>
              <a:buNone/>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Dynamic Programming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is an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optimization technique</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used to solve problems by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breaking them down into smaller overlapping subproblems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and storing their results to avoid redundant computations.</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5000"/>
              </a:lnSpc>
              <a:spcAft>
                <a:spcPts val="800"/>
              </a:spcAft>
              <a:buNone/>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Instead of solving the same subproblem multiple times (as in recursion),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DP stores the results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(memorization) or builds solutions iteratively (bottom-up approach).</a:t>
            </a:r>
          </a:p>
          <a:p>
            <a:pPr>
              <a:lnSpc>
                <a:spcPct val="115000"/>
              </a:lnSpc>
              <a:spcAft>
                <a:spcPts val="800"/>
              </a:spcAft>
              <a:buNone/>
            </a:pP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5000"/>
              </a:lnSpc>
              <a:spcAft>
                <a:spcPts val="800"/>
              </a:spcAft>
              <a:buNone/>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Why Use Dynamic Programming?</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5000"/>
              </a:lnSpc>
              <a:spcAft>
                <a:spcPts val="800"/>
              </a:spcAft>
              <a:buFont typeface="+mj-lt"/>
              <a:buAutoNum type="alphaLcPeriod"/>
              <a:tabLst>
                <a:tab pos="4572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Avoids Redundant Computation</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Recursion may recompute the same subproblem multiple times, leading to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exponential time complexity (O(2^n))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DP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stores results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to prevent </a:t>
            </a:r>
            <a:r>
              <a:rPr lang="en-US" altLang="zh-CN" sz="1500" kern="100" dirty="0" err="1">
                <a:effectLst/>
                <a:latin typeface="等线" panose="02010600030101010101" pitchFamily="2" charset="-122"/>
                <a:ea typeface="等线" panose="02010600030101010101" pitchFamily="2" charset="-122"/>
                <a:cs typeface="Times New Roman" panose="02020603050405020304" pitchFamily="18" charset="0"/>
              </a:rPr>
              <a:t>recomputation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reducing complexity to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polynomial time (O(n^2) or O(n))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5000"/>
              </a:lnSpc>
              <a:spcAft>
                <a:spcPts val="800"/>
              </a:spcAft>
              <a:buFont typeface="+mj-lt"/>
              <a:buAutoNum type="alphaLcPeriod"/>
              <a:tabLst>
                <a:tab pos="4572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Optimizes Recursive Solutions</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Memorization (Top-Down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Uses recursion + caching.</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Tabulation (Bottom-Up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Uses iterative table-filling.</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01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1109C4-D4AB-9386-9857-29892F65CA72}"/>
              </a:ext>
            </a:extLst>
          </p:cNvPr>
          <p:cNvSpPr txBox="1">
            <a:spLocks noGrp="1"/>
          </p:cNvSpPr>
          <p:nvPr>
            <p:ph type="body" idx="4294967295"/>
          </p:nvPr>
        </p:nvSpPr>
        <p:spPr>
          <a:xfrm>
            <a:off x="2152650" y="1691996"/>
            <a:ext cx="7886700" cy="4351336"/>
          </a:xfrm>
        </p:spPr>
        <p:txBody>
          <a:bodyPr/>
          <a:lstStyle/>
          <a:p>
            <a:pPr marL="0" indent="0">
              <a:buNone/>
            </a:pPr>
            <a:r>
              <a:rPr lang="en-US" dirty="0"/>
              <a:t>Solution1: Top-down with memorization (recursive DFS):</a:t>
            </a:r>
          </a:p>
          <a:p>
            <a:pPr lvl="0"/>
            <a:r>
              <a:rPr lang="en-US" dirty="0"/>
              <a:t>The key here is to realize that the problem breaks down into smaller subproblems. If we know how smaller parts of the string and pattern match, we can use those results to solve for larger parts.</a:t>
            </a:r>
          </a:p>
          <a:p>
            <a:pPr marL="0" indent="0">
              <a:buNone/>
            </a:pPr>
            <a:endParaRPr lang="en-US" dirty="0"/>
          </a:p>
          <a:p>
            <a:pPr marL="0" indent="0">
              <a:buNone/>
            </a:pPr>
            <a:r>
              <a:rPr lang="en-US" dirty="0"/>
              <a:t>Solution2: Bottom-up dynamic programming (iterative)</a:t>
            </a:r>
          </a:p>
          <a:p>
            <a:pPr lvl="0"/>
            <a:r>
              <a:rPr lang="en-US" dirty="0"/>
              <a:t>Builds up from smaller subproblems to the full problem.</a:t>
            </a:r>
          </a:p>
          <a:p>
            <a:pPr lvl="0"/>
            <a:r>
              <a:rPr lang="en-US" dirty="0"/>
              <a:t>Create a 2D table f where f[</a:t>
            </a:r>
            <a:r>
              <a:rPr lang="en-US" dirty="0" err="1"/>
              <a:t>i</a:t>
            </a:r>
            <a:r>
              <a:rPr lang="en-US" dirty="0"/>
              <a:t>][j] will represent whether the first </a:t>
            </a:r>
            <a:r>
              <a:rPr lang="en-US" dirty="0" err="1"/>
              <a:t>i</a:t>
            </a:r>
            <a:r>
              <a:rPr lang="en-US" dirty="0"/>
              <a:t> characters of string match the first j characters of pattern. And fill it with nested loop.</a:t>
            </a:r>
          </a:p>
        </p:txBody>
      </p:sp>
      <p:sp>
        <p:nvSpPr>
          <p:cNvPr id="3" name="标题 2">
            <a:extLst>
              <a:ext uri="{FF2B5EF4-FFF2-40B4-BE49-F238E27FC236}">
                <a16:creationId xmlns:a16="http://schemas.microsoft.com/office/drawing/2014/main" id="{511024CC-24D2-1082-7CA1-E3E293D32C03}"/>
              </a:ext>
            </a:extLst>
          </p:cNvPr>
          <p:cNvSpPr txBox="1">
            <a:spLocks noGrp="1"/>
          </p:cNvSpPr>
          <p:nvPr>
            <p:ph type="title"/>
          </p:nvPr>
        </p:nvSpPr>
        <p:spPr/>
        <p:txBody>
          <a:bodyPr/>
          <a:lstStyle/>
          <a:p>
            <a:pPr lvl="0"/>
            <a:r>
              <a:rPr lang="en-US"/>
              <a:t>Overall Strategy</a:t>
            </a:r>
          </a:p>
        </p:txBody>
      </p:sp>
      <p:pic>
        <p:nvPicPr>
          <p:cNvPr id="4" name="图片 4">
            <a:extLst>
              <a:ext uri="{FF2B5EF4-FFF2-40B4-BE49-F238E27FC236}">
                <a16:creationId xmlns:a16="http://schemas.microsoft.com/office/drawing/2014/main" id="{EA4BF3D6-6AA8-9B5C-F06D-B8CBDCDD578E}"/>
              </a:ext>
            </a:extLst>
          </p:cNvPr>
          <p:cNvPicPr>
            <a:picLocks noChangeAspect="1"/>
          </p:cNvPicPr>
          <p:nvPr/>
        </p:nvPicPr>
        <p:blipFill>
          <a:blip r:embed="rId2"/>
          <a:stretch>
            <a:fillRect/>
          </a:stretch>
        </p:blipFill>
        <p:spPr>
          <a:xfrm>
            <a:off x="5883896" y="4952491"/>
            <a:ext cx="3409953" cy="1789745"/>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8CBD75-A014-83EE-77E4-0C6B478453BB}"/>
              </a:ext>
            </a:extLst>
          </p:cNvPr>
          <p:cNvSpPr txBox="1">
            <a:spLocks noGrp="1"/>
          </p:cNvSpPr>
          <p:nvPr>
            <p:ph type="body" idx="4294967295"/>
          </p:nvPr>
        </p:nvSpPr>
        <p:spPr>
          <a:xfrm>
            <a:off x="838200" y="1739704"/>
            <a:ext cx="7886700" cy="4351336"/>
          </a:xfrm>
        </p:spPr>
        <p:txBody>
          <a:bodyPr/>
          <a:lstStyle/>
          <a:p>
            <a:pPr marL="0" lvl="0" indent="0">
              <a:buNone/>
            </a:pPr>
            <a:r>
              <a:rPr lang="en-US" dirty="0"/>
              <a:t>Solution1:</a:t>
            </a:r>
          </a:p>
          <a:p>
            <a:pPr lvl="0"/>
            <a:r>
              <a:rPr lang="en-US" dirty="0"/>
              <a:t>Using depth-first search which creates a decision tree that explores all possible matching paths between the string and pattern.</a:t>
            </a:r>
          </a:p>
          <a:p>
            <a:pPr lvl="0"/>
            <a:r>
              <a:rPr lang="en-US" dirty="0"/>
              <a:t>Using recursive method to go through decision tree</a:t>
            </a:r>
          </a:p>
          <a:p>
            <a:pPr lvl="0"/>
            <a:r>
              <a:rPr lang="en-US" dirty="0"/>
              <a:t>Using pointer to traverse through both string and pattern</a:t>
            </a:r>
          </a:p>
          <a:p>
            <a:pPr lvl="0"/>
            <a:endParaRPr lang="en-US" dirty="0"/>
          </a:p>
          <a:p>
            <a:pPr marL="0" lvl="0" indent="0">
              <a:buNone/>
            </a:pPr>
            <a:r>
              <a:rPr lang="en-US" dirty="0"/>
              <a:t>Solution2:</a:t>
            </a:r>
          </a:p>
          <a:p>
            <a:pPr lvl="0"/>
            <a:r>
              <a:rPr lang="en-US" dirty="0"/>
              <a:t>Using 2d array to contain dynamic programming table</a:t>
            </a:r>
          </a:p>
          <a:p>
            <a:pPr lvl="0"/>
            <a:r>
              <a:rPr lang="en-US" dirty="0"/>
              <a:t>Using nested loop to fill out the table</a:t>
            </a:r>
          </a:p>
          <a:p>
            <a:pPr lvl="0"/>
            <a:endParaRPr lang="en-US" dirty="0"/>
          </a:p>
          <a:p>
            <a:pPr lvl="0"/>
            <a:endParaRPr lang="en-US" dirty="0"/>
          </a:p>
          <a:p>
            <a:pPr lvl="0"/>
            <a:endParaRPr lang="en-US" dirty="0"/>
          </a:p>
          <a:p>
            <a:pPr lvl="0"/>
            <a:endParaRPr lang="en-US" dirty="0"/>
          </a:p>
        </p:txBody>
      </p:sp>
      <p:sp>
        <p:nvSpPr>
          <p:cNvPr id="3" name="标题 2">
            <a:extLst>
              <a:ext uri="{FF2B5EF4-FFF2-40B4-BE49-F238E27FC236}">
                <a16:creationId xmlns:a16="http://schemas.microsoft.com/office/drawing/2014/main" id="{E2A26BDB-8E38-64C3-08AD-26CFC60DB82B}"/>
              </a:ext>
            </a:extLst>
          </p:cNvPr>
          <p:cNvSpPr txBox="1">
            <a:spLocks noGrp="1"/>
          </p:cNvSpPr>
          <p:nvPr>
            <p:ph type="title"/>
          </p:nvPr>
        </p:nvSpPr>
        <p:spPr/>
        <p:txBody>
          <a:bodyPr/>
          <a:lstStyle/>
          <a:p>
            <a:pPr lvl="0"/>
            <a:r>
              <a:rPr lang="en-US" dirty="0"/>
              <a:t>Connection to what we know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ABC01-52D2-C19A-EA15-1020F3DE4290}"/>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FF8180D-16A2-945C-001F-B30F1FDB2805}"/>
              </a:ext>
            </a:extLst>
          </p:cNvPr>
          <p:cNvSpPr txBox="1">
            <a:spLocks noGrp="1"/>
          </p:cNvSpPr>
          <p:nvPr>
            <p:ph type="body" idx="4294967295"/>
          </p:nvPr>
        </p:nvSpPr>
        <p:spPr>
          <a:xfrm>
            <a:off x="838200" y="1739704"/>
            <a:ext cx="7886700" cy="4351336"/>
          </a:xfrm>
        </p:spPr>
        <p:txBody>
          <a:bodyPr/>
          <a:lstStyle/>
          <a:p>
            <a:pPr lvl="0"/>
            <a:endParaRPr lang="en-US" dirty="0"/>
          </a:p>
          <a:p>
            <a:pPr lvl="0"/>
            <a:endParaRPr lang="en-US" dirty="0"/>
          </a:p>
          <a:p>
            <a:pPr lvl="0"/>
            <a:endParaRPr lang="en-US" dirty="0"/>
          </a:p>
          <a:p>
            <a:pPr lvl="0"/>
            <a:endParaRPr lang="en-US" dirty="0"/>
          </a:p>
        </p:txBody>
      </p:sp>
      <p:sp>
        <p:nvSpPr>
          <p:cNvPr id="3" name="标题 2">
            <a:extLst>
              <a:ext uri="{FF2B5EF4-FFF2-40B4-BE49-F238E27FC236}">
                <a16:creationId xmlns:a16="http://schemas.microsoft.com/office/drawing/2014/main" id="{DC2CD98C-40CA-3A58-8387-798586AEFB69}"/>
              </a:ext>
            </a:extLst>
          </p:cNvPr>
          <p:cNvSpPr txBox="1">
            <a:spLocks noGrp="1"/>
          </p:cNvSpPr>
          <p:nvPr>
            <p:ph type="title"/>
          </p:nvPr>
        </p:nvSpPr>
        <p:spPr/>
        <p:txBody>
          <a:bodyPr/>
          <a:lstStyle/>
          <a:p>
            <a:pPr lvl="0"/>
            <a:r>
              <a:rPr lang="en-US" dirty="0"/>
              <a:t>Solution Demonstration</a:t>
            </a:r>
          </a:p>
        </p:txBody>
      </p:sp>
      <p:sp>
        <p:nvSpPr>
          <p:cNvPr id="6" name="内容占位符 1">
            <a:extLst>
              <a:ext uri="{FF2B5EF4-FFF2-40B4-BE49-F238E27FC236}">
                <a16:creationId xmlns:a16="http://schemas.microsoft.com/office/drawing/2014/main" id="{F0B42DDF-CB58-5504-5602-61F2E4703AAF}"/>
              </a:ext>
            </a:extLst>
          </p:cNvPr>
          <p:cNvSpPr txBox="1">
            <a:spLocks/>
          </p:cNvSpPr>
          <p:nvPr/>
        </p:nvSpPr>
        <p:spPr>
          <a:xfrm>
            <a:off x="838199" y="1627979"/>
            <a:ext cx="9800303" cy="4351336"/>
          </a:xfrm>
          <a:prstGeom prst="rect">
            <a:avLst/>
          </a:prstGeom>
          <a:noFill/>
          <a:ln>
            <a:noFill/>
          </a:ln>
        </p:spPr>
        <p:txBody>
          <a:bodyPr vert="horz" wrap="square" lIns="91440" tIns="45720" rIns="91440" bIns="45720" anchor="t" anchorCtr="0" compatLnSpc="1">
            <a:normAutofit/>
          </a:bodyPr>
          <a:lstStyle>
            <a:lvl1pPr marL="171450" marR="0" lvl="0" indent="-171450" algn="l" defTabSz="685781" rtl="0" fontAlgn="auto" hangingPunct="1">
              <a:lnSpc>
                <a:spcPct val="90000"/>
              </a:lnSpc>
              <a:spcBef>
                <a:spcPts val="750"/>
              </a:spcBef>
              <a:spcAft>
                <a:spcPts val="0"/>
              </a:spcAft>
              <a:buSzPct val="100000"/>
              <a:buFont typeface="Arial"/>
              <a:buChar char="•"/>
              <a:tabLst/>
              <a:defRPr lang="en-US" sz="2100" b="0" i="0" u="none" strike="noStrike" kern="1200" cap="none" spc="0" baseline="0">
                <a:solidFill>
                  <a:srgbClr val="000000"/>
                </a:solidFill>
                <a:uFillTx/>
                <a:latin typeface="Real Text Pro"/>
                <a:ea typeface="Real Text Pro"/>
                <a:cs typeface="Real Text Pro"/>
              </a:defRPr>
            </a:lvl1pPr>
            <a:lvl2pPr marL="514340" marR="0" lvl="1" indent="-171450" algn="l" defTabSz="685781" rtl="0" fontAlgn="auto" hangingPunct="1">
              <a:lnSpc>
                <a:spcPct val="90000"/>
              </a:lnSpc>
              <a:spcBef>
                <a:spcPts val="375"/>
              </a:spcBef>
              <a:spcAft>
                <a:spcPts val="0"/>
              </a:spcAft>
              <a:buSzPct val="100000"/>
              <a:buFont typeface="Arial"/>
              <a:buChar char="•"/>
              <a:tabLst/>
              <a:defRPr lang="en-US" sz="1800" b="0" i="0" u="none" strike="noStrike" kern="1200" cap="none" spc="0" baseline="0">
                <a:solidFill>
                  <a:srgbClr val="000000"/>
                </a:solidFill>
                <a:uFillTx/>
                <a:latin typeface="Real Text Pro"/>
                <a:ea typeface="Real Text Pro"/>
                <a:cs typeface="Real Text Pro"/>
              </a:defRPr>
            </a:lvl2pPr>
            <a:lvl3pPr marL="857231" marR="0" lvl="2" indent="-171450" algn="l" defTabSz="685781" rtl="0" fontAlgn="auto" hangingPunct="1">
              <a:lnSpc>
                <a:spcPct val="90000"/>
              </a:lnSpc>
              <a:spcBef>
                <a:spcPts val="375"/>
              </a:spcBef>
              <a:spcAft>
                <a:spcPts val="0"/>
              </a:spcAft>
              <a:buSzPct val="100000"/>
              <a:buFont typeface="Arial"/>
              <a:buChar char="•"/>
              <a:tabLst/>
              <a:defRPr lang="en-US" sz="1500" b="0" i="0" u="none" strike="noStrike" kern="1200" cap="none" spc="0" baseline="0">
                <a:solidFill>
                  <a:srgbClr val="000000"/>
                </a:solidFill>
                <a:uFillTx/>
                <a:latin typeface="Real Text Pro"/>
                <a:ea typeface="Real Text Pro"/>
                <a:cs typeface="Real Text Pro"/>
              </a:defRPr>
            </a:lvl3pPr>
            <a:lvl4pPr marL="1200122" marR="0" lvl="3"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4pPr>
            <a:lvl5pPr marL="1543013" marR="0" lvl="4"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defTabSz="914400">
              <a:buFont typeface="Arial" panose="020B0604020202020204" pitchFamily="34" charset="0"/>
              <a:buChar char="•"/>
            </a:pPr>
            <a:r>
              <a:rPr lang="en-CA" altLang="zh-CN" dirty="0">
                <a:solidFill>
                  <a:srgbClr val="0A0A0A"/>
                </a:solidFill>
                <a:latin typeface="Inter"/>
                <a:ea typeface="+mn-ea"/>
                <a:cs typeface="+mn-cs"/>
              </a:rPr>
              <a:t>Let’s get into the solution!!!</a:t>
            </a:r>
          </a:p>
          <a:p>
            <a:pPr marL="285750" indent="-285750" defTabSz="914400">
              <a:buFont typeface="Arial" panose="020B0604020202020204" pitchFamily="34" charset="0"/>
              <a:buChar char="•"/>
            </a:pPr>
            <a:endParaRPr lang="en-CA" altLang="zh-CN"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76334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DC760-E408-6ABF-921E-5EEF529A93B7}"/>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12FC09A-7AA6-CCDA-A0B2-166D28DDC6C2}"/>
              </a:ext>
            </a:extLst>
          </p:cNvPr>
          <p:cNvSpPr txBox="1">
            <a:spLocks noGrp="1"/>
          </p:cNvSpPr>
          <p:nvPr>
            <p:ph type="body" idx="4294967295"/>
          </p:nvPr>
        </p:nvSpPr>
        <p:spPr>
          <a:xfrm>
            <a:off x="838199" y="1627979"/>
            <a:ext cx="9800303" cy="4351336"/>
          </a:xfrm>
        </p:spPr>
        <p:txBody>
          <a:bodyPr>
            <a:normAutofit/>
          </a:bodyPr>
          <a:lstStyle/>
          <a:p>
            <a:pPr marL="285750" indent="-285750" defTabSz="914400">
              <a:buFont typeface="Arial" panose="020B0604020202020204" pitchFamily="34" charset="0"/>
              <a:buChar char="•"/>
            </a:pPr>
            <a:r>
              <a:rPr lang="en-CA" altLang="zh-CN" dirty="0">
                <a:solidFill>
                  <a:srgbClr val="0A0A0A"/>
                </a:solidFill>
                <a:latin typeface="Inter"/>
                <a:ea typeface="+mn-ea"/>
                <a:cs typeface="+mn-cs"/>
              </a:rPr>
              <a:t>[1] </a:t>
            </a:r>
            <a:r>
              <a:rPr lang="zh-CN" altLang="zh-CN" dirty="0">
                <a:solidFill>
                  <a:srgbClr val="0A0A0A"/>
                </a:solidFill>
                <a:latin typeface="Inter"/>
                <a:ea typeface="+mn-ea"/>
                <a:cs typeface="+mn-cs"/>
              </a:rPr>
              <a:t>Wikipedia contributors. (2025, March 20). Regular expression. Wikipedia. </a:t>
            </a:r>
            <a:r>
              <a:rPr lang="zh-CN" altLang="zh-CN" dirty="0">
                <a:solidFill>
                  <a:srgbClr val="0A0A0A"/>
                </a:solidFill>
                <a:latin typeface="Inter"/>
                <a:ea typeface="+mn-ea"/>
                <a:cs typeface="+mn-cs"/>
                <a:hlinkClick r:id="rId3">
                  <a:extLst>
                    <a:ext uri="{A12FA001-AC4F-418D-AE19-62706E023703}">
                      <ahyp:hlinkClr xmlns:ahyp="http://schemas.microsoft.com/office/drawing/2018/hyperlinkcolor" val="tx"/>
                    </a:ext>
                  </a:extLst>
                </a:hlinkClick>
              </a:rPr>
              <a:t>https://en.wikipedia.org/wiki/Regular_expression</a:t>
            </a:r>
            <a:endParaRPr lang="zh-CN" altLang="zh-CN" dirty="0">
              <a:solidFill>
                <a:srgbClr val="0A0A0A"/>
              </a:solidFill>
              <a:latin typeface="Inter"/>
              <a:ea typeface="+mn-ea"/>
              <a:cs typeface="+mn-cs"/>
            </a:endParaRPr>
          </a:p>
          <a:p>
            <a:pPr marL="285750" indent="-285750" defTabSz="914400">
              <a:buFont typeface="Arial" panose="020B0604020202020204" pitchFamily="34" charset="0"/>
              <a:buChar char="•"/>
            </a:pPr>
            <a:r>
              <a:rPr lang="en-CA" altLang="zh-CN" dirty="0">
                <a:solidFill>
                  <a:srgbClr val="0A0A0A"/>
                </a:solidFill>
                <a:latin typeface="Inter"/>
                <a:ea typeface="+mn-ea"/>
                <a:cs typeface="+mn-cs"/>
              </a:rPr>
              <a:t>[2] </a:t>
            </a:r>
            <a:r>
              <a:rPr lang="zh-CN" altLang="zh-CN" dirty="0">
                <a:solidFill>
                  <a:srgbClr val="0A0A0A"/>
                </a:solidFill>
                <a:latin typeface="Inter"/>
                <a:ea typeface="+mn-ea"/>
                <a:cs typeface="+mn-cs"/>
              </a:rPr>
              <a:t>BasuMallick, C. (2024, May 13). A Simplified Guide to Dynamic Programming - Spiceworks Inc. Spiceworks Inc. </a:t>
            </a:r>
            <a:r>
              <a:rPr lang="zh-CN" altLang="zh-CN" dirty="0">
                <a:solidFill>
                  <a:srgbClr val="0A0A0A"/>
                </a:solidFill>
                <a:latin typeface="Inter"/>
                <a:ea typeface="+mn-ea"/>
                <a:cs typeface="+mn-cs"/>
                <a:hlinkClick r:id="rId4">
                  <a:extLst>
                    <a:ext uri="{A12FA001-AC4F-418D-AE19-62706E023703}">
                      <ahyp:hlinkClr xmlns:ahyp="http://schemas.microsoft.com/office/drawing/2018/hyperlinkcolor" val="tx"/>
                    </a:ext>
                  </a:extLst>
                </a:hlinkClick>
              </a:rPr>
              <a:t>https://www.spiceworks.com/tech/devops/articles/what-is-dynamic-programming/</a:t>
            </a:r>
            <a:endParaRPr lang="en-CA" altLang="zh-CN" dirty="0">
              <a:solidFill>
                <a:srgbClr val="0A0A0A"/>
              </a:solidFill>
              <a:latin typeface="Inter"/>
              <a:ea typeface="+mn-ea"/>
              <a:cs typeface="+mn-cs"/>
            </a:endParaRPr>
          </a:p>
          <a:p>
            <a:pPr marL="285750" indent="-285750" defTabSz="914400">
              <a:buFont typeface="Arial" panose="020B0604020202020204" pitchFamily="34" charset="0"/>
              <a:buChar char="•"/>
            </a:pPr>
            <a:r>
              <a:rPr lang="en-US" altLang="zh-CN" dirty="0">
                <a:solidFill>
                  <a:srgbClr val="0A0A0A"/>
                </a:solidFill>
                <a:latin typeface="Inter"/>
                <a:ea typeface="+mn-ea"/>
                <a:cs typeface="+mn-cs"/>
              </a:rPr>
              <a:t>[3] "Regular Expression Matching," </a:t>
            </a:r>
            <a:r>
              <a:rPr lang="en-US" altLang="zh-CN" dirty="0" err="1">
                <a:solidFill>
                  <a:srgbClr val="0A0A0A"/>
                </a:solidFill>
                <a:latin typeface="Inter"/>
                <a:ea typeface="+mn-ea"/>
                <a:cs typeface="+mn-cs"/>
              </a:rPr>
              <a:t>Algo.Monster</a:t>
            </a:r>
            <a:r>
              <a:rPr lang="en-US" altLang="zh-CN" dirty="0">
                <a:solidFill>
                  <a:srgbClr val="0A0A0A"/>
                </a:solidFill>
                <a:latin typeface="Inter"/>
                <a:ea typeface="+mn-ea"/>
                <a:cs typeface="+mn-cs"/>
              </a:rPr>
              <a:t>. [Online]. Available: https://algo.monster/liteproblems/10. [Accessed: Mar. 22, 2025].</a:t>
            </a:r>
          </a:p>
          <a:p>
            <a:pPr marL="285750" indent="-285750" defTabSz="914400">
              <a:buFont typeface="Arial" panose="020B0604020202020204" pitchFamily="34" charset="0"/>
              <a:buChar char="•"/>
            </a:pPr>
            <a:r>
              <a:rPr lang="en-US" altLang="zh-CN" dirty="0">
                <a:solidFill>
                  <a:srgbClr val="0A0A0A"/>
                </a:solidFill>
                <a:latin typeface="Inter"/>
                <a:ea typeface="+mn-ea"/>
                <a:cs typeface="+mn-cs"/>
              </a:rPr>
              <a:t>[4] "Regular Expression Matching," </a:t>
            </a:r>
            <a:r>
              <a:rPr lang="en-US" altLang="zh-CN" dirty="0" err="1">
                <a:solidFill>
                  <a:srgbClr val="0A0A0A"/>
                </a:solidFill>
                <a:latin typeface="Inter"/>
                <a:ea typeface="+mn-ea"/>
                <a:cs typeface="+mn-cs"/>
              </a:rPr>
              <a:t>LeetCode</a:t>
            </a:r>
            <a:r>
              <a:rPr lang="en-US" altLang="zh-CN" dirty="0">
                <a:solidFill>
                  <a:srgbClr val="0A0A0A"/>
                </a:solidFill>
                <a:latin typeface="Inter"/>
                <a:ea typeface="+mn-ea"/>
                <a:cs typeface="+mn-cs"/>
              </a:rPr>
              <a:t>. [Online]. Available: https://leetcode.com/problems/regular-expression-matching/description/. [Accessed: Mar. 22, 2025].</a:t>
            </a:r>
          </a:p>
        </p:txBody>
      </p:sp>
      <p:sp>
        <p:nvSpPr>
          <p:cNvPr id="3" name="标题 2">
            <a:extLst>
              <a:ext uri="{FF2B5EF4-FFF2-40B4-BE49-F238E27FC236}">
                <a16:creationId xmlns:a16="http://schemas.microsoft.com/office/drawing/2014/main" id="{7FDFFCFB-703D-ACD8-603F-4535812DB604}"/>
              </a:ext>
            </a:extLst>
          </p:cNvPr>
          <p:cNvSpPr txBox="1">
            <a:spLocks noGrp="1"/>
          </p:cNvSpPr>
          <p:nvPr>
            <p:ph type="title"/>
          </p:nvPr>
        </p:nvSpPr>
        <p:spPr/>
        <p:txBody>
          <a:bodyPr/>
          <a:lstStyle/>
          <a:p>
            <a:pPr lvl="0"/>
            <a:r>
              <a:rPr lang="en-US" dirty="0"/>
              <a:t>Bibliography</a:t>
            </a:r>
          </a:p>
        </p:txBody>
      </p:sp>
    </p:spTree>
    <p:extLst>
      <p:ext uri="{BB962C8B-B14F-4D97-AF65-F5344CB8AC3E}">
        <p14:creationId xmlns:p14="http://schemas.microsoft.com/office/powerpoint/2010/main" val="913099988"/>
      </p:ext>
    </p:extLst>
  </p:cSld>
  <p:clrMapOvr>
    <a:masterClrMapping/>
  </p:clrMapOvr>
</p:sld>
</file>

<file path=ppt/theme/theme1.xml><?xml version="1.0" encoding="utf-8"?>
<a:theme xmlns:a="http://schemas.openxmlformats.org/drawingml/2006/main" name="Northeastern Bra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980</Words>
  <Application>Microsoft Office PowerPoint</Application>
  <PresentationFormat>Widescreen</PresentationFormat>
  <Paragraphs>87</Paragraphs>
  <Slides>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 Unicode MS</vt:lpstr>
      <vt:lpstr>Inter</vt:lpstr>
      <vt:lpstr>Real Head Pro</vt:lpstr>
      <vt:lpstr>Real Text Pro</vt:lpstr>
      <vt:lpstr>Real Text Pro Demibold</vt:lpstr>
      <vt:lpstr>等线</vt:lpstr>
      <vt:lpstr>Arial</vt:lpstr>
      <vt:lpstr>Calibri</vt:lpstr>
      <vt:lpstr>Courier New</vt:lpstr>
      <vt:lpstr>Northeastern Brand Theme</vt:lpstr>
      <vt:lpstr>Leetcode 10: Regular Expression Matching </vt:lpstr>
      <vt:lpstr>Question Definition</vt:lpstr>
      <vt:lpstr>Introduction to Regular Expressions</vt:lpstr>
      <vt:lpstr>Dynamic Programming</vt:lpstr>
      <vt:lpstr>Overall Strategy</vt:lpstr>
      <vt:lpstr>Connection to what we know</vt:lpstr>
      <vt:lpstr>Solution Demonstration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Tong Wu</dc:creator>
  <cp:lastModifiedBy>Sizhi Chen</cp:lastModifiedBy>
  <cp:revision>9</cp:revision>
  <dcterms:created xsi:type="dcterms:W3CDTF">2025-03-23T21:40:26Z</dcterms:created>
  <dcterms:modified xsi:type="dcterms:W3CDTF">2025-03-24T02:50:52Z</dcterms:modified>
</cp:coreProperties>
</file>