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77" r:id="rId2"/>
    <p:sldId id="283" r:id="rId3"/>
    <p:sldId id="289" r:id="rId4"/>
    <p:sldId id="290" r:id="rId5"/>
    <p:sldId id="285" r:id="rId6"/>
    <p:sldId id="287" r:id="rId7"/>
    <p:sldId id="291" r:id="rId8"/>
    <p:sldId id="292"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snapToGrid="0">
      <p:cViewPr varScale="1">
        <p:scale>
          <a:sx n="93" d="100"/>
          <a:sy n="93" d="100"/>
        </p:scale>
        <p:origin x="1158"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7DE506-9FA2-4C72-8E54-5CDA8EDBD259}" type="datetimeFigureOut">
              <a:rPr lang="zh-CN" altLang="en-US" smtClean="0"/>
              <a:t>2025/3/23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18E8C3-711E-4AA2-8BF3-17DE1ECF1472}" type="slidenum">
              <a:rPr lang="zh-CN" altLang="en-US" smtClean="0"/>
              <a:t>‹#›</a:t>
            </a:fld>
            <a:endParaRPr lang="zh-CN" altLang="en-US"/>
          </a:p>
        </p:txBody>
      </p:sp>
    </p:spTree>
    <p:extLst>
      <p:ext uri="{BB962C8B-B14F-4D97-AF65-F5344CB8AC3E}">
        <p14:creationId xmlns:p14="http://schemas.microsoft.com/office/powerpoint/2010/main" val="2852060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F18E8C3-711E-4AA2-8BF3-17DE1ECF1472}" type="slidenum">
              <a:rPr lang="zh-CN" altLang="en-US" smtClean="0"/>
              <a:t>6</a:t>
            </a:fld>
            <a:endParaRPr lang="zh-CN" altLang="en-US"/>
          </a:p>
        </p:txBody>
      </p:sp>
    </p:spTree>
    <p:extLst>
      <p:ext uri="{BB962C8B-B14F-4D97-AF65-F5344CB8AC3E}">
        <p14:creationId xmlns:p14="http://schemas.microsoft.com/office/powerpoint/2010/main" val="2909135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EE884-4A15-C732-6774-C3ACD22773C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AA9D43E-D514-4A4D-FB21-16D8CAB2BB6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1C7B42B-4BB5-53E4-AA3A-43E7734CA8D4}"/>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F9629F78-FA96-F75E-F6CB-205CE56C0AA1}"/>
              </a:ext>
            </a:extLst>
          </p:cNvPr>
          <p:cNvSpPr>
            <a:spLocks noGrp="1"/>
          </p:cNvSpPr>
          <p:nvPr>
            <p:ph type="sldNum" sz="quarter" idx="5"/>
          </p:nvPr>
        </p:nvSpPr>
        <p:spPr/>
        <p:txBody>
          <a:bodyPr/>
          <a:lstStyle/>
          <a:p>
            <a:fld id="{EF18E8C3-711E-4AA2-8BF3-17DE1ECF1472}" type="slidenum">
              <a:rPr lang="zh-CN" altLang="en-US" smtClean="0"/>
              <a:t>7</a:t>
            </a:fld>
            <a:endParaRPr lang="zh-CN" altLang="en-US"/>
          </a:p>
        </p:txBody>
      </p:sp>
    </p:spTree>
    <p:extLst>
      <p:ext uri="{BB962C8B-B14F-4D97-AF65-F5344CB8AC3E}">
        <p14:creationId xmlns:p14="http://schemas.microsoft.com/office/powerpoint/2010/main" val="1996710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2A22D-4E56-2779-2F3C-E1969E7ACBF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F5388E4-2F37-9106-FCF2-D996171EE94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189B332-4460-D298-C708-EC96A9923FA8}"/>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59C2FE5C-B539-B216-B21B-9AF69D489844}"/>
              </a:ext>
            </a:extLst>
          </p:cNvPr>
          <p:cNvSpPr>
            <a:spLocks noGrp="1"/>
          </p:cNvSpPr>
          <p:nvPr>
            <p:ph type="sldNum" sz="quarter" idx="5"/>
          </p:nvPr>
        </p:nvSpPr>
        <p:spPr/>
        <p:txBody>
          <a:bodyPr/>
          <a:lstStyle/>
          <a:p>
            <a:fld id="{EF18E8C3-711E-4AA2-8BF3-17DE1ECF1472}" type="slidenum">
              <a:rPr lang="zh-CN" altLang="en-US" smtClean="0"/>
              <a:t>8</a:t>
            </a:fld>
            <a:endParaRPr lang="zh-CN" altLang="en-US"/>
          </a:p>
        </p:txBody>
      </p:sp>
    </p:spTree>
    <p:extLst>
      <p:ext uri="{BB962C8B-B14F-4D97-AF65-F5344CB8AC3E}">
        <p14:creationId xmlns:p14="http://schemas.microsoft.com/office/powerpoint/2010/main" val="8884209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Slide1">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D8E5A-B554-4523-5024-A26C5A9F1C57}"/>
              </a:ext>
            </a:extLst>
          </p:cNvPr>
          <p:cNvSpPr txBox="1">
            <a:spLocks noGrp="1"/>
          </p:cNvSpPr>
          <p:nvPr>
            <p:ph type="title"/>
          </p:nvPr>
        </p:nvSpPr>
        <p:spPr>
          <a:xfrm>
            <a:off x="631375" y="1122361"/>
            <a:ext cx="6096804" cy="2038526"/>
          </a:xfrm>
        </p:spPr>
        <p:txBody>
          <a:bodyPr anchor="b"/>
          <a:lstStyle>
            <a:lvl1pPr>
              <a:defRPr sz="4500">
                <a:solidFill>
                  <a:srgbClr val="FFFFFF"/>
                </a:solidFill>
              </a:defRPr>
            </a:lvl1pPr>
          </a:lstStyle>
          <a:p>
            <a:pPr lvl="0"/>
            <a:r>
              <a:rPr lang="en-US"/>
              <a:t>Click to edit Master title style</a:t>
            </a:r>
          </a:p>
        </p:txBody>
      </p:sp>
      <p:sp>
        <p:nvSpPr>
          <p:cNvPr id="3" name="Subtitle 2">
            <a:extLst>
              <a:ext uri="{FF2B5EF4-FFF2-40B4-BE49-F238E27FC236}">
                <a16:creationId xmlns:a16="http://schemas.microsoft.com/office/drawing/2014/main" id="{959D0925-F67A-00AB-C4DA-6AE6526751E0}"/>
              </a:ext>
            </a:extLst>
          </p:cNvPr>
          <p:cNvSpPr txBox="1">
            <a:spLocks noGrp="1"/>
          </p:cNvSpPr>
          <p:nvPr>
            <p:ph type="subTitle" idx="4294967295"/>
          </p:nvPr>
        </p:nvSpPr>
        <p:spPr>
          <a:xfrm>
            <a:off x="631375" y="3376257"/>
            <a:ext cx="6096804" cy="1655758"/>
          </a:xfrm>
        </p:spPr>
        <p:txBody>
          <a:bodyPr/>
          <a:lstStyle>
            <a:lvl1pPr marL="0" indent="0">
              <a:buNone/>
              <a:defRPr sz="1800">
                <a:solidFill>
                  <a:srgbClr val="FFFFFF"/>
                </a:solidFill>
              </a:defRPr>
            </a:lvl1pPr>
          </a:lstStyle>
          <a:p>
            <a:pPr lvl="0"/>
            <a:r>
              <a:rPr lang="en-US"/>
              <a:t>Click to edit Master subtitle style</a:t>
            </a:r>
          </a:p>
        </p:txBody>
      </p:sp>
      <p:pic>
        <p:nvPicPr>
          <p:cNvPr id="4" name="Picture 4">
            <a:extLst>
              <a:ext uri="{FF2B5EF4-FFF2-40B4-BE49-F238E27FC236}">
                <a16:creationId xmlns:a16="http://schemas.microsoft.com/office/drawing/2014/main" id="{1236C793-2FE5-AB88-60F1-05F128AB2861}"/>
              </a:ext>
            </a:extLst>
          </p:cNvPr>
          <p:cNvPicPr>
            <a:picLocks noChangeAspect="1"/>
          </p:cNvPicPr>
          <p:nvPr/>
        </p:nvPicPr>
        <p:blipFill>
          <a:blip r:embed="rId2"/>
          <a:stretch>
            <a:fillRect/>
          </a:stretch>
        </p:blipFill>
        <p:spPr>
          <a:xfrm>
            <a:off x="5936613" y="2620094"/>
            <a:ext cx="7075200" cy="5306400"/>
          </a:xfrm>
          <a:prstGeom prst="rect">
            <a:avLst/>
          </a:prstGeom>
          <a:noFill/>
          <a:ln cap="flat">
            <a:noFill/>
          </a:ln>
        </p:spPr>
      </p:pic>
    </p:spTree>
    <p:extLst>
      <p:ext uri="{BB962C8B-B14F-4D97-AF65-F5344CB8AC3E}">
        <p14:creationId xmlns:p14="http://schemas.microsoft.com/office/powerpoint/2010/main" val="19734838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lumn_b">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BC9701E1-1D56-E594-A8D2-83348E867506}"/>
              </a:ext>
            </a:extLst>
          </p:cNvPr>
          <p:cNvSpPr/>
          <p:nvPr/>
        </p:nvSpPr>
        <p:spPr>
          <a:xfrm>
            <a:off x="6096000" y="0"/>
            <a:ext cx="6096000" cy="6858000"/>
          </a:xfrm>
          <a:prstGeom prst="rect">
            <a:avLst/>
          </a:prstGeom>
          <a:solidFill>
            <a:srgbClr val="000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FFFFFF"/>
              </a:solidFill>
              <a:uFillTx/>
              <a:latin typeface="Calibri"/>
            </a:endParaRPr>
          </a:p>
        </p:txBody>
      </p:sp>
      <p:sp>
        <p:nvSpPr>
          <p:cNvPr id="3" name="Title 1">
            <a:extLst>
              <a:ext uri="{FF2B5EF4-FFF2-40B4-BE49-F238E27FC236}">
                <a16:creationId xmlns:a16="http://schemas.microsoft.com/office/drawing/2014/main" id="{E9C2B190-0486-18D0-2DF6-199A18E1F9D6}"/>
              </a:ext>
            </a:extLst>
          </p:cNvPr>
          <p:cNvSpPr txBox="1">
            <a:spLocks noGrp="1"/>
          </p:cNvSpPr>
          <p:nvPr>
            <p:ph type="title"/>
          </p:nvPr>
        </p:nvSpPr>
        <p:spPr>
          <a:xfrm>
            <a:off x="838200" y="365130"/>
            <a:ext cx="4944539" cy="1325559"/>
          </a:xfrm>
        </p:spPr>
        <p:txBody>
          <a:bodyPr/>
          <a:lstStyle>
            <a:lvl1pPr>
              <a:defRPr/>
            </a:lvl1pPr>
          </a:lstStyle>
          <a:p>
            <a:pPr lvl="0"/>
            <a:r>
              <a:rPr lang="en-US"/>
              <a:t>Click to edit Master title style</a:t>
            </a:r>
          </a:p>
        </p:txBody>
      </p:sp>
      <p:sp>
        <p:nvSpPr>
          <p:cNvPr id="4" name="Content Placeholder 2">
            <a:extLst>
              <a:ext uri="{FF2B5EF4-FFF2-40B4-BE49-F238E27FC236}">
                <a16:creationId xmlns:a16="http://schemas.microsoft.com/office/drawing/2014/main" id="{6F395FEE-CFD5-52A3-C358-C19CB72B267A}"/>
              </a:ext>
            </a:extLst>
          </p:cNvPr>
          <p:cNvSpPr txBox="1">
            <a:spLocks noGrp="1"/>
          </p:cNvSpPr>
          <p:nvPr>
            <p:ph idx="4294967295"/>
          </p:nvPr>
        </p:nvSpPr>
        <p:spPr>
          <a:xfrm>
            <a:off x="838200" y="1825627"/>
            <a:ext cx="4944539" cy="4351336"/>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a:extLst>
              <a:ext uri="{FF2B5EF4-FFF2-40B4-BE49-F238E27FC236}">
                <a16:creationId xmlns:a16="http://schemas.microsoft.com/office/drawing/2014/main" id="{EA14BDEE-7D2B-0B1C-1084-E45F0438BEAF}"/>
              </a:ext>
            </a:extLst>
          </p:cNvPr>
          <p:cNvSpPr txBox="1">
            <a:spLocks noGrp="1"/>
          </p:cNvSpPr>
          <p:nvPr>
            <p:ph idx="4294967295"/>
          </p:nvPr>
        </p:nvSpPr>
        <p:spPr>
          <a:xfrm>
            <a:off x="6553200" y="1825627"/>
            <a:ext cx="5181600" cy="4351336"/>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13">
            <a:extLst>
              <a:ext uri="{FF2B5EF4-FFF2-40B4-BE49-F238E27FC236}">
                <a16:creationId xmlns:a16="http://schemas.microsoft.com/office/drawing/2014/main" id="{6BFA8E16-E230-819A-9B13-B9D34DCB3211}"/>
              </a:ext>
            </a:extLst>
          </p:cNvPr>
          <p:cNvPicPr>
            <a:picLocks noChangeAspect="1"/>
          </p:cNvPicPr>
          <p:nvPr/>
        </p:nvPicPr>
        <p:blipFill>
          <a:blip r:embed="rId2"/>
          <a:stretch>
            <a:fillRect/>
          </a:stretch>
        </p:blipFill>
        <p:spPr>
          <a:xfrm>
            <a:off x="838201" y="6397398"/>
            <a:ext cx="2688775" cy="240176"/>
          </a:xfrm>
          <a:prstGeom prst="rect">
            <a:avLst/>
          </a:prstGeom>
          <a:noFill/>
          <a:ln cap="flat">
            <a:noFill/>
          </a:ln>
        </p:spPr>
      </p:pic>
      <p:cxnSp>
        <p:nvCxnSpPr>
          <p:cNvPr id="7" name="Straight Connector 15">
            <a:extLst>
              <a:ext uri="{FF2B5EF4-FFF2-40B4-BE49-F238E27FC236}">
                <a16:creationId xmlns:a16="http://schemas.microsoft.com/office/drawing/2014/main" id="{67C36792-5C46-7AC9-7BAF-E1FB05608FC6}"/>
              </a:ext>
            </a:extLst>
          </p:cNvPr>
          <p:cNvCxnSpPr/>
          <p:nvPr/>
        </p:nvCxnSpPr>
        <p:spPr>
          <a:xfrm>
            <a:off x="838200" y="1690689"/>
            <a:ext cx="4944539" cy="0"/>
          </a:xfrm>
          <a:prstGeom prst="straightConnector1">
            <a:avLst/>
          </a:prstGeom>
          <a:noFill/>
          <a:ln w="25402" cap="flat">
            <a:solidFill>
              <a:srgbClr val="E1192B"/>
            </a:solidFill>
            <a:prstDash val="solid"/>
            <a:miter/>
          </a:ln>
        </p:spPr>
      </p:cxnSp>
      <p:sp>
        <p:nvSpPr>
          <p:cNvPr id="8" name="Slide Number Placeholder 1">
            <a:extLst>
              <a:ext uri="{FF2B5EF4-FFF2-40B4-BE49-F238E27FC236}">
                <a16:creationId xmlns:a16="http://schemas.microsoft.com/office/drawing/2014/main" id="{A59A420F-F00F-4474-61BC-DEB68968FF76}"/>
              </a:ext>
            </a:extLst>
          </p:cNvPr>
          <p:cNvSpPr txBox="1">
            <a:spLocks noGrp="1"/>
          </p:cNvSpPr>
          <p:nvPr>
            <p:ph type="sldNum" sz="quarter" idx="8"/>
          </p:nvPr>
        </p:nvSpPr>
        <p:spPr/>
        <p:txBody>
          <a:bodyPr/>
          <a:lstStyle>
            <a:lvl1pPr>
              <a:defRPr>
                <a:solidFill>
                  <a:srgbClr val="BFBFBF"/>
                </a:solidFill>
              </a:defRPr>
            </a:lvl1pPr>
          </a:lstStyle>
          <a:p>
            <a:pPr lvl="0"/>
            <a:fld id="{458CBD7F-E4F5-42AB-AB78-031ACA1596BE}" type="slidenum">
              <a:t>‹#›</a:t>
            </a:fld>
            <a:endParaRPr lang="en-US"/>
          </a:p>
        </p:txBody>
      </p:sp>
      <p:pic>
        <p:nvPicPr>
          <p:cNvPr id="9" name="Picture 14">
            <a:extLst>
              <a:ext uri="{FF2B5EF4-FFF2-40B4-BE49-F238E27FC236}">
                <a16:creationId xmlns:a16="http://schemas.microsoft.com/office/drawing/2014/main" id="{9EA22D11-A8A9-28B8-22E8-03C8C8507D42}"/>
              </a:ext>
            </a:extLst>
          </p:cNvPr>
          <p:cNvPicPr>
            <a:picLocks noChangeAspect="1"/>
          </p:cNvPicPr>
          <p:nvPr/>
        </p:nvPicPr>
        <p:blipFill>
          <a:blip r:embed="rId3"/>
          <a:stretch>
            <a:fillRect/>
          </a:stretch>
        </p:blipFill>
        <p:spPr>
          <a:xfrm>
            <a:off x="10388595" y="5247750"/>
            <a:ext cx="1721547" cy="1291160"/>
          </a:xfrm>
          <a:prstGeom prst="rect">
            <a:avLst/>
          </a:prstGeom>
          <a:noFill/>
          <a:ln cap="flat">
            <a:noFill/>
          </a:ln>
        </p:spPr>
      </p:pic>
    </p:spTree>
    <p:extLst>
      <p:ext uri="{BB962C8B-B14F-4D97-AF65-F5344CB8AC3E}">
        <p14:creationId xmlns:p14="http://schemas.microsoft.com/office/powerpoint/2010/main" val="1022878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lumn_dark">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81F1BC5E-BFBE-A9C0-31B3-0F1347A6A4AB}"/>
              </a:ext>
            </a:extLst>
          </p:cNvPr>
          <p:cNvSpPr/>
          <p:nvPr/>
        </p:nvSpPr>
        <p:spPr>
          <a:xfrm>
            <a:off x="0" y="0"/>
            <a:ext cx="12192000" cy="6858000"/>
          </a:xfrm>
          <a:prstGeom prst="rect">
            <a:avLst/>
          </a:prstGeom>
          <a:solidFill>
            <a:srgbClr val="000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FFFFFF"/>
              </a:solidFill>
              <a:uFillTx/>
              <a:latin typeface="Calibri"/>
            </a:endParaRPr>
          </a:p>
        </p:txBody>
      </p:sp>
      <p:sp>
        <p:nvSpPr>
          <p:cNvPr id="3" name="Title 1">
            <a:extLst>
              <a:ext uri="{FF2B5EF4-FFF2-40B4-BE49-F238E27FC236}">
                <a16:creationId xmlns:a16="http://schemas.microsoft.com/office/drawing/2014/main" id="{D2B02E77-0D57-4DD5-CB6A-3C389E7C5440}"/>
              </a:ext>
            </a:extLst>
          </p:cNvPr>
          <p:cNvSpPr txBox="1">
            <a:spLocks noGrp="1"/>
          </p:cNvSpPr>
          <p:nvPr>
            <p:ph type="title"/>
          </p:nvPr>
        </p:nvSpPr>
        <p:spPr>
          <a:xfrm>
            <a:off x="838200" y="365130"/>
            <a:ext cx="4944539" cy="1325559"/>
          </a:xfrm>
        </p:spPr>
        <p:txBody>
          <a:bodyPr/>
          <a:lstStyle>
            <a:lvl1pPr>
              <a:defRPr>
                <a:solidFill>
                  <a:srgbClr val="FFFFFF"/>
                </a:solidFill>
              </a:defRPr>
            </a:lvl1pPr>
          </a:lstStyle>
          <a:p>
            <a:pPr lvl="0"/>
            <a:r>
              <a:rPr lang="en-US"/>
              <a:t>Click to edit Master title style</a:t>
            </a:r>
          </a:p>
        </p:txBody>
      </p:sp>
      <p:sp>
        <p:nvSpPr>
          <p:cNvPr id="4" name="Content Placeholder 2">
            <a:extLst>
              <a:ext uri="{FF2B5EF4-FFF2-40B4-BE49-F238E27FC236}">
                <a16:creationId xmlns:a16="http://schemas.microsoft.com/office/drawing/2014/main" id="{C3112EA2-FD65-F684-ACE3-A96F310C03C5}"/>
              </a:ext>
            </a:extLst>
          </p:cNvPr>
          <p:cNvSpPr txBox="1">
            <a:spLocks noGrp="1"/>
          </p:cNvSpPr>
          <p:nvPr>
            <p:ph idx="4294967295"/>
          </p:nvPr>
        </p:nvSpPr>
        <p:spPr>
          <a:xfrm>
            <a:off x="838200" y="1825627"/>
            <a:ext cx="4944539" cy="4351336"/>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6">
            <a:extLst>
              <a:ext uri="{FF2B5EF4-FFF2-40B4-BE49-F238E27FC236}">
                <a16:creationId xmlns:a16="http://schemas.microsoft.com/office/drawing/2014/main" id="{FA42BECF-4F4F-B966-E51C-FEACF9FD873D}"/>
              </a:ext>
            </a:extLst>
          </p:cNvPr>
          <p:cNvCxnSpPr/>
          <p:nvPr/>
        </p:nvCxnSpPr>
        <p:spPr>
          <a:xfrm>
            <a:off x="838200" y="1690689"/>
            <a:ext cx="4944539" cy="0"/>
          </a:xfrm>
          <a:prstGeom prst="straightConnector1">
            <a:avLst/>
          </a:prstGeom>
          <a:noFill/>
          <a:ln w="25402" cap="flat">
            <a:solidFill>
              <a:srgbClr val="E1192B"/>
            </a:solidFill>
            <a:prstDash val="solid"/>
            <a:miter/>
          </a:ln>
        </p:spPr>
      </p:cxnSp>
      <p:sp>
        <p:nvSpPr>
          <p:cNvPr id="6" name="Content Placeholder 2">
            <a:extLst>
              <a:ext uri="{FF2B5EF4-FFF2-40B4-BE49-F238E27FC236}">
                <a16:creationId xmlns:a16="http://schemas.microsoft.com/office/drawing/2014/main" id="{AF77B0E9-03D0-672B-2111-7D40973680A4}"/>
              </a:ext>
            </a:extLst>
          </p:cNvPr>
          <p:cNvSpPr txBox="1">
            <a:spLocks noGrp="1"/>
          </p:cNvSpPr>
          <p:nvPr>
            <p:ph idx="4294967295"/>
          </p:nvPr>
        </p:nvSpPr>
        <p:spPr>
          <a:xfrm>
            <a:off x="6535996" y="1825627"/>
            <a:ext cx="4944539" cy="4351336"/>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7" name="Straight Connector 11">
            <a:extLst>
              <a:ext uri="{FF2B5EF4-FFF2-40B4-BE49-F238E27FC236}">
                <a16:creationId xmlns:a16="http://schemas.microsoft.com/office/drawing/2014/main" id="{73B553C3-7131-3B43-7D79-7FA28194DCAC}"/>
              </a:ext>
            </a:extLst>
          </p:cNvPr>
          <p:cNvCxnSpPr/>
          <p:nvPr/>
        </p:nvCxnSpPr>
        <p:spPr>
          <a:xfrm>
            <a:off x="6150765" y="1825628"/>
            <a:ext cx="0" cy="4571771"/>
          </a:xfrm>
          <a:prstGeom prst="straightConnector1">
            <a:avLst/>
          </a:prstGeom>
          <a:noFill/>
          <a:ln w="25402" cap="flat">
            <a:solidFill>
              <a:srgbClr val="E1192B"/>
            </a:solidFill>
            <a:prstDash val="solid"/>
            <a:miter/>
          </a:ln>
        </p:spPr>
      </p:cxnSp>
      <p:sp>
        <p:nvSpPr>
          <p:cNvPr id="8" name="Slide Number Placeholder 3">
            <a:extLst>
              <a:ext uri="{FF2B5EF4-FFF2-40B4-BE49-F238E27FC236}">
                <a16:creationId xmlns:a16="http://schemas.microsoft.com/office/drawing/2014/main" id="{BEB7D93A-19C6-2BE5-7175-ABF32B1F532A}"/>
              </a:ext>
            </a:extLst>
          </p:cNvPr>
          <p:cNvSpPr txBox="1">
            <a:spLocks noGrp="1"/>
          </p:cNvSpPr>
          <p:nvPr>
            <p:ph type="sldNum" sz="quarter" idx="8"/>
          </p:nvPr>
        </p:nvSpPr>
        <p:spPr/>
        <p:txBody>
          <a:bodyPr/>
          <a:lstStyle>
            <a:lvl1pPr>
              <a:defRPr>
                <a:solidFill>
                  <a:srgbClr val="BFBFBF"/>
                </a:solidFill>
              </a:defRPr>
            </a:lvl1pPr>
          </a:lstStyle>
          <a:p>
            <a:pPr lvl="0"/>
            <a:fld id="{4EE5B79B-19B8-42DF-823A-FC380CA9B327}" type="slidenum">
              <a:t>‹#›</a:t>
            </a:fld>
            <a:endParaRPr lang="en-US"/>
          </a:p>
        </p:txBody>
      </p:sp>
      <p:pic>
        <p:nvPicPr>
          <p:cNvPr id="9" name="Picture 10">
            <a:extLst>
              <a:ext uri="{FF2B5EF4-FFF2-40B4-BE49-F238E27FC236}">
                <a16:creationId xmlns:a16="http://schemas.microsoft.com/office/drawing/2014/main" id="{E7CE628D-F58D-0D3A-27D5-523A58EF0580}"/>
              </a:ext>
            </a:extLst>
          </p:cNvPr>
          <p:cNvPicPr>
            <a:picLocks noChangeAspect="1"/>
          </p:cNvPicPr>
          <p:nvPr/>
        </p:nvPicPr>
        <p:blipFill>
          <a:blip r:embed="rId2"/>
          <a:stretch>
            <a:fillRect/>
          </a:stretch>
        </p:blipFill>
        <p:spPr>
          <a:xfrm>
            <a:off x="10388595" y="5247750"/>
            <a:ext cx="1721547" cy="1291160"/>
          </a:xfrm>
          <a:prstGeom prst="rect">
            <a:avLst/>
          </a:prstGeom>
          <a:noFill/>
          <a:ln cap="flat">
            <a:noFill/>
          </a:ln>
        </p:spPr>
      </p:pic>
    </p:spTree>
    <p:extLst>
      <p:ext uri="{BB962C8B-B14F-4D97-AF65-F5344CB8AC3E}">
        <p14:creationId xmlns:p14="http://schemas.microsoft.com/office/powerpoint/2010/main" val="1697847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_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7992A-6CF6-8851-B462-B61B810E86C6}"/>
              </a:ext>
            </a:extLst>
          </p:cNvPr>
          <p:cNvSpPr txBox="1">
            <a:spLocks noGrp="1"/>
          </p:cNvSpPr>
          <p:nvPr>
            <p:ph type="title"/>
          </p:nvPr>
        </p:nvSpPr>
        <p:spPr>
          <a:xfrm>
            <a:off x="838200" y="365130"/>
            <a:ext cx="4944539" cy="1325559"/>
          </a:xfrm>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854FFD13-F457-5F52-9553-EFF82E88DD0E}"/>
              </a:ext>
            </a:extLst>
          </p:cNvPr>
          <p:cNvSpPr txBox="1">
            <a:spLocks noGrp="1"/>
          </p:cNvSpPr>
          <p:nvPr>
            <p:ph idx="4294967295"/>
          </p:nvPr>
        </p:nvSpPr>
        <p:spPr>
          <a:xfrm>
            <a:off x="838200" y="1825627"/>
            <a:ext cx="4944539" cy="4351336"/>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13">
            <a:extLst>
              <a:ext uri="{FF2B5EF4-FFF2-40B4-BE49-F238E27FC236}">
                <a16:creationId xmlns:a16="http://schemas.microsoft.com/office/drawing/2014/main" id="{B3C78D9D-11B3-ECA9-D89E-0C38CB7B1FFD}"/>
              </a:ext>
            </a:extLst>
          </p:cNvPr>
          <p:cNvPicPr>
            <a:picLocks noChangeAspect="1"/>
          </p:cNvPicPr>
          <p:nvPr/>
        </p:nvPicPr>
        <p:blipFill>
          <a:blip r:embed="rId2"/>
          <a:stretch>
            <a:fillRect/>
          </a:stretch>
        </p:blipFill>
        <p:spPr>
          <a:xfrm>
            <a:off x="838201" y="6397398"/>
            <a:ext cx="2688775" cy="240176"/>
          </a:xfrm>
          <a:prstGeom prst="rect">
            <a:avLst/>
          </a:prstGeom>
          <a:noFill/>
          <a:ln cap="flat">
            <a:noFill/>
          </a:ln>
        </p:spPr>
      </p:pic>
      <p:cxnSp>
        <p:nvCxnSpPr>
          <p:cNvPr id="5" name="Straight Connector 15">
            <a:extLst>
              <a:ext uri="{FF2B5EF4-FFF2-40B4-BE49-F238E27FC236}">
                <a16:creationId xmlns:a16="http://schemas.microsoft.com/office/drawing/2014/main" id="{D580FABD-2555-15F5-AA57-4FD787832856}"/>
              </a:ext>
            </a:extLst>
          </p:cNvPr>
          <p:cNvCxnSpPr/>
          <p:nvPr/>
        </p:nvCxnSpPr>
        <p:spPr>
          <a:xfrm>
            <a:off x="838200" y="1690689"/>
            <a:ext cx="4944539" cy="0"/>
          </a:xfrm>
          <a:prstGeom prst="straightConnector1">
            <a:avLst/>
          </a:prstGeom>
          <a:noFill/>
          <a:ln w="25402" cap="flat">
            <a:solidFill>
              <a:srgbClr val="E1192B"/>
            </a:solidFill>
            <a:prstDash val="solid"/>
            <a:miter/>
          </a:ln>
        </p:spPr>
      </p:cxnSp>
      <p:cxnSp>
        <p:nvCxnSpPr>
          <p:cNvPr id="6" name="Straight Connector 8">
            <a:extLst>
              <a:ext uri="{FF2B5EF4-FFF2-40B4-BE49-F238E27FC236}">
                <a16:creationId xmlns:a16="http://schemas.microsoft.com/office/drawing/2014/main" id="{E4672A99-D60C-F5E4-2EFE-A58C1D1E2630}"/>
              </a:ext>
            </a:extLst>
          </p:cNvPr>
          <p:cNvCxnSpPr/>
          <p:nvPr/>
        </p:nvCxnSpPr>
        <p:spPr>
          <a:xfrm>
            <a:off x="6150765" y="1825628"/>
            <a:ext cx="0" cy="4571771"/>
          </a:xfrm>
          <a:prstGeom prst="straightConnector1">
            <a:avLst/>
          </a:prstGeom>
          <a:noFill/>
          <a:ln w="25402" cap="flat">
            <a:solidFill>
              <a:srgbClr val="E1192B"/>
            </a:solidFill>
            <a:prstDash val="solid"/>
            <a:miter/>
          </a:ln>
        </p:spPr>
      </p:cxnSp>
      <p:sp>
        <p:nvSpPr>
          <p:cNvPr id="7" name="Content Placeholder 2">
            <a:extLst>
              <a:ext uri="{FF2B5EF4-FFF2-40B4-BE49-F238E27FC236}">
                <a16:creationId xmlns:a16="http://schemas.microsoft.com/office/drawing/2014/main" id="{FF51E585-ECA3-626F-651C-6581CB8B58AF}"/>
              </a:ext>
            </a:extLst>
          </p:cNvPr>
          <p:cNvSpPr txBox="1">
            <a:spLocks noGrp="1"/>
          </p:cNvSpPr>
          <p:nvPr>
            <p:ph idx="4294967295"/>
          </p:nvPr>
        </p:nvSpPr>
        <p:spPr>
          <a:xfrm>
            <a:off x="6553200" y="1825627"/>
            <a:ext cx="4944539" cy="4351336"/>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1">
            <a:extLst>
              <a:ext uri="{FF2B5EF4-FFF2-40B4-BE49-F238E27FC236}">
                <a16:creationId xmlns:a16="http://schemas.microsoft.com/office/drawing/2014/main" id="{314B62F0-D9F6-64B0-10A0-D75BC17F5C98}"/>
              </a:ext>
            </a:extLst>
          </p:cNvPr>
          <p:cNvSpPr txBox="1">
            <a:spLocks noGrp="1"/>
          </p:cNvSpPr>
          <p:nvPr>
            <p:ph type="sldNum" sz="quarter" idx="8"/>
          </p:nvPr>
        </p:nvSpPr>
        <p:spPr/>
        <p:txBody>
          <a:bodyPr/>
          <a:lstStyle>
            <a:lvl1pPr>
              <a:defRPr>
                <a:solidFill>
                  <a:srgbClr val="BFBFBF"/>
                </a:solidFill>
              </a:defRPr>
            </a:lvl1pPr>
          </a:lstStyle>
          <a:p>
            <a:pPr lvl="0"/>
            <a:fld id="{2E09D422-67DA-4D65-8ADD-225D63BE47F3}" type="slidenum">
              <a:t>‹#›</a:t>
            </a:fld>
            <a:endParaRPr lang="en-US"/>
          </a:p>
        </p:txBody>
      </p:sp>
      <p:pic>
        <p:nvPicPr>
          <p:cNvPr id="9" name="Picture 9">
            <a:extLst>
              <a:ext uri="{FF2B5EF4-FFF2-40B4-BE49-F238E27FC236}">
                <a16:creationId xmlns:a16="http://schemas.microsoft.com/office/drawing/2014/main" id="{91AE217C-C9AA-F7BB-42C0-B6F060BF33EC}"/>
              </a:ext>
            </a:extLst>
          </p:cNvPr>
          <p:cNvPicPr>
            <a:picLocks noChangeAspect="1"/>
          </p:cNvPicPr>
          <p:nvPr/>
        </p:nvPicPr>
        <p:blipFill>
          <a:blip r:embed="rId3"/>
          <a:stretch>
            <a:fillRect/>
          </a:stretch>
        </p:blipFill>
        <p:spPr>
          <a:xfrm>
            <a:off x="10388595" y="5247750"/>
            <a:ext cx="1721547" cy="1291160"/>
          </a:xfrm>
          <a:prstGeom prst="rect">
            <a:avLst/>
          </a:prstGeom>
          <a:noFill/>
          <a:ln cap="flat">
            <a:noFill/>
          </a:ln>
        </p:spPr>
      </p:pic>
    </p:spTree>
    <p:extLst>
      <p:ext uri="{BB962C8B-B14F-4D97-AF65-F5344CB8AC3E}">
        <p14:creationId xmlns:p14="http://schemas.microsoft.com/office/powerpoint/2010/main" val="20208508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with Image_a">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A833ECBF-05D9-3896-3B6C-1A0395ADDCDA}"/>
              </a:ext>
            </a:extLst>
          </p:cNvPr>
          <p:cNvSpPr/>
          <p:nvPr/>
        </p:nvSpPr>
        <p:spPr>
          <a:xfrm>
            <a:off x="4974775" y="0"/>
            <a:ext cx="7217224" cy="6858000"/>
          </a:xfrm>
          <a:prstGeom prst="rect">
            <a:avLst/>
          </a:prstGeom>
          <a:solidFill>
            <a:srgbClr val="000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FFFFFF"/>
              </a:solidFill>
              <a:uFillTx/>
              <a:latin typeface="Calibri"/>
            </a:endParaRPr>
          </a:p>
        </p:txBody>
      </p:sp>
      <p:sp>
        <p:nvSpPr>
          <p:cNvPr id="3" name="Text Placeholder 3">
            <a:extLst>
              <a:ext uri="{FF2B5EF4-FFF2-40B4-BE49-F238E27FC236}">
                <a16:creationId xmlns:a16="http://schemas.microsoft.com/office/drawing/2014/main" id="{3A64B3CF-337E-9F20-F188-3705B9762949}"/>
              </a:ext>
            </a:extLst>
          </p:cNvPr>
          <p:cNvSpPr txBox="1">
            <a:spLocks noGrp="1"/>
          </p:cNvSpPr>
          <p:nvPr>
            <p:ph type="body" idx="4294967295"/>
          </p:nvPr>
        </p:nvSpPr>
        <p:spPr>
          <a:xfrm>
            <a:off x="839785" y="2057400"/>
            <a:ext cx="3932236" cy="3811584"/>
          </a:xfrm>
        </p:spPr>
        <p:txBody>
          <a:bodyPr/>
          <a:lstStyle>
            <a:lvl1pPr marL="214317" indent="-214317">
              <a:buFont typeface="Arial" pitchFamily="34"/>
              <a:defRPr sz="1200"/>
            </a:lvl1pPr>
            <a:lvl2pPr marL="557207" indent="-214317">
              <a:buFont typeface="Arial" pitchFamily="34"/>
              <a:defRPr sz="1050"/>
            </a:lvl2pPr>
            <a:lvl3pPr marL="814373" indent="-128592">
              <a:buFont typeface="Arial" pitchFamily="34"/>
              <a:defRPr sz="900"/>
            </a:lvl3pPr>
          </a:lstStyle>
          <a:p>
            <a:pPr lvl="0"/>
            <a:r>
              <a:rPr lang="en-US"/>
              <a:t>Edit Master text styles</a:t>
            </a:r>
          </a:p>
          <a:p>
            <a:pPr lvl="1"/>
            <a:r>
              <a:rPr lang="en-US"/>
              <a:t>Second level</a:t>
            </a:r>
          </a:p>
          <a:p>
            <a:pPr lvl="2"/>
            <a:r>
              <a:rPr lang="en-US"/>
              <a:t>Third level</a:t>
            </a:r>
          </a:p>
        </p:txBody>
      </p:sp>
      <p:sp>
        <p:nvSpPr>
          <p:cNvPr id="4" name="Title 1">
            <a:extLst>
              <a:ext uri="{FF2B5EF4-FFF2-40B4-BE49-F238E27FC236}">
                <a16:creationId xmlns:a16="http://schemas.microsoft.com/office/drawing/2014/main" id="{A3465608-9D60-16EE-382B-1E90B15F2830}"/>
              </a:ext>
            </a:extLst>
          </p:cNvPr>
          <p:cNvSpPr txBox="1">
            <a:spLocks noGrp="1"/>
          </p:cNvSpPr>
          <p:nvPr>
            <p:ph type="title"/>
          </p:nvPr>
        </p:nvSpPr>
        <p:spPr>
          <a:xfrm>
            <a:off x="839785" y="457201"/>
            <a:ext cx="3932236" cy="1379765"/>
          </a:xfrm>
        </p:spPr>
        <p:txBody>
          <a:bodyPr anchor="b"/>
          <a:lstStyle>
            <a:lvl1pPr>
              <a:defRPr sz="2400">
                <a:latin typeface="Real Text Pro"/>
                <a:ea typeface="Real Text Pro"/>
                <a:cs typeface="Real Text Pro"/>
              </a:defRPr>
            </a:lvl1pPr>
          </a:lstStyle>
          <a:p>
            <a:pPr lvl="0"/>
            <a:r>
              <a:rPr lang="en-US"/>
              <a:t>Title Here – Image on Black</a:t>
            </a:r>
          </a:p>
        </p:txBody>
      </p:sp>
      <p:cxnSp>
        <p:nvCxnSpPr>
          <p:cNvPr id="5" name="Straight Connector 9">
            <a:extLst>
              <a:ext uri="{FF2B5EF4-FFF2-40B4-BE49-F238E27FC236}">
                <a16:creationId xmlns:a16="http://schemas.microsoft.com/office/drawing/2014/main" id="{9ED34040-DE78-BB5D-FA6A-60F96CC13D34}"/>
              </a:ext>
            </a:extLst>
          </p:cNvPr>
          <p:cNvCxnSpPr/>
          <p:nvPr/>
        </p:nvCxnSpPr>
        <p:spPr>
          <a:xfrm>
            <a:off x="838200" y="1841629"/>
            <a:ext cx="3933821" cy="0"/>
          </a:xfrm>
          <a:prstGeom prst="straightConnector1">
            <a:avLst/>
          </a:prstGeom>
          <a:noFill/>
          <a:ln w="25402" cap="flat">
            <a:solidFill>
              <a:srgbClr val="E1192B"/>
            </a:solidFill>
            <a:prstDash val="solid"/>
            <a:miter/>
          </a:ln>
        </p:spPr>
      </p:cxnSp>
      <p:sp>
        <p:nvSpPr>
          <p:cNvPr id="6" name="Slide Number Placeholder 1">
            <a:extLst>
              <a:ext uri="{FF2B5EF4-FFF2-40B4-BE49-F238E27FC236}">
                <a16:creationId xmlns:a16="http://schemas.microsoft.com/office/drawing/2014/main" id="{A87AF891-8AEE-EF23-6F64-D2DEFEE1DBC6}"/>
              </a:ext>
            </a:extLst>
          </p:cNvPr>
          <p:cNvSpPr txBox="1">
            <a:spLocks noGrp="1"/>
          </p:cNvSpPr>
          <p:nvPr>
            <p:ph type="sldNum" sz="quarter" idx="8"/>
          </p:nvPr>
        </p:nvSpPr>
        <p:spPr/>
        <p:txBody>
          <a:bodyPr/>
          <a:lstStyle>
            <a:lvl1pPr>
              <a:defRPr>
                <a:solidFill>
                  <a:srgbClr val="BFBFBF"/>
                </a:solidFill>
              </a:defRPr>
            </a:lvl1pPr>
          </a:lstStyle>
          <a:p>
            <a:pPr lvl="0"/>
            <a:fld id="{6F674D61-4797-4001-B2DF-36431BD757E4}" type="slidenum">
              <a:t>‹#›</a:t>
            </a:fld>
            <a:endParaRPr lang="en-US"/>
          </a:p>
        </p:txBody>
      </p:sp>
      <p:sp>
        <p:nvSpPr>
          <p:cNvPr id="7" name="Picture Placeholder 5">
            <a:extLst>
              <a:ext uri="{FF2B5EF4-FFF2-40B4-BE49-F238E27FC236}">
                <a16:creationId xmlns:a16="http://schemas.microsoft.com/office/drawing/2014/main" id="{7271B684-5275-D8FD-1176-202572F21167}"/>
              </a:ext>
            </a:extLst>
          </p:cNvPr>
          <p:cNvSpPr txBox="1">
            <a:spLocks noGrp="1"/>
          </p:cNvSpPr>
          <p:nvPr>
            <p:ph type="pic" idx="4294967295"/>
          </p:nvPr>
        </p:nvSpPr>
        <p:spPr>
          <a:xfrm>
            <a:off x="5576888" y="1262595"/>
            <a:ext cx="6183307" cy="3965579"/>
          </a:xfrm>
        </p:spPr>
        <p:txBody>
          <a:bodyPr/>
          <a:lstStyle>
            <a:lvl1pPr>
              <a:defRPr/>
            </a:lvl1pPr>
          </a:lstStyle>
          <a:p>
            <a:pPr lvl="0"/>
            <a:endParaRPr lang="en-US"/>
          </a:p>
        </p:txBody>
      </p:sp>
      <p:pic>
        <p:nvPicPr>
          <p:cNvPr id="8" name="Picture 10">
            <a:extLst>
              <a:ext uri="{FF2B5EF4-FFF2-40B4-BE49-F238E27FC236}">
                <a16:creationId xmlns:a16="http://schemas.microsoft.com/office/drawing/2014/main" id="{A1BA738D-AEBE-1F3B-28F0-0A2C7AF629D7}"/>
              </a:ext>
            </a:extLst>
          </p:cNvPr>
          <p:cNvPicPr>
            <a:picLocks noChangeAspect="1"/>
          </p:cNvPicPr>
          <p:nvPr/>
        </p:nvPicPr>
        <p:blipFill>
          <a:blip r:embed="rId2"/>
          <a:stretch>
            <a:fillRect/>
          </a:stretch>
        </p:blipFill>
        <p:spPr>
          <a:xfrm>
            <a:off x="10388595" y="5247750"/>
            <a:ext cx="1721547" cy="1291160"/>
          </a:xfrm>
          <a:prstGeom prst="rect">
            <a:avLst/>
          </a:prstGeom>
          <a:noFill/>
          <a:ln cap="flat">
            <a:noFill/>
          </a:ln>
        </p:spPr>
      </p:pic>
    </p:spTree>
    <p:extLst>
      <p:ext uri="{BB962C8B-B14F-4D97-AF65-F5344CB8AC3E}">
        <p14:creationId xmlns:p14="http://schemas.microsoft.com/office/powerpoint/2010/main" val="256263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with Image_b">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2C5CB0C0-F560-9DA9-7DCD-D7E65CF0432A}"/>
              </a:ext>
            </a:extLst>
          </p:cNvPr>
          <p:cNvSpPr/>
          <p:nvPr/>
        </p:nvSpPr>
        <p:spPr>
          <a:xfrm>
            <a:off x="1" y="0"/>
            <a:ext cx="5102583" cy="6858000"/>
          </a:xfrm>
          <a:prstGeom prst="rect">
            <a:avLst/>
          </a:prstGeom>
          <a:solidFill>
            <a:srgbClr val="000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FFFFFF"/>
              </a:solidFill>
              <a:uFillTx/>
              <a:latin typeface="Calibri"/>
            </a:endParaRPr>
          </a:p>
        </p:txBody>
      </p:sp>
      <p:sp>
        <p:nvSpPr>
          <p:cNvPr id="3" name="Text Placeholder 3">
            <a:extLst>
              <a:ext uri="{FF2B5EF4-FFF2-40B4-BE49-F238E27FC236}">
                <a16:creationId xmlns:a16="http://schemas.microsoft.com/office/drawing/2014/main" id="{2948888C-03E6-AF08-4AB0-439F51CD0DAF}"/>
              </a:ext>
            </a:extLst>
          </p:cNvPr>
          <p:cNvSpPr txBox="1">
            <a:spLocks noGrp="1"/>
          </p:cNvSpPr>
          <p:nvPr>
            <p:ph type="body" idx="4294967295"/>
          </p:nvPr>
        </p:nvSpPr>
        <p:spPr>
          <a:xfrm>
            <a:off x="839785" y="2057400"/>
            <a:ext cx="3932236" cy="3811584"/>
          </a:xfrm>
        </p:spPr>
        <p:txBody>
          <a:bodyPr/>
          <a:lstStyle>
            <a:lvl1pPr marL="214317" indent="-214317">
              <a:buFont typeface="Arial" pitchFamily="34"/>
              <a:defRPr sz="1200">
                <a:solidFill>
                  <a:srgbClr val="FFFFFF"/>
                </a:solidFill>
              </a:defRPr>
            </a:lvl1pPr>
            <a:lvl2pPr marL="557207" indent="-214317">
              <a:buFont typeface="Arial" pitchFamily="34"/>
              <a:defRPr sz="1050">
                <a:solidFill>
                  <a:srgbClr val="FFFFFF"/>
                </a:solidFill>
              </a:defRPr>
            </a:lvl2pPr>
            <a:lvl3pPr marL="814373" indent="-128592">
              <a:buFont typeface="Arial" pitchFamily="34"/>
              <a:defRPr sz="900">
                <a:solidFill>
                  <a:srgbClr val="FFFFFF"/>
                </a:solidFill>
              </a:defRPr>
            </a:lvl3pPr>
            <a:lvl4pPr marL="214317" lvl="0" indent="-214317">
              <a:spcBef>
                <a:spcPts val="750"/>
              </a:spcBef>
              <a:buFont typeface="Arial" pitchFamily="34"/>
              <a:defRPr sz="1200">
                <a:solidFill>
                  <a:srgbClr val="FFFFFF"/>
                </a:solidFill>
              </a:defRPr>
            </a:lvl4pPr>
          </a:lstStyle>
          <a:p>
            <a:pPr lvl="0"/>
            <a:r>
              <a:rPr lang="en-US"/>
              <a:t>Edit Master text styles</a:t>
            </a:r>
          </a:p>
          <a:p>
            <a:pPr lvl="1"/>
            <a:r>
              <a:rPr lang="en-US"/>
              <a:t>Second level</a:t>
            </a:r>
          </a:p>
          <a:p>
            <a:pPr lvl="2"/>
            <a:r>
              <a:rPr lang="en-US"/>
              <a:t>Third level</a:t>
            </a:r>
          </a:p>
          <a:p>
            <a:pPr lvl="0"/>
            <a:endParaRPr lang="en-US"/>
          </a:p>
        </p:txBody>
      </p:sp>
      <p:sp>
        <p:nvSpPr>
          <p:cNvPr id="4" name="Title 1">
            <a:extLst>
              <a:ext uri="{FF2B5EF4-FFF2-40B4-BE49-F238E27FC236}">
                <a16:creationId xmlns:a16="http://schemas.microsoft.com/office/drawing/2014/main" id="{370C5AD7-728B-C966-8F57-8DDC4A506D4F}"/>
              </a:ext>
            </a:extLst>
          </p:cNvPr>
          <p:cNvSpPr txBox="1">
            <a:spLocks noGrp="1"/>
          </p:cNvSpPr>
          <p:nvPr>
            <p:ph type="title"/>
          </p:nvPr>
        </p:nvSpPr>
        <p:spPr>
          <a:xfrm>
            <a:off x="839785" y="457201"/>
            <a:ext cx="3932236" cy="1379765"/>
          </a:xfrm>
        </p:spPr>
        <p:txBody>
          <a:bodyPr anchor="b"/>
          <a:lstStyle>
            <a:lvl1pPr>
              <a:defRPr sz="2400">
                <a:solidFill>
                  <a:srgbClr val="FFFFFF"/>
                </a:solidFill>
                <a:latin typeface="Real Text Pro"/>
                <a:ea typeface="Real Text Pro"/>
                <a:cs typeface="Real Text Pro"/>
              </a:defRPr>
            </a:lvl1pPr>
          </a:lstStyle>
          <a:p>
            <a:pPr lvl="0"/>
            <a:r>
              <a:rPr lang="en-US"/>
              <a:t>Title Here – Image on White</a:t>
            </a:r>
          </a:p>
        </p:txBody>
      </p:sp>
      <p:cxnSp>
        <p:nvCxnSpPr>
          <p:cNvPr id="5" name="Straight Connector 8">
            <a:extLst>
              <a:ext uri="{FF2B5EF4-FFF2-40B4-BE49-F238E27FC236}">
                <a16:creationId xmlns:a16="http://schemas.microsoft.com/office/drawing/2014/main" id="{1F4D647A-4E0F-D6D5-253C-933350D2E922}"/>
              </a:ext>
            </a:extLst>
          </p:cNvPr>
          <p:cNvCxnSpPr/>
          <p:nvPr/>
        </p:nvCxnSpPr>
        <p:spPr>
          <a:xfrm>
            <a:off x="838200" y="1841629"/>
            <a:ext cx="3933821" cy="0"/>
          </a:xfrm>
          <a:prstGeom prst="straightConnector1">
            <a:avLst/>
          </a:prstGeom>
          <a:noFill/>
          <a:ln w="25402" cap="flat">
            <a:solidFill>
              <a:srgbClr val="E1192B"/>
            </a:solidFill>
            <a:prstDash val="solid"/>
            <a:miter/>
          </a:ln>
        </p:spPr>
      </p:cxnSp>
      <p:sp>
        <p:nvSpPr>
          <p:cNvPr id="6" name="Slide Number Placeholder 1">
            <a:extLst>
              <a:ext uri="{FF2B5EF4-FFF2-40B4-BE49-F238E27FC236}">
                <a16:creationId xmlns:a16="http://schemas.microsoft.com/office/drawing/2014/main" id="{FBBE2F12-ECBB-BA95-5AEA-3E9D39977FD2}"/>
              </a:ext>
            </a:extLst>
          </p:cNvPr>
          <p:cNvSpPr txBox="1">
            <a:spLocks noGrp="1"/>
          </p:cNvSpPr>
          <p:nvPr>
            <p:ph type="sldNum" sz="quarter" idx="8"/>
          </p:nvPr>
        </p:nvSpPr>
        <p:spPr/>
        <p:txBody>
          <a:bodyPr/>
          <a:lstStyle>
            <a:lvl1pPr>
              <a:defRPr>
                <a:solidFill>
                  <a:srgbClr val="BFBFBF"/>
                </a:solidFill>
              </a:defRPr>
            </a:lvl1pPr>
          </a:lstStyle>
          <a:p>
            <a:pPr lvl="0"/>
            <a:fld id="{924116B6-FA38-46E4-A398-DAE0945B0CC5}" type="slidenum">
              <a:t>‹#›</a:t>
            </a:fld>
            <a:endParaRPr lang="en-US"/>
          </a:p>
        </p:txBody>
      </p:sp>
      <p:sp>
        <p:nvSpPr>
          <p:cNvPr id="7" name="Picture Placeholder 5">
            <a:extLst>
              <a:ext uri="{FF2B5EF4-FFF2-40B4-BE49-F238E27FC236}">
                <a16:creationId xmlns:a16="http://schemas.microsoft.com/office/drawing/2014/main" id="{4F16AB56-EC9F-5167-7505-5617FE58D9D0}"/>
              </a:ext>
            </a:extLst>
          </p:cNvPr>
          <p:cNvSpPr txBox="1">
            <a:spLocks noGrp="1"/>
          </p:cNvSpPr>
          <p:nvPr>
            <p:ph type="pic" idx="4294967295"/>
          </p:nvPr>
        </p:nvSpPr>
        <p:spPr>
          <a:xfrm>
            <a:off x="5576888" y="1262595"/>
            <a:ext cx="6183307" cy="3965579"/>
          </a:xfrm>
        </p:spPr>
        <p:txBody>
          <a:bodyPr/>
          <a:lstStyle>
            <a:lvl1pPr>
              <a:defRPr/>
            </a:lvl1pPr>
          </a:lstStyle>
          <a:p>
            <a:pPr lvl="0"/>
            <a:endParaRPr lang="en-US"/>
          </a:p>
        </p:txBody>
      </p:sp>
      <p:pic>
        <p:nvPicPr>
          <p:cNvPr id="8" name="Picture 11">
            <a:extLst>
              <a:ext uri="{FF2B5EF4-FFF2-40B4-BE49-F238E27FC236}">
                <a16:creationId xmlns:a16="http://schemas.microsoft.com/office/drawing/2014/main" id="{C369903D-580D-E7B0-641F-61FA6FC1F733}"/>
              </a:ext>
            </a:extLst>
          </p:cNvPr>
          <p:cNvPicPr>
            <a:picLocks noChangeAspect="1"/>
          </p:cNvPicPr>
          <p:nvPr/>
        </p:nvPicPr>
        <p:blipFill>
          <a:blip r:embed="rId2"/>
          <a:stretch>
            <a:fillRect/>
          </a:stretch>
        </p:blipFill>
        <p:spPr>
          <a:xfrm>
            <a:off x="10388595" y="5247750"/>
            <a:ext cx="1721547" cy="1291160"/>
          </a:xfrm>
          <a:prstGeom prst="rect">
            <a:avLst/>
          </a:prstGeom>
          <a:noFill/>
          <a:ln cap="flat">
            <a:noFill/>
          </a:ln>
        </p:spPr>
      </p:pic>
    </p:spTree>
    <p:extLst>
      <p:ext uri="{BB962C8B-B14F-4D97-AF65-F5344CB8AC3E}">
        <p14:creationId xmlns:p14="http://schemas.microsoft.com/office/powerpoint/2010/main" val="6459477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Full Bleed Image with Content_Light">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33696866-32A6-3CD7-D205-A749A6DC61AF}"/>
              </a:ext>
            </a:extLst>
          </p:cNvPr>
          <p:cNvSpPr/>
          <p:nvPr/>
        </p:nvSpPr>
        <p:spPr>
          <a:xfrm>
            <a:off x="1" y="0"/>
            <a:ext cx="4963887" cy="6858000"/>
          </a:xfrm>
          <a:prstGeom prst="rect">
            <a:avLst/>
          </a:prstGeom>
          <a:solidFill>
            <a:srgbClr val="000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FFFFFF"/>
              </a:solidFill>
              <a:uFillTx/>
              <a:latin typeface="Calibri"/>
            </a:endParaRPr>
          </a:p>
        </p:txBody>
      </p:sp>
      <p:sp>
        <p:nvSpPr>
          <p:cNvPr id="3" name="Title 1">
            <a:extLst>
              <a:ext uri="{FF2B5EF4-FFF2-40B4-BE49-F238E27FC236}">
                <a16:creationId xmlns:a16="http://schemas.microsoft.com/office/drawing/2014/main" id="{C9908C67-D9AA-49B0-E511-81B3364DFCCA}"/>
              </a:ext>
            </a:extLst>
          </p:cNvPr>
          <p:cNvSpPr txBox="1">
            <a:spLocks noGrp="1"/>
          </p:cNvSpPr>
          <p:nvPr>
            <p:ph type="title"/>
          </p:nvPr>
        </p:nvSpPr>
        <p:spPr>
          <a:xfrm>
            <a:off x="5355349" y="558799"/>
            <a:ext cx="6588300" cy="1379765"/>
          </a:xfrm>
        </p:spPr>
        <p:txBody>
          <a:bodyPr anchor="b"/>
          <a:lstStyle>
            <a:lvl1pPr>
              <a:defRPr sz="2400">
                <a:latin typeface="Real Text Pro"/>
                <a:ea typeface="Real Text Pro"/>
                <a:cs typeface="Real Text Pro"/>
              </a:defRPr>
            </a:lvl1pPr>
          </a:lstStyle>
          <a:p>
            <a:pPr lvl="0"/>
            <a:r>
              <a:rPr lang="en-US"/>
              <a:t>Title – Full Bleed Picture</a:t>
            </a:r>
          </a:p>
        </p:txBody>
      </p:sp>
      <p:sp>
        <p:nvSpPr>
          <p:cNvPr id="4" name="Text Placeholder 3">
            <a:extLst>
              <a:ext uri="{FF2B5EF4-FFF2-40B4-BE49-F238E27FC236}">
                <a16:creationId xmlns:a16="http://schemas.microsoft.com/office/drawing/2014/main" id="{EE637E9E-F67B-5784-8EC1-6F73FB5F3130}"/>
              </a:ext>
            </a:extLst>
          </p:cNvPr>
          <p:cNvSpPr txBox="1">
            <a:spLocks noGrp="1"/>
          </p:cNvSpPr>
          <p:nvPr>
            <p:ph type="body" idx="4294967295"/>
          </p:nvPr>
        </p:nvSpPr>
        <p:spPr>
          <a:xfrm>
            <a:off x="5355349" y="2158998"/>
            <a:ext cx="6588300" cy="3811584"/>
          </a:xfrm>
        </p:spPr>
        <p:txBody>
          <a:bodyPr/>
          <a:lstStyle>
            <a:lvl1pPr marL="214317" indent="-214317">
              <a:buFont typeface="Arial" pitchFamily="34"/>
              <a:defRPr sz="1200"/>
            </a:lvl1pPr>
            <a:lvl2pPr marL="557207" indent="-214317">
              <a:buFont typeface="Arial" pitchFamily="34"/>
              <a:defRPr sz="1050"/>
            </a:lvl2pPr>
            <a:lvl3pPr marL="814373" indent="-128592">
              <a:buFont typeface="Arial" pitchFamily="34"/>
              <a:defRPr sz="900"/>
            </a:lvl3pPr>
          </a:lstStyle>
          <a:p>
            <a:pPr lvl="0"/>
            <a:r>
              <a:rPr lang="en-US"/>
              <a:t>Edit Master text styles</a:t>
            </a:r>
          </a:p>
          <a:p>
            <a:pPr lvl="1"/>
            <a:r>
              <a:rPr lang="en-US"/>
              <a:t>Second level</a:t>
            </a:r>
          </a:p>
          <a:p>
            <a:pPr lvl="2"/>
            <a:r>
              <a:rPr lang="en-US"/>
              <a:t>Third level</a:t>
            </a:r>
          </a:p>
        </p:txBody>
      </p:sp>
      <p:cxnSp>
        <p:nvCxnSpPr>
          <p:cNvPr id="5" name="Straight Connector 7">
            <a:extLst>
              <a:ext uri="{FF2B5EF4-FFF2-40B4-BE49-F238E27FC236}">
                <a16:creationId xmlns:a16="http://schemas.microsoft.com/office/drawing/2014/main" id="{3C667283-D8F2-A9BC-D263-F8DE92BFCC72}"/>
              </a:ext>
            </a:extLst>
          </p:cNvPr>
          <p:cNvCxnSpPr/>
          <p:nvPr/>
        </p:nvCxnSpPr>
        <p:spPr>
          <a:xfrm>
            <a:off x="5353752" y="1917533"/>
            <a:ext cx="6589897" cy="0"/>
          </a:xfrm>
          <a:prstGeom prst="straightConnector1">
            <a:avLst/>
          </a:prstGeom>
          <a:noFill/>
          <a:ln w="25402" cap="flat">
            <a:solidFill>
              <a:srgbClr val="E1192B"/>
            </a:solidFill>
            <a:prstDash val="solid"/>
            <a:miter/>
          </a:ln>
        </p:spPr>
      </p:cxnSp>
      <p:sp>
        <p:nvSpPr>
          <p:cNvPr id="6" name="Slide Number Placeholder 4">
            <a:extLst>
              <a:ext uri="{FF2B5EF4-FFF2-40B4-BE49-F238E27FC236}">
                <a16:creationId xmlns:a16="http://schemas.microsoft.com/office/drawing/2014/main" id="{0871A700-D177-927B-DDF8-D0C27CF4B171}"/>
              </a:ext>
            </a:extLst>
          </p:cNvPr>
          <p:cNvSpPr txBox="1">
            <a:spLocks noGrp="1"/>
          </p:cNvSpPr>
          <p:nvPr>
            <p:ph type="sldNum" sz="quarter" idx="8"/>
          </p:nvPr>
        </p:nvSpPr>
        <p:spPr/>
        <p:txBody>
          <a:bodyPr/>
          <a:lstStyle>
            <a:lvl1pPr>
              <a:defRPr>
                <a:solidFill>
                  <a:srgbClr val="BFBFBF"/>
                </a:solidFill>
              </a:defRPr>
            </a:lvl1pPr>
          </a:lstStyle>
          <a:p>
            <a:pPr lvl="0"/>
            <a:fld id="{2CDD708C-8F87-4A37-A3CC-C96F5A2DCEE7}" type="slidenum">
              <a:t>‹#›</a:t>
            </a:fld>
            <a:endParaRPr lang="en-US"/>
          </a:p>
        </p:txBody>
      </p:sp>
      <p:sp>
        <p:nvSpPr>
          <p:cNvPr id="7" name="Picture Placeholder 6">
            <a:extLst>
              <a:ext uri="{FF2B5EF4-FFF2-40B4-BE49-F238E27FC236}">
                <a16:creationId xmlns:a16="http://schemas.microsoft.com/office/drawing/2014/main" id="{90C5EA0E-7494-BD08-5CE0-A14B81A763DA}"/>
              </a:ext>
            </a:extLst>
          </p:cNvPr>
          <p:cNvSpPr txBox="1">
            <a:spLocks noGrp="1"/>
          </p:cNvSpPr>
          <p:nvPr>
            <p:ph type="pic" idx="4294967295"/>
          </p:nvPr>
        </p:nvSpPr>
        <p:spPr>
          <a:xfrm>
            <a:off x="-109970" y="-44531"/>
            <a:ext cx="5226929" cy="6947062"/>
          </a:xfrm>
        </p:spPr>
        <p:txBody>
          <a:bodyPr/>
          <a:lstStyle>
            <a:lvl1pPr marL="0" indent="0">
              <a:buNone/>
              <a:defRPr/>
            </a:lvl1pPr>
          </a:lstStyle>
          <a:p>
            <a:pPr lvl="0"/>
            <a:endParaRPr lang="en-US"/>
          </a:p>
        </p:txBody>
      </p:sp>
      <p:pic>
        <p:nvPicPr>
          <p:cNvPr id="8" name="Picture 9">
            <a:extLst>
              <a:ext uri="{FF2B5EF4-FFF2-40B4-BE49-F238E27FC236}">
                <a16:creationId xmlns:a16="http://schemas.microsoft.com/office/drawing/2014/main" id="{DFD9E2B4-4C34-2B45-8A86-35578C041BD0}"/>
              </a:ext>
            </a:extLst>
          </p:cNvPr>
          <p:cNvPicPr>
            <a:picLocks noChangeAspect="1"/>
          </p:cNvPicPr>
          <p:nvPr/>
        </p:nvPicPr>
        <p:blipFill>
          <a:blip r:embed="rId2"/>
          <a:stretch>
            <a:fillRect/>
          </a:stretch>
        </p:blipFill>
        <p:spPr>
          <a:xfrm>
            <a:off x="10388595" y="5247750"/>
            <a:ext cx="1721547" cy="1291160"/>
          </a:xfrm>
          <a:prstGeom prst="rect">
            <a:avLst/>
          </a:prstGeom>
          <a:noFill/>
          <a:ln cap="flat">
            <a:noFill/>
          </a:ln>
        </p:spPr>
      </p:pic>
    </p:spTree>
    <p:extLst>
      <p:ext uri="{BB962C8B-B14F-4D97-AF65-F5344CB8AC3E}">
        <p14:creationId xmlns:p14="http://schemas.microsoft.com/office/powerpoint/2010/main" val="11825965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ull Bleed Image with Content_Dark">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18C5F911-3AE7-EE93-0755-9916F890949B}"/>
              </a:ext>
            </a:extLst>
          </p:cNvPr>
          <p:cNvSpPr/>
          <p:nvPr/>
        </p:nvSpPr>
        <p:spPr>
          <a:xfrm>
            <a:off x="4989686" y="1"/>
            <a:ext cx="7202313" cy="6902531"/>
          </a:xfrm>
          <a:prstGeom prst="rect">
            <a:avLst/>
          </a:prstGeom>
          <a:solidFill>
            <a:srgbClr val="000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FFFFFF"/>
              </a:solidFill>
              <a:uFillTx/>
              <a:latin typeface="Calibri"/>
            </a:endParaRPr>
          </a:p>
        </p:txBody>
      </p:sp>
      <p:sp>
        <p:nvSpPr>
          <p:cNvPr id="3" name="Title 1">
            <a:extLst>
              <a:ext uri="{FF2B5EF4-FFF2-40B4-BE49-F238E27FC236}">
                <a16:creationId xmlns:a16="http://schemas.microsoft.com/office/drawing/2014/main" id="{D72693E2-3222-D737-47EA-12DA73521A3A}"/>
              </a:ext>
            </a:extLst>
          </p:cNvPr>
          <p:cNvSpPr txBox="1">
            <a:spLocks noGrp="1"/>
          </p:cNvSpPr>
          <p:nvPr>
            <p:ph type="title"/>
          </p:nvPr>
        </p:nvSpPr>
        <p:spPr>
          <a:xfrm>
            <a:off x="5355349" y="558799"/>
            <a:ext cx="6588300" cy="1379765"/>
          </a:xfrm>
        </p:spPr>
        <p:txBody>
          <a:bodyPr anchor="b"/>
          <a:lstStyle>
            <a:lvl1pPr>
              <a:defRPr sz="2400">
                <a:solidFill>
                  <a:srgbClr val="FFFFFF"/>
                </a:solidFill>
                <a:latin typeface="Real Text Pro"/>
                <a:ea typeface="Real Text Pro"/>
                <a:cs typeface="Real Text Pro"/>
              </a:defRPr>
            </a:lvl1pPr>
          </a:lstStyle>
          <a:p>
            <a:pPr lvl="0"/>
            <a:r>
              <a:rPr lang="en-US"/>
              <a:t>Title – Full Bleed Picture</a:t>
            </a:r>
          </a:p>
        </p:txBody>
      </p:sp>
      <p:sp>
        <p:nvSpPr>
          <p:cNvPr id="4" name="Text Placeholder 3">
            <a:extLst>
              <a:ext uri="{FF2B5EF4-FFF2-40B4-BE49-F238E27FC236}">
                <a16:creationId xmlns:a16="http://schemas.microsoft.com/office/drawing/2014/main" id="{4F30599D-48B1-FC92-24FC-5E3EEE5FE15B}"/>
              </a:ext>
            </a:extLst>
          </p:cNvPr>
          <p:cNvSpPr txBox="1">
            <a:spLocks noGrp="1"/>
          </p:cNvSpPr>
          <p:nvPr>
            <p:ph type="body" idx="4294967295"/>
          </p:nvPr>
        </p:nvSpPr>
        <p:spPr>
          <a:xfrm>
            <a:off x="5355349" y="2158998"/>
            <a:ext cx="6588300" cy="3811584"/>
          </a:xfrm>
        </p:spPr>
        <p:txBody>
          <a:bodyPr/>
          <a:lstStyle>
            <a:lvl1pPr marL="214317" indent="-214317">
              <a:buFont typeface="Arial" pitchFamily="34"/>
              <a:defRPr sz="1200">
                <a:solidFill>
                  <a:srgbClr val="FFFFFF"/>
                </a:solidFill>
              </a:defRPr>
            </a:lvl1pPr>
            <a:lvl2pPr marL="557207" indent="-214317">
              <a:buFont typeface="Arial" pitchFamily="34"/>
              <a:defRPr sz="1050">
                <a:solidFill>
                  <a:srgbClr val="FFFFFF"/>
                </a:solidFill>
              </a:defRPr>
            </a:lvl2pPr>
            <a:lvl3pPr marL="814373" indent="-128592">
              <a:buFont typeface="Arial" pitchFamily="34"/>
              <a:defRPr sz="900">
                <a:solidFill>
                  <a:srgbClr val="FFFFFF"/>
                </a:solidFill>
              </a:defRPr>
            </a:lvl3pPr>
          </a:lstStyle>
          <a:p>
            <a:pPr lvl="0"/>
            <a:r>
              <a:rPr lang="en-US"/>
              <a:t>Edit Master text styles</a:t>
            </a:r>
          </a:p>
          <a:p>
            <a:pPr lvl="1"/>
            <a:r>
              <a:rPr lang="en-US"/>
              <a:t>Second level</a:t>
            </a:r>
          </a:p>
          <a:p>
            <a:pPr lvl="2"/>
            <a:r>
              <a:rPr lang="en-US"/>
              <a:t>Third level</a:t>
            </a:r>
          </a:p>
        </p:txBody>
      </p:sp>
      <p:cxnSp>
        <p:nvCxnSpPr>
          <p:cNvPr id="5" name="Straight Connector 7">
            <a:extLst>
              <a:ext uri="{FF2B5EF4-FFF2-40B4-BE49-F238E27FC236}">
                <a16:creationId xmlns:a16="http://schemas.microsoft.com/office/drawing/2014/main" id="{7545EDFB-1D12-1AB1-2483-096B311C77F3}"/>
              </a:ext>
            </a:extLst>
          </p:cNvPr>
          <p:cNvCxnSpPr/>
          <p:nvPr/>
        </p:nvCxnSpPr>
        <p:spPr>
          <a:xfrm>
            <a:off x="5353752" y="1917533"/>
            <a:ext cx="6589897" cy="0"/>
          </a:xfrm>
          <a:prstGeom prst="straightConnector1">
            <a:avLst/>
          </a:prstGeom>
          <a:noFill/>
          <a:ln w="25402" cap="flat">
            <a:solidFill>
              <a:srgbClr val="E1192B"/>
            </a:solidFill>
            <a:prstDash val="solid"/>
            <a:miter/>
          </a:ln>
        </p:spPr>
      </p:cxnSp>
      <p:sp>
        <p:nvSpPr>
          <p:cNvPr id="6" name="Slide Number Placeholder 4">
            <a:extLst>
              <a:ext uri="{FF2B5EF4-FFF2-40B4-BE49-F238E27FC236}">
                <a16:creationId xmlns:a16="http://schemas.microsoft.com/office/drawing/2014/main" id="{F45FE468-7FEF-3B62-A20C-0E4FFC7A449D}"/>
              </a:ext>
            </a:extLst>
          </p:cNvPr>
          <p:cNvSpPr txBox="1">
            <a:spLocks noGrp="1"/>
          </p:cNvSpPr>
          <p:nvPr>
            <p:ph type="sldNum" sz="quarter" idx="8"/>
          </p:nvPr>
        </p:nvSpPr>
        <p:spPr/>
        <p:txBody>
          <a:bodyPr/>
          <a:lstStyle>
            <a:lvl1pPr>
              <a:defRPr>
                <a:solidFill>
                  <a:srgbClr val="BFBFBF"/>
                </a:solidFill>
              </a:defRPr>
            </a:lvl1pPr>
          </a:lstStyle>
          <a:p>
            <a:pPr lvl="0"/>
            <a:fld id="{8E80F8E7-F875-4019-B431-E351C6399F92}" type="slidenum">
              <a:t>‹#›</a:t>
            </a:fld>
            <a:endParaRPr lang="en-US"/>
          </a:p>
        </p:txBody>
      </p:sp>
      <p:sp>
        <p:nvSpPr>
          <p:cNvPr id="7" name="Picture Placeholder 6">
            <a:extLst>
              <a:ext uri="{FF2B5EF4-FFF2-40B4-BE49-F238E27FC236}">
                <a16:creationId xmlns:a16="http://schemas.microsoft.com/office/drawing/2014/main" id="{D2EB1537-EC0B-C8A4-04F4-58B8A5F0B764}"/>
              </a:ext>
            </a:extLst>
          </p:cNvPr>
          <p:cNvSpPr txBox="1">
            <a:spLocks noGrp="1"/>
          </p:cNvSpPr>
          <p:nvPr>
            <p:ph type="pic" idx="4294967295"/>
          </p:nvPr>
        </p:nvSpPr>
        <p:spPr>
          <a:xfrm>
            <a:off x="-237243" y="-44531"/>
            <a:ext cx="5226929" cy="6947062"/>
          </a:xfrm>
        </p:spPr>
        <p:txBody>
          <a:bodyPr/>
          <a:lstStyle>
            <a:lvl1pPr marL="0" indent="0">
              <a:buNone/>
              <a:defRPr/>
            </a:lvl1pPr>
            <a:lvl2pPr marL="0" lvl="0" indent="0">
              <a:spcBef>
                <a:spcPts val="750"/>
              </a:spcBef>
              <a:buNone/>
              <a:defRPr sz="2100"/>
            </a:lvl2pPr>
          </a:lstStyle>
          <a:p>
            <a:pPr lvl="0"/>
            <a:r>
              <a:rPr lang="en-US"/>
              <a:t>	</a:t>
            </a:r>
          </a:p>
          <a:p>
            <a:pPr lvl="0"/>
            <a:r>
              <a:rPr lang="en-US"/>
              <a:t>	</a:t>
            </a:r>
          </a:p>
        </p:txBody>
      </p:sp>
      <p:pic>
        <p:nvPicPr>
          <p:cNvPr id="8" name="Picture 10">
            <a:extLst>
              <a:ext uri="{FF2B5EF4-FFF2-40B4-BE49-F238E27FC236}">
                <a16:creationId xmlns:a16="http://schemas.microsoft.com/office/drawing/2014/main" id="{B9206F1D-625F-DBAD-B93D-7771D771BAC9}"/>
              </a:ext>
            </a:extLst>
          </p:cNvPr>
          <p:cNvPicPr>
            <a:picLocks noChangeAspect="1"/>
          </p:cNvPicPr>
          <p:nvPr/>
        </p:nvPicPr>
        <p:blipFill>
          <a:blip r:embed="rId2"/>
          <a:stretch>
            <a:fillRect/>
          </a:stretch>
        </p:blipFill>
        <p:spPr>
          <a:xfrm>
            <a:off x="10388595" y="5247750"/>
            <a:ext cx="1721547" cy="1291160"/>
          </a:xfrm>
          <a:prstGeom prst="rect">
            <a:avLst/>
          </a:prstGeom>
          <a:noFill/>
          <a:ln cap="flat">
            <a:noFill/>
          </a:ln>
        </p:spPr>
      </p:pic>
    </p:spTree>
    <p:extLst>
      <p:ext uri="{BB962C8B-B14F-4D97-AF65-F5344CB8AC3E}">
        <p14:creationId xmlns:p14="http://schemas.microsoft.com/office/powerpoint/2010/main" val="447863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hart">
    <p:bg>
      <p:bgPr>
        <a:solidFill>
          <a:srgbClr val="FFFFFF">
            <a:alpha val="45000"/>
          </a:srgbClr>
        </a:solidFill>
        <a:effectLst/>
      </p:bgPr>
    </p:bg>
    <p:spTree>
      <p:nvGrpSpPr>
        <p:cNvPr id="1" name=""/>
        <p:cNvGrpSpPr/>
        <p:nvPr/>
      </p:nvGrpSpPr>
      <p:grpSpPr>
        <a:xfrm>
          <a:off x="0" y="0"/>
          <a:ext cx="0" cy="0"/>
          <a:chOff x="0" y="0"/>
          <a:chExt cx="0" cy="0"/>
        </a:xfrm>
      </p:grpSpPr>
      <p:cxnSp>
        <p:nvCxnSpPr>
          <p:cNvPr id="2" name="Straight Connector 13">
            <a:extLst>
              <a:ext uri="{FF2B5EF4-FFF2-40B4-BE49-F238E27FC236}">
                <a16:creationId xmlns:a16="http://schemas.microsoft.com/office/drawing/2014/main" id="{84779112-B092-5BA5-4B59-480FDC0BDF09}"/>
              </a:ext>
            </a:extLst>
          </p:cNvPr>
          <p:cNvCxnSpPr/>
          <p:nvPr/>
        </p:nvCxnSpPr>
        <p:spPr>
          <a:xfrm>
            <a:off x="838201" y="1332088"/>
            <a:ext cx="9766572" cy="0"/>
          </a:xfrm>
          <a:prstGeom prst="straightConnector1">
            <a:avLst/>
          </a:prstGeom>
          <a:noFill/>
          <a:ln w="25402" cap="flat">
            <a:solidFill>
              <a:srgbClr val="E1192B"/>
            </a:solidFill>
            <a:prstDash val="solid"/>
            <a:miter/>
          </a:ln>
        </p:spPr>
      </p:cxnSp>
      <p:sp>
        <p:nvSpPr>
          <p:cNvPr id="3" name="Slide Number Placeholder 2">
            <a:extLst>
              <a:ext uri="{FF2B5EF4-FFF2-40B4-BE49-F238E27FC236}">
                <a16:creationId xmlns:a16="http://schemas.microsoft.com/office/drawing/2014/main" id="{A9DF6393-B2E0-D3D3-C41E-9CA5FC30DD87}"/>
              </a:ext>
            </a:extLst>
          </p:cNvPr>
          <p:cNvSpPr txBox="1">
            <a:spLocks noGrp="1"/>
          </p:cNvSpPr>
          <p:nvPr>
            <p:ph type="sldNum" sz="quarter" idx="8"/>
          </p:nvPr>
        </p:nvSpPr>
        <p:spPr/>
        <p:txBody>
          <a:bodyPr/>
          <a:lstStyle>
            <a:lvl1pPr>
              <a:defRPr>
                <a:solidFill>
                  <a:srgbClr val="BFBFBF"/>
                </a:solidFill>
              </a:defRPr>
            </a:lvl1pPr>
          </a:lstStyle>
          <a:p>
            <a:pPr lvl="0"/>
            <a:fld id="{CEE8D27A-3BC1-4DB8-8355-2F6324F9A28F}" type="slidenum">
              <a:t>‹#›</a:t>
            </a:fld>
            <a:endParaRPr lang="en-US"/>
          </a:p>
        </p:txBody>
      </p:sp>
      <p:sp>
        <p:nvSpPr>
          <p:cNvPr id="4" name="Title 3">
            <a:extLst>
              <a:ext uri="{FF2B5EF4-FFF2-40B4-BE49-F238E27FC236}">
                <a16:creationId xmlns:a16="http://schemas.microsoft.com/office/drawing/2014/main" id="{BC317B14-598E-1F07-9260-670C9993E8F9}"/>
              </a:ext>
            </a:extLst>
          </p:cNvPr>
          <p:cNvSpPr txBox="1">
            <a:spLocks noGrp="1"/>
          </p:cNvSpPr>
          <p:nvPr>
            <p:ph type="title"/>
          </p:nvPr>
        </p:nvSpPr>
        <p:spPr/>
        <p:txBody>
          <a:bodyPr/>
          <a:lstStyle>
            <a:lvl1pPr>
              <a:defRPr/>
            </a:lvl1pPr>
          </a:lstStyle>
          <a:p>
            <a:pPr lvl="0"/>
            <a:r>
              <a:rPr lang="en-US"/>
              <a:t>Title – Chart Example</a:t>
            </a:r>
          </a:p>
        </p:txBody>
      </p:sp>
      <p:sp>
        <p:nvSpPr>
          <p:cNvPr id="5" name="Chart Placeholder 4">
            <a:extLst>
              <a:ext uri="{FF2B5EF4-FFF2-40B4-BE49-F238E27FC236}">
                <a16:creationId xmlns:a16="http://schemas.microsoft.com/office/drawing/2014/main" id="{E3A54A3F-2830-8B8E-EE0D-B65E1020084E}"/>
              </a:ext>
            </a:extLst>
          </p:cNvPr>
          <p:cNvSpPr txBox="1">
            <a:spLocks noGrp="1"/>
          </p:cNvSpPr>
          <p:nvPr>
            <p:ph type="chart" idx="4294967295"/>
          </p:nvPr>
        </p:nvSpPr>
        <p:spPr>
          <a:xfrm>
            <a:off x="838200" y="1843092"/>
            <a:ext cx="10515600" cy="4248146"/>
          </a:xfrm>
        </p:spPr>
        <p:txBody>
          <a:bodyPr/>
          <a:lstStyle>
            <a:lvl1pPr>
              <a:defRPr/>
            </a:lvl1pPr>
          </a:lstStyle>
          <a:p>
            <a:pPr lvl="0"/>
            <a:endParaRPr lang="en-US"/>
          </a:p>
        </p:txBody>
      </p:sp>
      <p:pic>
        <p:nvPicPr>
          <p:cNvPr id="6" name="Picture 6">
            <a:extLst>
              <a:ext uri="{FF2B5EF4-FFF2-40B4-BE49-F238E27FC236}">
                <a16:creationId xmlns:a16="http://schemas.microsoft.com/office/drawing/2014/main" id="{7A57DC1A-C003-732C-814B-11F8030265A9}"/>
              </a:ext>
            </a:extLst>
          </p:cNvPr>
          <p:cNvPicPr>
            <a:picLocks noChangeAspect="1"/>
          </p:cNvPicPr>
          <p:nvPr/>
        </p:nvPicPr>
        <p:blipFill>
          <a:blip r:embed="rId2"/>
          <a:stretch>
            <a:fillRect/>
          </a:stretch>
        </p:blipFill>
        <p:spPr>
          <a:xfrm>
            <a:off x="10388595" y="5247750"/>
            <a:ext cx="1721547" cy="1291160"/>
          </a:xfrm>
          <a:prstGeom prst="rect">
            <a:avLst/>
          </a:prstGeom>
          <a:noFill/>
          <a:ln cap="flat">
            <a:noFill/>
          </a:ln>
        </p:spPr>
      </p:pic>
    </p:spTree>
    <p:extLst>
      <p:ext uri="{BB962C8B-B14F-4D97-AF65-F5344CB8AC3E}">
        <p14:creationId xmlns:p14="http://schemas.microsoft.com/office/powerpoint/2010/main" val="45329030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martArt">
    <p:bg>
      <p:bgPr>
        <a:solidFill>
          <a:srgbClr val="FFFFFF">
            <a:alpha val="45000"/>
          </a:srgbClr>
        </a:solidFill>
        <a:effectLst/>
      </p:bgPr>
    </p:bg>
    <p:spTree>
      <p:nvGrpSpPr>
        <p:cNvPr id="1" name=""/>
        <p:cNvGrpSpPr/>
        <p:nvPr/>
      </p:nvGrpSpPr>
      <p:grpSpPr>
        <a:xfrm>
          <a:off x="0" y="0"/>
          <a:ext cx="0" cy="0"/>
          <a:chOff x="0" y="0"/>
          <a:chExt cx="0" cy="0"/>
        </a:xfrm>
      </p:grpSpPr>
      <p:cxnSp>
        <p:nvCxnSpPr>
          <p:cNvPr id="2" name="Straight Connector 13">
            <a:extLst>
              <a:ext uri="{FF2B5EF4-FFF2-40B4-BE49-F238E27FC236}">
                <a16:creationId xmlns:a16="http://schemas.microsoft.com/office/drawing/2014/main" id="{2D2A9CA7-FFD8-B62A-766A-02925A0F23FF}"/>
              </a:ext>
            </a:extLst>
          </p:cNvPr>
          <p:cNvCxnSpPr/>
          <p:nvPr/>
        </p:nvCxnSpPr>
        <p:spPr>
          <a:xfrm>
            <a:off x="838201" y="1332088"/>
            <a:ext cx="9766572" cy="0"/>
          </a:xfrm>
          <a:prstGeom prst="straightConnector1">
            <a:avLst/>
          </a:prstGeom>
          <a:noFill/>
          <a:ln w="25402" cap="flat">
            <a:solidFill>
              <a:srgbClr val="E1192B"/>
            </a:solidFill>
            <a:prstDash val="solid"/>
            <a:miter/>
          </a:ln>
        </p:spPr>
      </p:cxnSp>
      <p:sp>
        <p:nvSpPr>
          <p:cNvPr id="3" name="Slide Number Placeholder 2">
            <a:extLst>
              <a:ext uri="{FF2B5EF4-FFF2-40B4-BE49-F238E27FC236}">
                <a16:creationId xmlns:a16="http://schemas.microsoft.com/office/drawing/2014/main" id="{3ED6D34F-27C5-084F-F995-C6FFE0F3E9FD}"/>
              </a:ext>
            </a:extLst>
          </p:cNvPr>
          <p:cNvSpPr txBox="1">
            <a:spLocks noGrp="1"/>
          </p:cNvSpPr>
          <p:nvPr>
            <p:ph type="sldNum" sz="quarter" idx="8"/>
          </p:nvPr>
        </p:nvSpPr>
        <p:spPr/>
        <p:txBody>
          <a:bodyPr/>
          <a:lstStyle>
            <a:lvl1pPr>
              <a:defRPr>
                <a:solidFill>
                  <a:srgbClr val="BFBFBF"/>
                </a:solidFill>
              </a:defRPr>
            </a:lvl1pPr>
          </a:lstStyle>
          <a:p>
            <a:pPr lvl="0"/>
            <a:fld id="{E2AB4CBD-09CB-49AF-8B35-DC56F0C730D8}" type="slidenum">
              <a:t>‹#›</a:t>
            </a:fld>
            <a:endParaRPr lang="en-US"/>
          </a:p>
        </p:txBody>
      </p:sp>
      <p:sp>
        <p:nvSpPr>
          <p:cNvPr id="4" name="Title 3">
            <a:extLst>
              <a:ext uri="{FF2B5EF4-FFF2-40B4-BE49-F238E27FC236}">
                <a16:creationId xmlns:a16="http://schemas.microsoft.com/office/drawing/2014/main" id="{7659041F-D802-F79D-E9A4-A9F9C204134C}"/>
              </a:ext>
            </a:extLst>
          </p:cNvPr>
          <p:cNvSpPr txBox="1">
            <a:spLocks noGrp="1"/>
          </p:cNvSpPr>
          <p:nvPr>
            <p:ph type="title"/>
          </p:nvPr>
        </p:nvSpPr>
        <p:spPr/>
        <p:txBody>
          <a:bodyPr/>
          <a:lstStyle>
            <a:lvl1pPr>
              <a:defRPr/>
            </a:lvl1pPr>
          </a:lstStyle>
          <a:p>
            <a:pPr lvl="0"/>
            <a:r>
              <a:rPr lang="en-US"/>
              <a:t>Title – SmartArt Example</a:t>
            </a:r>
          </a:p>
        </p:txBody>
      </p:sp>
      <p:sp>
        <p:nvSpPr>
          <p:cNvPr id="5" name="SmartArt Placeholder 5">
            <a:extLst>
              <a:ext uri="{FF2B5EF4-FFF2-40B4-BE49-F238E27FC236}">
                <a16:creationId xmlns:a16="http://schemas.microsoft.com/office/drawing/2014/main" id="{9253A23F-0248-9293-33CE-7EE7509508E8}"/>
              </a:ext>
            </a:extLst>
          </p:cNvPr>
          <p:cNvSpPr txBox="1">
            <a:spLocks noGrp="1"/>
          </p:cNvSpPr>
          <p:nvPr>
            <p:ph type="dgm" idx="4294967295"/>
          </p:nvPr>
        </p:nvSpPr>
        <p:spPr>
          <a:xfrm>
            <a:off x="838200" y="1690690"/>
            <a:ext cx="10515600" cy="4665661"/>
          </a:xfrm>
        </p:spPr>
        <p:txBody>
          <a:bodyPr/>
          <a:lstStyle>
            <a:lvl1pPr>
              <a:defRPr/>
            </a:lvl1pPr>
          </a:lstStyle>
          <a:p>
            <a:pPr lvl="0"/>
            <a:endParaRPr lang="en-US"/>
          </a:p>
        </p:txBody>
      </p:sp>
      <p:pic>
        <p:nvPicPr>
          <p:cNvPr id="6" name="Picture 6">
            <a:extLst>
              <a:ext uri="{FF2B5EF4-FFF2-40B4-BE49-F238E27FC236}">
                <a16:creationId xmlns:a16="http://schemas.microsoft.com/office/drawing/2014/main" id="{06D8F3B2-ADBD-6B64-6B87-BFE7815E4364}"/>
              </a:ext>
            </a:extLst>
          </p:cNvPr>
          <p:cNvPicPr>
            <a:picLocks noChangeAspect="1"/>
          </p:cNvPicPr>
          <p:nvPr/>
        </p:nvPicPr>
        <p:blipFill>
          <a:blip r:embed="rId2"/>
          <a:stretch>
            <a:fillRect/>
          </a:stretch>
        </p:blipFill>
        <p:spPr>
          <a:xfrm>
            <a:off x="10388595" y="5247750"/>
            <a:ext cx="1721547" cy="1291160"/>
          </a:xfrm>
          <a:prstGeom prst="rect">
            <a:avLst/>
          </a:prstGeom>
          <a:noFill/>
          <a:ln cap="flat">
            <a:noFill/>
          </a:ln>
        </p:spPr>
      </p:pic>
    </p:spTree>
    <p:extLst>
      <p:ext uri="{BB962C8B-B14F-4D97-AF65-F5344CB8AC3E}">
        <p14:creationId xmlns:p14="http://schemas.microsoft.com/office/powerpoint/2010/main" val="1266375511"/>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able">
    <p:bg>
      <p:bgPr>
        <a:solidFill>
          <a:srgbClr val="FFFFFF">
            <a:alpha val="45000"/>
          </a:srgbClr>
        </a:solidFill>
        <a:effectLst/>
      </p:bgPr>
    </p:bg>
    <p:spTree>
      <p:nvGrpSpPr>
        <p:cNvPr id="1" name=""/>
        <p:cNvGrpSpPr/>
        <p:nvPr/>
      </p:nvGrpSpPr>
      <p:grpSpPr>
        <a:xfrm>
          <a:off x="0" y="0"/>
          <a:ext cx="0" cy="0"/>
          <a:chOff x="0" y="0"/>
          <a:chExt cx="0" cy="0"/>
        </a:xfrm>
      </p:grpSpPr>
      <p:cxnSp>
        <p:nvCxnSpPr>
          <p:cNvPr id="2" name="Straight Connector 13">
            <a:extLst>
              <a:ext uri="{FF2B5EF4-FFF2-40B4-BE49-F238E27FC236}">
                <a16:creationId xmlns:a16="http://schemas.microsoft.com/office/drawing/2014/main" id="{FC37E680-D870-D715-177A-EE4B43AA6E1B}"/>
              </a:ext>
            </a:extLst>
          </p:cNvPr>
          <p:cNvCxnSpPr/>
          <p:nvPr/>
        </p:nvCxnSpPr>
        <p:spPr>
          <a:xfrm>
            <a:off x="838201" y="1332088"/>
            <a:ext cx="9766572" cy="0"/>
          </a:xfrm>
          <a:prstGeom prst="straightConnector1">
            <a:avLst/>
          </a:prstGeom>
          <a:noFill/>
          <a:ln w="25402" cap="flat">
            <a:solidFill>
              <a:srgbClr val="E1192B"/>
            </a:solidFill>
            <a:prstDash val="solid"/>
            <a:miter/>
          </a:ln>
        </p:spPr>
      </p:cxnSp>
      <p:sp>
        <p:nvSpPr>
          <p:cNvPr id="3" name="Slide Number Placeholder 2">
            <a:extLst>
              <a:ext uri="{FF2B5EF4-FFF2-40B4-BE49-F238E27FC236}">
                <a16:creationId xmlns:a16="http://schemas.microsoft.com/office/drawing/2014/main" id="{12B826A4-5658-56D8-5F9E-3E1276C1A9E8}"/>
              </a:ext>
            </a:extLst>
          </p:cNvPr>
          <p:cNvSpPr txBox="1">
            <a:spLocks noGrp="1"/>
          </p:cNvSpPr>
          <p:nvPr>
            <p:ph type="sldNum" sz="quarter" idx="8"/>
          </p:nvPr>
        </p:nvSpPr>
        <p:spPr/>
        <p:txBody>
          <a:bodyPr/>
          <a:lstStyle>
            <a:lvl1pPr>
              <a:defRPr>
                <a:solidFill>
                  <a:srgbClr val="BFBFBF"/>
                </a:solidFill>
              </a:defRPr>
            </a:lvl1pPr>
          </a:lstStyle>
          <a:p>
            <a:pPr lvl="0"/>
            <a:fld id="{648867FE-FB72-4676-B73B-9BC2F36A7373}" type="slidenum">
              <a:t>‹#›</a:t>
            </a:fld>
            <a:endParaRPr lang="en-US"/>
          </a:p>
        </p:txBody>
      </p:sp>
      <p:sp>
        <p:nvSpPr>
          <p:cNvPr id="4" name="Title 3">
            <a:extLst>
              <a:ext uri="{FF2B5EF4-FFF2-40B4-BE49-F238E27FC236}">
                <a16:creationId xmlns:a16="http://schemas.microsoft.com/office/drawing/2014/main" id="{BD82DEDB-7C47-A12D-0929-0EFB6658D432}"/>
              </a:ext>
            </a:extLst>
          </p:cNvPr>
          <p:cNvSpPr txBox="1">
            <a:spLocks noGrp="1"/>
          </p:cNvSpPr>
          <p:nvPr>
            <p:ph type="title"/>
          </p:nvPr>
        </p:nvSpPr>
        <p:spPr/>
        <p:txBody>
          <a:bodyPr/>
          <a:lstStyle>
            <a:lvl1pPr>
              <a:defRPr/>
            </a:lvl1pPr>
          </a:lstStyle>
          <a:p>
            <a:pPr lvl="0"/>
            <a:r>
              <a:rPr lang="en-US"/>
              <a:t>Title – Table Example</a:t>
            </a:r>
          </a:p>
        </p:txBody>
      </p:sp>
      <p:sp>
        <p:nvSpPr>
          <p:cNvPr id="5" name="Table Placeholder 4">
            <a:extLst>
              <a:ext uri="{FF2B5EF4-FFF2-40B4-BE49-F238E27FC236}">
                <a16:creationId xmlns:a16="http://schemas.microsoft.com/office/drawing/2014/main" id="{F789440D-D761-F7BA-3A46-1CAAC0E4110E}"/>
              </a:ext>
            </a:extLst>
          </p:cNvPr>
          <p:cNvSpPr txBox="1">
            <a:spLocks noGrp="1"/>
          </p:cNvSpPr>
          <p:nvPr>
            <p:ph type="tbl" idx="4294967295"/>
          </p:nvPr>
        </p:nvSpPr>
        <p:spPr>
          <a:xfrm>
            <a:off x="838200" y="1690689"/>
            <a:ext cx="10515600" cy="4410078"/>
          </a:xfrm>
        </p:spPr>
        <p:txBody>
          <a:bodyPr/>
          <a:lstStyle>
            <a:lvl1pPr>
              <a:defRPr/>
            </a:lvl1pPr>
          </a:lstStyle>
          <a:p>
            <a:pPr lvl="0"/>
            <a:endParaRPr lang="en-US"/>
          </a:p>
        </p:txBody>
      </p:sp>
      <p:pic>
        <p:nvPicPr>
          <p:cNvPr id="6" name="Picture 6">
            <a:extLst>
              <a:ext uri="{FF2B5EF4-FFF2-40B4-BE49-F238E27FC236}">
                <a16:creationId xmlns:a16="http://schemas.microsoft.com/office/drawing/2014/main" id="{0B5E4C71-5933-3C39-94A3-3A51D00A5D0C}"/>
              </a:ext>
            </a:extLst>
          </p:cNvPr>
          <p:cNvPicPr>
            <a:picLocks noChangeAspect="1"/>
          </p:cNvPicPr>
          <p:nvPr/>
        </p:nvPicPr>
        <p:blipFill>
          <a:blip r:embed="rId2"/>
          <a:stretch>
            <a:fillRect/>
          </a:stretch>
        </p:blipFill>
        <p:spPr>
          <a:xfrm>
            <a:off x="10388595" y="5247750"/>
            <a:ext cx="1721547" cy="1291160"/>
          </a:xfrm>
          <a:prstGeom prst="rect">
            <a:avLst/>
          </a:prstGeom>
          <a:noFill/>
          <a:ln cap="flat">
            <a:noFill/>
          </a:ln>
        </p:spPr>
      </p:pic>
    </p:spTree>
    <p:extLst>
      <p:ext uri="{BB962C8B-B14F-4D97-AF65-F5344CB8AC3E}">
        <p14:creationId xmlns:p14="http://schemas.microsoft.com/office/powerpoint/2010/main" val="272525256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Slide2">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EFAC9-623C-4E02-6158-3D7F96C57FE5}"/>
              </a:ext>
            </a:extLst>
          </p:cNvPr>
          <p:cNvSpPr txBox="1">
            <a:spLocks noGrp="1"/>
          </p:cNvSpPr>
          <p:nvPr>
            <p:ph type="title"/>
          </p:nvPr>
        </p:nvSpPr>
        <p:spPr>
          <a:xfrm>
            <a:off x="831848" y="1709746"/>
            <a:ext cx="5824593" cy="2852735"/>
          </a:xfrm>
        </p:spPr>
        <p:txBody>
          <a:bodyPr anchor="b"/>
          <a:lstStyle>
            <a:lvl1pPr>
              <a:defRPr sz="4500">
                <a:solidFill>
                  <a:srgbClr val="FFFFFF"/>
                </a:solidFill>
              </a:defRPr>
            </a:lvl1pPr>
          </a:lstStyle>
          <a:p>
            <a:pPr lvl="0"/>
            <a:r>
              <a:rPr lang="en-US"/>
              <a:t>Click to edit Master title style</a:t>
            </a:r>
          </a:p>
        </p:txBody>
      </p:sp>
      <p:sp>
        <p:nvSpPr>
          <p:cNvPr id="3" name="Text Placeholder 2">
            <a:extLst>
              <a:ext uri="{FF2B5EF4-FFF2-40B4-BE49-F238E27FC236}">
                <a16:creationId xmlns:a16="http://schemas.microsoft.com/office/drawing/2014/main" id="{082859B3-8DE8-3657-B522-2423E9462759}"/>
              </a:ext>
            </a:extLst>
          </p:cNvPr>
          <p:cNvSpPr txBox="1">
            <a:spLocks noGrp="1"/>
          </p:cNvSpPr>
          <p:nvPr>
            <p:ph type="body" idx="4294967295"/>
          </p:nvPr>
        </p:nvSpPr>
        <p:spPr>
          <a:xfrm>
            <a:off x="831848" y="4589465"/>
            <a:ext cx="5824593" cy="1500182"/>
          </a:xfrm>
        </p:spPr>
        <p:txBody>
          <a:bodyPr/>
          <a:lstStyle>
            <a:lvl1pPr marL="0" indent="0">
              <a:buNone/>
              <a:defRPr sz="1800">
                <a:solidFill>
                  <a:srgbClr val="FFFFFF"/>
                </a:solidFill>
              </a:defRPr>
            </a:lvl1pPr>
          </a:lstStyle>
          <a:p>
            <a:pPr lvl="0"/>
            <a:r>
              <a:rPr lang="en-US"/>
              <a:t>Edit Master text styles</a:t>
            </a:r>
          </a:p>
        </p:txBody>
      </p:sp>
      <p:pic>
        <p:nvPicPr>
          <p:cNvPr id="4" name="Picture 9">
            <a:extLst>
              <a:ext uri="{FF2B5EF4-FFF2-40B4-BE49-F238E27FC236}">
                <a16:creationId xmlns:a16="http://schemas.microsoft.com/office/drawing/2014/main" id="{89B8490A-6499-8C4C-1F27-28FA0392694E}"/>
              </a:ext>
            </a:extLst>
          </p:cNvPr>
          <p:cNvPicPr>
            <a:picLocks noChangeAspect="1"/>
          </p:cNvPicPr>
          <p:nvPr/>
        </p:nvPicPr>
        <p:blipFill>
          <a:blip r:embed="rId2"/>
          <a:stretch>
            <a:fillRect/>
          </a:stretch>
        </p:blipFill>
        <p:spPr>
          <a:xfrm rot="360001">
            <a:off x="6829593" y="759420"/>
            <a:ext cx="9056924" cy="6792693"/>
          </a:xfrm>
          <a:prstGeom prst="rect">
            <a:avLst/>
          </a:prstGeom>
          <a:noFill/>
          <a:ln cap="flat">
            <a:noFill/>
          </a:ln>
        </p:spPr>
      </p:pic>
    </p:spTree>
    <p:extLst>
      <p:ext uri="{BB962C8B-B14F-4D97-AF65-F5344CB8AC3E}">
        <p14:creationId xmlns:p14="http://schemas.microsoft.com/office/powerpoint/2010/main" val="2849394665"/>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End Slide_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1409C-DA3A-8DDF-8998-D6FE73977717}"/>
              </a:ext>
            </a:extLst>
          </p:cNvPr>
          <p:cNvSpPr txBox="1">
            <a:spLocks noGrp="1"/>
          </p:cNvSpPr>
          <p:nvPr>
            <p:ph type="title"/>
          </p:nvPr>
        </p:nvSpPr>
        <p:spPr>
          <a:xfrm>
            <a:off x="3343095" y="1206495"/>
            <a:ext cx="5839016" cy="1524003"/>
          </a:xfrm>
        </p:spPr>
        <p:txBody>
          <a:bodyPr anchorCtr="1"/>
          <a:lstStyle>
            <a:lvl1pPr algn="ctr">
              <a:defRPr sz="4500" b="1">
                <a:latin typeface="Real Text Pro Demibold"/>
                <a:ea typeface="Real Text Pro Demibold"/>
                <a:cs typeface="Real Text Pro Demibold"/>
              </a:defRPr>
            </a:lvl1pPr>
          </a:lstStyle>
          <a:p>
            <a:pPr lvl="0"/>
            <a:r>
              <a:rPr lang="en-US"/>
              <a:t>Thank You!</a:t>
            </a:r>
          </a:p>
        </p:txBody>
      </p:sp>
      <p:cxnSp>
        <p:nvCxnSpPr>
          <p:cNvPr id="3" name="Straight Connector 4">
            <a:extLst>
              <a:ext uri="{FF2B5EF4-FFF2-40B4-BE49-F238E27FC236}">
                <a16:creationId xmlns:a16="http://schemas.microsoft.com/office/drawing/2014/main" id="{DE167896-E62B-6B49-7D68-BC197DA2A4D2}"/>
              </a:ext>
            </a:extLst>
          </p:cNvPr>
          <p:cNvCxnSpPr/>
          <p:nvPr/>
        </p:nvCxnSpPr>
        <p:spPr>
          <a:xfrm>
            <a:off x="2514601" y="2997202"/>
            <a:ext cx="7370441" cy="0"/>
          </a:xfrm>
          <a:prstGeom prst="straightConnector1">
            <a:avLst/>
          </a:prstGeom>
          <a:noFill/>
          <a:ln w="25402" cap="flat">
            <a:solidFill>
              <a:srgbClr val="E1192B"/>
            </a:solidFill>
            <a:prstDash val="solid"/>
            <a:miter/>
          </a:ln>
        </p:spPr>
      </p:cxnSp>
      <p:pic>
        <p:nvPicPr>
          <p:cNvPr id="4" name="Picture 5">
            <a:extLst>
              <a:ext uri="{FF2B5EF4-FFF2-40B4-BE49-F238E27FC236}">
                <a16:creationId xmlns:a16="http://schemas.microsoft.com/office/drawing/2014/main" id="{9A1381B6-B41B-93A2-6252-6467C708A653}"/>
              </a:ext>
            </a:extLst>
          </p:cNvPr>
          <p:cNvPicPr>
            <a:picLocks noChangeAspect="1"/>
          </p:cNvPicPr>
          <p:nvPr/>
        </p:nvPicPr>
        <p:blipFill>
          <a:blip r:embed="rId2"/>
          <a:stretch>
            <a:fillRect/>
          </a:stretch>
        </p:blipFill>
        <p:spPr>
          <a:xfrm>
            <a:off x="3892356" y="2997202"/>
            <a:ext cx="4614915" cy="3461186"/>
          </a:xfrm>
          <a:prstGeom prst="rect">
            <a:avLst/>
          </a:prstGeom>
          <a:noFill/>
          <a:ln cap="flat">
            <a:noFill/>
          </a:ln>
        </p:spPr>
      </p:pic>
    </p:spTree>
    <p:extLst>
      <p:ext uri="{BB962C8B-B14F-4D97-AF65-F5344CB8AC3E}">
        <p14:creationId xmlns:p14="http://schemas.microsoft.com/office/powerpoint/2010/main" val="39302153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End Slide_Dark">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95EE5-69E5-600E-9CA3-6912FE69E0A5}"/>
              </a:ext>
            </a:extLst>
          </p:cNvPr>
          <p:cNvSpPr txBox="1">
            <a:spLocks noGrp="1"/>
          </p:cNvSpPr>
          <p:nvPr>
            <p:ph type="title"/>
          </p:nvPr>
        </p:nvSpPr>
        <p:spPr>
          <a:xfrm>
            <a:off x="3343095" y="1206495"/>
            <a:ext cx="5839016" cy="1524003"/>
          </a:xfrm>
        </p:spPr>
        <p:txBody>
          <a:bodyPr anchorCtr="1"/>
          <a:lstStyle>
            <a:lvl1pPr algn="ctr">
              <a:defRPr sz="4500" b="1">
                <a:solidFill>
                  <a:srgbClr val="FFFFFF"/>
                </a:solidFill>
                <a:latin typeface="Real Text Pro Demibold"/>
                <a:ea typeface="Real Text Pro Demibold"/>
                <a:cs typeface="Real Text Pro Demibold"/>
              </a:defRPr>
            </a:lvl1pPr>
          </a:lstStyle>
          <a:p>
            <a:pPr lvl="0"/>
            <a:r>
              <a:rPr lang="en-US"/>
              <a:t>Thank You!</a:t>
            </a:r>
          </a:p>
        </p:txBody>
      </p:sp>
      <p:cxnSp>
        <p:nvCxnSpPr>
          <p:cNvPr id="3" name="Straight Connector 9">
            <a:extLst>
              <a:ext uri="{FF2B5EF4-FFF2-40B4-BE49-F238E27FC236}">
                <a16:creationId xmlns:a16="http://schemas.microsoft.com/office/drawing/2014/main" id="{4A98CB81-26D4-642C-5670-2D2183257B9B}"/>
              </a:ext>
            </a:extLst>
          </p:cNvPr>
          <p:cNvCxnSpPr/>
          <p:nvPr/>
        </p:nvCxnSpPr>
        <p:spPr>
          <a:xfrm>
            <a:off x="2514601" y="2997202"/>
            <a:ext cx="7370441" cy="0"/>
          </a:xfrm>
          <a:prstGeom prst="straightConnector1">
            <a:avLst/>
          </a:prstGeom>
          <a:noFill/>
          <a:ln w="25402" cap="flat">
            <a:solidFill>
              <a:srgbClr val="E1192B"/>
            </a:solidFill>
            <a:prstDash val="solid"/>
            <a:miter/>
          </a:ln>
        </p:spPr>
      </p:cxnSp>
      <p:pic>
        <p:nvPicPr>
          <p:cNvPr id="4" name="Picture 7">
            <a:extLst>
              <a:ext uri="{FF2B5EF4-FFF2-40B4-BE49-F238E27FC236}">
                <a16:creationId xmlns:a16="http://schemas.microsoft.com/office/drawing/2014/main" id="{A3D46DB9-2BF3-A0AD-4DD7-0EECD6392C50}"/>
              </a:ext>
            </a:extLst>
          </p:cNvPr>
          <p:cNvPicPr>
            <a:picLocks noChangeAspect="1"/>
          </p:cNvPicPr>
          <p:nvPr/>
        </p:nvPicPr>
        <p:blipFill>
          <a:blip r:embed="rId2"/>
          <a:stretch>
            <a:fillRect/>
          </a:stretch>
        </p:blipFill>
        <p:spPr>
          <a:xfrm>
            <a:off x="3892356" y="2997202"/>
            <a:ext cx="4614915" cy="3461186"/>
          </a:xfrm>
          <a:prstGeom prst="rect">
            <a:avLst/>
          </a:prstGeom>
          <a:noFill/>
          <a:ln cap="flat">
            <a:noFill/>
          </a:ln>
        </p:spPr>
      </p:pic>
    </p:spTree>
    <p:extLst>
      <p:ext uri="{BB962C8B-B14F-4D97-AF65-F5344CB8AC3E}">
        <p14:creationId xmlns:p14="http://schemas.microsoft.com/office/powerpoint/2010/main" val="138896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Slide1b">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4DA65-5341-2418-0F6C-2686293204C8}"/>
              </a:ext>
            </a:extLst>
          </p:cNvPr>
          <p:cNvSpPr txBox="1">
            <a:spLocks noGrp="1"/>
          </p:cNvSpPr>
          <p:nvPr>
            <p:ph type="title"/>
          </p:nvPr>
        </p:nvSpPr>
        <p:spPr>
          <a:xfrm>
            <a:off x="631375" y="1122361"/>
            <a:ext cx="6096804" cy="2038526"/>
          </a:xfrm>
        </p:spPr>
        <p:txBody>
          <a:bodyPr anchor="b"/>
          <a:lstStyle>
            <a:lvl1pPr>
              <a:defRPr sz="4500"/>
            </a:lvl1pPr>
          </a:lstStyle>
          <a:p>
            <a:pPr lvl="0"/>
            <a:r>
              <a:rPr lang="en-US"/>
              <a:t>Click to edit Master title style</a:t>
            </a:r>
          </a:p>
        </p:txBody>
      </p:sp>
      <p:sp>
        <p:nvSpPr>
          <p:cNvPr id="3" name="Subtitle 2">
            <a:extLst>
              <a:ext uri="{FF2B5EF4-FFF2-40B4-BE49-F238E27FC236}">
                <a16:creationId xmlns:a16="http://schemas.microsoft.com/office/drawing/2014/main" id="{46596CAA-B0AD-261E-D925-54B960FF38C8}"/>
              </a:ext>
            </a:extLst>
          </p:cNvPr>
          <p:cNvSpPr txBox="1">
            <a:spLocks noGrp="1"/>
          </p:cNvSpPr>
          <p:nvPr>
            <p:ph type="subTitle" idx="4294967295"/>
          </p:nvPr>
        </p:nvSpPr>
        <p:spPr>
          <a:xfrm>
            <a:off x="631375" y="3376257"/>
            <a:ext cx="6096804" cy="1655758"/>
          </a:xfrm>
        </p:spPr>
        <p:txBody>
          <a:bodyPr/>
          <a:lstStyle>
            <a:lvl1pPr marL="0" indent="0">
              <a:buNone/>
              <a:defRPr sz="1800"/>
            </a:lvl1pPr>
          </a:lstStyle>
          <a:p>
            <a:pPr lvl="0"/>
            <a:r>
              <a:rPr lang="en-US"/>
              <a:t>Click to edit Master subtitle style</a:t>
            </a:r>
          </a:p>
        </p:txBody>
      </p:sp>
      <p:pic>
        <p:nvPicPr>
          <p:cNvPr id="4" name="Picture 6">
            <a:extLst>
              <a:ext uri="{FF2B5EF4-FFF2-40B4-BE49-F238E27FC236}">
                <a16:creationId xmlns:a16="http://schemas.microsoft.com/office/drawing/2014/main" id="{EA22C25B-609E-64E0-A776-0D7EB7EC6E44}"/>
              </a:ext>
            </a:extLst>
          </p:cNvPr>
          <p:cNvPicPr>
            <a:picLocks noChangeAspect="1"/>
          </p:cNvPicPr>
          <p:nvPr/>
        </p:nvPicPr>
        <p:blipFill>
          <a:blip r:embed="rId2"/>
          <a:stretch>
            <a:fillRect/>
          </a:stretch>
        </p:blipFill>
        <p:spPr>
          <a:xfrm>
            <a:off x="5936613" y="2620094"/>
            <a:ext cx="7075200" cy="5306400"/>
          </a:xfrm>
          <a:prstGeom prst="rect">
            <a:avLst/>
          </a:prstGeom>
          <a:noFill/>
          <a:ln cap="flat">
            <a:noFill/>
          </a:ln>
        </p:spPr>
      </p:pic>
    </p:spTree>
    <p:extLst>
      <p:ext uri="{BB962C8B-B14F-4D97-AF65-F5344CB8AC3E}">
        <p14:creationId xmlns:p14="http://schemas.microsoft.com/office/powerpoint/2010/main" val="391971376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Slide2b">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6AD71-D003-84CA-DA53-E50ACCC3BEAB}"/>
              </a:ext>
            </a:extLst>
          </p:cNvPr>
          <p:cNvSpPr txBox="1">
            <a:spLocks noGrp="1"/>
          </p:cNvSpPr>
          <p:nvPr>
            <p:ph type="title"/>
          </p:nvPr>
        </p:nvSpPr>
        <p:spPr>
          <a:xfrm>
            <a:off x="831848" y="1709746"/>
            <a:ext cx="5824593" cy="2852735"/>
          </a:xfrm>
        </p:spPr>
        <p:txBody>
          <a:bodyPr anchor="b"/>
          <a:lstStyle>
            <a:lvl1pPr>
              <a:defRPr sz="4500"/>
            </a:lvl1pPr>
          </a:lstStyle>
          <a:p>
            <a:pPr lvl="0"/>
            <a:r>
              <a:rPr lang="en-US"/>
              <a:t>Click to edit Master title style</a:t>
            </a:r>
          </a:p>
        </p:txBody>
      </p:sp>
      <p:sp>
        <p:nvSpPr>
          <p:cNvPr id="3" name="Text Placeholder 2">
            <a:extLst>
              <a:ext uri="{FF2B5EF4-FFF2-40B4-BE49-F238E27FC236}">
                <a16:creationId xmlns:a16="http://schemas.microsoft.com/office/drawing/2014/main" id="{983E9393-B72D-2DFC-725E-2F090C39D702}"/>
              </a:ext>
            </a:extLst>
          </p:cNvPr>
          <p:cNvSpPr txBox="1">
            <a:spLocks noGrp="1"/>
          </p:cNvSpPr>
          <p:nvPr>
            <p:ph type="body" idx="4294967295"/>
          </p:nvPr>
        </p:nvSpPr>
        <p:spPr>
          <a:xfrm>
            <a:off x="831848" y="4589465"/>
            <a:ext cx="5824593" cy="1500182"/>
          </a:xfrm>
        </p:spPr>
        <p:txBody>
          <a:bodyPr/>
          <a:lstStyle>
            <a:lvl1pPr marL="0" indent="0">
              <a:buNone/>
              <a:defRPr sz="1800"/>
            </a:lvl1pPr>
          </a:lstStyle>
          <a:p>
            <a:pPr lvl="0"/>
            <a:r>
              <a:rPr lang="en-US"/>
              <a:t>Edit Master text styles</a:t>
            </a:r>
          </a:p>
        </p:txBody>
      </p:sp>
      <p:pic>
        <p:nvPicPr>
          <p:cNvPr id="4" name="Picture 4">
            <a:extLst>
              <a:ext uri="{FF2B5EF4-FFF2-40B4-BE49-F238E27FC236}">
                <a16:creationId xmlns:a16="http://schemas.microsoft.com/office/drawing/2014/main" id="{31C87E3D-DCFE-9D19-8643-AAB004385F71}"/>
              </a:ext>
            </a:extLst>
          </p:cNvPr>
          <p:cNvPicPr>
            <a:picLocks noChangeAspect="1"/>
          </p:cNvPicPr>
          <p:nvPr/>
        </p:nvPicPr>
        <p:blipFill>
          <a:blip r:embed="rId2"/>
          <a:stretch>
            <a:fillRect/>
          </a:stretch>
        </p:blipFill>
        <p:spPr>
          <a:xfrm rot="360001">
            <a:off x="6829593" y="759420"/>
            <a:ext cx="9056924" cy="6792693"/>
          </a:xfrm>
          <a:prstGeom prst="rect">
            <a:avLst/>
          </a:prstGeom>
          <a:noFill/>
          <a:ln cap="flat">
            <a:noFill/>
          </a:ln>
        </p:spPr>
      </p:pic>
    </p:spTree>
    <p:extLst>
      <p:ext uri="{BB962C8B-B14F-4D97-AF65-F5344CB8AC3E}">
        <p14:creationId xmlns:p14="http://schemas.microsoft.com/office/powerpoint/2010/main" val="413545762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Slide1c">
    <p:bg>
      <p:bgPr>
        <a:solidFill>
          <a:srgbClr val="FFFFFF"/>
        </a:solidFill>
        <a:effectLst/>
      </p:bgPr>
    </p:bg>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F0882985-A5BB-66CB-FB38-0075DC1BF06D}"/>
              </a:ext>
            </a:extLst>
          </p:cNvPr>
          <p:cNvPicPr>
            <a:picLocks noChangeAspect="1"/>
          </p:cNvPicPr>
          <p:nvPr/>
        </p:nvPicPr>
        <p:blipFill>
          <a:blip r:embed="rId2"/>
          <a:stretch>
            <a:fillRect/>
          </a:stretch>
        </p:blipFill>
        <p:spPr>
          <a:xfrm>
            <a:off x="5936613" y="2620094"/>
            <a:ext cx="7075200" cy="5306400"/>
          </a:xfrm>
          <a:prstGeom prst="rect">
            <a:avLst/>
          </a:prstGeom>
          <a:noFill/>
          <a:ln cap="flat">
            <a:noFill/>
          </a:ln>
        </p:spPr>
      </p:pic>
      <p:sp>
        <p:nvSpPr>
          <p:cNvPr id="3" name="Title 1">
            <a:extLst>
              <a:ext uri="{FF2B5EF4-FFF2-40B4-BE49-F238E27FC236}">
                <a16:creationId xmlns:a16="http://schemas.microsoft.com/office/drawing/2014/main" id="{25528549-E125-CCB7-D461-6E99ECD26AD6}"/>
              </a:ext>
            </a:extLst>
          </p:cNvPr>
          <p:cNvSpPr txBox="1">
            <a:spLocks noGrp="1"/>
          </p:cNvSpPr>
          <p:nvPr>
            <p:ph type="title"/>
          </p:nvPr>
        </p:nvSpPr>
        <p:spPr>
          <a:xfrm>
            <a:off x="631375" y="1122361"/>
            <a:ext cx="6096804" cy="2038526"/>
          </a:xfrm>
        </p:spPr>
        <p:txBody>
          <a:bodyPr anchor="b"/>
          <a:lstStyle>
            <a:lvl1pPr>
              <a:defRPr sz="4500"/>
            </a:lvl1pPr>
          </a:lstStyle>
          <a:p>
            <a:pPr lvl="0"/>
            <a:r>
              <a:rPr lang="en-US"/>
              <a:t>Click to edit Master title style</a:t>
            </a:r>
          </a:p>
        </p:txBody>
      </p:sp>
      <p:sp>
        <p:nvSpPr>
          <p:cNvPr id="4" name="Subtitle 2">
            <a:extLst>
              <a:ext uri="{FF2B5EF4-FFF2-40B4-BE49-F238E27FC236}">
                <a16:creationId xmlns:a16="http://schemas.microsoft.com/office/drawing/2014/main" id="{9C918747-79FB-876B-2F46-C542BC26F471}"/>
              </a:ext>
            </a:extLst>
          </p:cNvPr>
          <p:cNvSpPr txBox="1">
            <a:spLocks noGrp="1"/>
          </p:cNvSpPr>
          <p:nvPr>
            <p:ph type="subTitle" idx="4294967295"/>
          </p:nvPr>
        </p:nvSpPr>
        <p:spPr>
          <a:xfrm>
            <a:off x="631375" y="3376257"/>
            <a:ext cx="6096804" cy="1655758"/>
          </a:xfrm>
        </p:spPr>
        <p:txBody>
          <a:bodyPr/>
          <a:lstStyle>
            <a:lvl1pPr marL="0" indent="0">
              <a:buNone/>
              <a:defRPr sz="1800"/>
            </a:lvl1pPr>
          </a:lstStyle>
          <a:p>
            <a:pPr lvl="0"/>
            <a:r>
              <a:rPr lang="en-US"/>
              <a:t>Click to edit Master subtitle style</a:t>
            </a:r>
          </a:p>
        </p:txBody>
      </p:sp>
    </p:spTree>
    <p:extLst>
      <p:ext uri="{BB962C8B-B14F-4D97-AF65-F5344CB8AC3E}">
        <p14:creationId xmlns:p14="http://schemas.microsoft.com/office/powerpoint/2010/main" val="373165706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4D437-9E1C-CFCF-879C-C394E49E1219}"/>
              </a:ext>
            </a:extLst>
          </p:cNvPr>
          <p:cNvSpPr txBox="1">
            <a:spLocks noGrp="1"/>
          </p:cNvSpPr>
          <p:nvPr>
            <p:ph type="title"/>
          </p:nvPr>
        </p:nvSpPr>
        <p:spPr>
          <a:xfrm>
            <a:off x="831847" y="1709746"/>
            <a:ext cx="10515600" cy="2852735"/>
          </a:xfrm>
        </p:spPr>
        <p:txBody>
          <a:bodyPr anchor="b"/>
          <a:lstStyle>
            <a:lvl1pPr>
              <a:defRPr sz="4500"/>
            </a:lvl1pPr>
          </a:lstStyle>
          <a:p>
            <a:pPr lvl="0"/>
            <a:r>
              <a:rPr lang="en-US"/>
              <a:t>Section Page</a:t>
            </a:r>
          </a:p>
        </p:txBody>
      </p:sp>
      <p:sp>
        <p:nvSpPr>
          <p:cNvPr id="3" name="Text Placeholder 2">
            <a:extLst>
              <a:ext uri="{FF2B5EF4-FFF2-40B4-BE49-F238E27FC236}">
                <a16:creationId xmlns:a16="http://schemas.microsoft.com/office/drawing/2014/main" id="{0EE9C8B8-E4B8-8C51-C958-D7C924A001A5}"/>
              </a:ext>
            </a:extLst>
          </p:cNvPr>
          <p:cNvSpPr txBox="1">
            <a:spLocks noGrp="1"/>
          </p:cNvSpPr>
          <p:nvPr>
            <p:ph type="body" idx="1"/>
          </p:nvPr>
        </p:nvSpPr>
        <p:spPr>
          <a:xfrm>
            <a:off x="831847" y="4589465"/>
            <a:ext cx="10515600" cy="1500182"/>
          </a:xfrm>
        </p:spPr>
        <p:txBody>
          <a:bodyPr/>
          <a:lstStyle>
            <a:lvl1pPr marL="0" indent="0">
              <a:buNone/>
              <a:defRPr sz="1800">
                <a:solidFill>
                  <a:srgbClr val="898989"/>
                </a:solidFill>
              </a:defRPr>
            </a:lvl1pPr>
          </a:lstStyle>
          <a:p>
            <a:pPr lvl="0"/>
            <a:r>
              <a:rPr lang="en-US"/>
              <a:t>Subtitle</a:t>
            </a:r>
          </a:p>
        </p:txBody>
      </p:sp>
      <p:cxnSp>
        <p:nvCxnSpPr>
          <p:cNvPr id="4" name="Straight Connector 4">
            <a:extLst>
              <a:ext uri="{FF2B5EF4-FFF2-40B4-BE49-F238E27FC236}">
                <a16:creationId xmlns:a16="http://schemas.microsoft.com/office/drawing/2014/main" id="{6BFAFD06-D748-B598-901C-13A6CE014089}"/>
              </a:ext>
            </a:extLst>
          </p:cNvPr>
          <p:cNvCxnSpPr/>
          <p:nvPr/>
        </p:nvCxnSpPr>
        <p:spPr>
          <a:xfrm>
            <a:off x="838200" y="4515554"/>
            <a:ext cx="9829800" cy="0"/>
          </a:xfrm>
          <a:prstGeom prst="straightConnector1">
            <a:avLst/>
          </a:prstGeom>
          <a:noFill/>
          <a:ln w="25402" cap="flat">
            <a:solidFill>
              <a:srgbClr val="E1192B"/>
            </a:solidFill>
            <a:prstDash val="solid"/>
            <a:miter/>
          </a:ln>
        </p:spPr>
      </p:cxnSp>
    </p:spTree>
    <p:extLst>
      <p:ext uri="{BB962C8B-B14F-4D97-AF65-F5344CB8AC3E}">
        <p14:creationId xmlns:p14="http://schemas.microsoft.com/office/powerpoint/2010/main" val="2362364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_White">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976EF8A-0F15-508B-685F-CFE6AA6B9849}"/>
              </a:ext>
            </a:extLst>
          </p:cNvPr>
          <p:cNvSpPr txBox="1">
            <a:spLocks noGrp="1"/>
          </p:cNvSpPr>
          <p:nvPr>
            <p:ph idx="4294967295"/>
          </p:nvPr>
        </p:nvSpPr>
        <p:spPr>
          <a:xfrm>
            <a:off x="838200" y="1691996"/>
            <a:ext cx="10515600" cy="4351336"/>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3" name="Straight Connector 5">
            <a:extLst>
              <a:ext uri="{FF2B5EF4-FFF2-40B4-BE49-F238E27FC236}">
                <a16:creationId xmlns:a16="http://schemas.microsoft.com/office/drawing/2014/main" id="{3764E23D-9141-95A6-BFDB-CBF8241D7299}"/>
              </a:ext>
            </a:extLst>
          </p:cNvPr>
          <p:cNvCxnSpPr/>
          <p:nvPr/>
        </p:nvCxnSpPr>
        <p:spPr>
          <a:xfrm>
            <a:off x="838200" y="1332088"/>
            <a:ext cx="9810048" cy="0"/>
          </a:xfrm>
          <a:prstGeom prst="straightConnector1">
            <a:avLst/>
          </a:prstGeom>
          <a:noFill/>
          <a:ln w="25402" cap="flat">
            <a:solidFill>
              <a:srgbClr val="E1192B"/>
            </a:solidFill>
            <a:prstDash val="solid"/>
            <a:miter/>
          </a:ln>
        </p:spPr>
      </p:cxnSp>
      <p:sp>
        <p:nvSpPr>
          <p:cNvPr id="4" name="Title 1">
            <a:extLst>
              <a:ext uri="{FF2B5EF4-FFF2-40B4-BE49-F238E27FC236}">
                <a16:creationId xmlns:a16="http://schemas.microsoft.com/office/drawing/2014/main" id="{3B6719FB-4C9C-1D5B-2634-3C8CDB9EFBF1}"/>
              </a:ext>
            </a:extLst>
          </p:cNvPr>
          <p:cNvSpPr txBox="1">
            <a:spLocks noGrp="1"/>
          </p:cNvSpPr>
          <p:nvPr>
            <p:ph type="title"/>
          </p:nvPr>
        </p:nvSpPr>
        <p:spPr>
          <a:xfrm>
            <a:off x="838200" y="302420"/>
            <a:ext cx="10515600" cy="1325559"/>
          </a:xfrm>
        </p:spPr>
        <p:txBody>
          <a:bodyPr/>
          <a:lstStyle>
            <a:lvl1pPr>
              <a:defRPr/>
            </a:lvl1pPr>
          </a:lstStyle>
          <a:p>
            <a:pPr lvl="0"/>
            <a:r>
              <a:rPr lang="en-US"/>
              <a:t>Click to edit Master title style</a:t>
            </a:r>
          </a:p>
        </p:txBody>
      </p:sp>
      <p:pic>
        <p:nvPicPr>
          <p:cNvPr id="5" name="Picture 8">
            <a:extLst>
              <a:ext uri="{FF2B5EF4-FFF2-40B4-BE49-F238E27FC236}">
                <a16:creationId xmlns:a16="http://schemas.microsoft.com/office/drawing/2014/main" id="{61C70CA8-B66C-41AC-D548-B92D7AE63D3B}"/>
              </a:ext>
            </a:extLst>
          </p:cNvPr>
          <p:cNvPicPr>
            <a:picLocks noChangeAspect="1"/>
          </p:cNvPicPr>
          <p:nvPr/>
        </p:nvPicPr>
        <p:blipFill>
          <a:blip r:embed="rId2"/>
          <a:stretch>
            <a:fillRect/>
          </a:stretch>
        </p:blipFill>
        <p:spPr>
          <a:xfrm>
            <a:off x="10388595" y="5247750"/>
            <a:ext cx="1721547" cy="1291160"/>
          </a:xfrm>
          <a:prstGeom prst="rect">
            <a:avLst/>
          </a:prstGeom>
          <a:noFill/>
          <a:ln cap="flat">
            <a:noFill/>
          </a:ln>
        </p:spPr>
      </p:pic>
      <p:sp>
        <p:nvSpPr>
          <p:cNvPr id="6" name="Slide Number Placeholder 3">
            <a:extLst>
              <a:ext uri="{FF2B5EF4-FFF2-40B4-BE49-F238E27FC236}">
                <a16:creationId xmlns:a16="http://schemas.microsoft.com/office/drawing/2014/main" id="{004BC512-72B6-893F-EACA-574E2D5159B8}"/>
              </a:ext>
            </a:extLst>
          </p:cNvPr>
          <p:cNvSpPr txBox="1">
            <a:spLocks noGrp="1"/>
          </p:cNvSpPr>
          <p:nvPr>
            <p:ph type="sldNum" sz="quarter" idx="8"/>
          </p:nvPr>
        </p:nvSpPr>
        <p:spPr/>
        <p:txBody>
          <a:bodyPr/>
          <a:lstStyle>
            <a:lvl1pPr>
              <a:defRPr>
                <a:solidFill>
                  <a:srgbClr val="BFBFBF"/>
                </a:solidFill>
              </a:defRPr>
            </a:lvl1pPr>
          </a:lstStyle>
          <a:p>
            <a:pPr lvl="0"/>
            <a:fld id="{47A7C33F-4AB4-4C7A-B30C-FE2B70A4E217}" type="slidenum">
              <a:t>‹#›</a:t>
            </a:fld>
            <a:endParaRPr lang="en-US"/>
          </a:p>
        </p:txBody>
      </p:sp>
    </p:spTree>
    <p:extLst>
      <p:ext uri="{BB962C8B-B14F-4D97-AF65-F5344CB8AC3E}">
        <p14:creationId xmlns:p14="http://schemas.microsoft.com/office/powerpoint/2010/main" val="340542890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_Black">
    <p:bg>
      <p:bgPr>
        <a:solidFill>
          <a:srgbClr val="000000"/>
        </a:solidFill>
        <a:effectLst/>
      </p:bgPr>
    </p:bg>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72FB9D4-3E7B-3AC2-428F-15EBC96434A7}"/>
              </a:ext>
            </a:extLst>
          </p:cNvPr>
          <p:cNvSpPr txBox="1">
            <a:spLocks noGrp="1"/>
          </p:cNvSpPr>
          <p:nvPr>
            <p:ph idx="4294967295"/>
          </p:nvPr>
        </p:nvSpPr>
        <p:spPr>
          <a:xfrm>
            <a:off x="838200" y="1691996"/>
            <a:ext cx="10515600" cy="4351336"/>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3" name="Straight Connector 6">
            <a:extLst>
              <a:ext uri="{FF2B5EF4-FFF2-40B4-BE49-F238E27FC236}">
                <a16:creationId xmlns:a16="http://schemas.microsoft.com/office/drawing/2014/main" id="{27470F12-FD03-AE82-3635-3FA459644A87}"/>
              </a:ext>
            </a:extLst>
          </p:cNvPr>
          <p:cNvCxnSpPr/>
          <p:nvPr/>
        </p:nvCxnSpPr>
        <p:spPr>
          <a:xfrm>
            <a:off x="838200" y="1332088"/>
            <a:ext cx="9810048" cy="0"/>
          </a:xfrm>
          <a:prstGeom prst="straightConnector1">
            <a:avLst/>
          </a:prstGeom>
          <a:noFill/>
          <a:ln w="25402" cap="flat">
            <a:solidFill>
              <a:srgbClr val="E1192B"/>
            </a:solidFill>
            <a:prstDash val="solid"/>
            <a:miter/>
          </a:ln>
        </p:spPr>
      </p:cxnSp>
      <p:sp>
        <p:nvSpPr>
          <p:cNvPr id="4" name="Title 1">
            <a:extLst>
              <a:ext uri="{FF2B5EF4-FFF2-40B4-BE49-F238E27FC236}">
                <a16:creationId xmlns:a16="http://schemas.microsoft.com/office/drawing/2014/main" id="{EC831F6F-9559-7C8F-D281-2BDE90BCD8B2}"/>
              </a:ext>
            </a:extLst>
          </p:cNvPr>
          <p:cNvSpPr txBox="1">
            <a:spLocks noGrp="1"/>
          </p:cNvSpPr>
          <p:nvPr>
            <p:ph type="title"/>
          </p:nvPr>
        </p:nvSpPr>
        <p:spPr>
          <a:xfrm>
            <a:off x="838200" y="302420"/>
            <a:ext cx="10515600" cy="1325559"/>
          </a:xfrm>
        </p:spPr>
        <p:txBody>
          <a:bodyPr/>
          <a:lstStyle>
            <a:lvl1pPr>
              <a:defRPr>
                <a:solidFill>
                  <a:srgbClr val="FFFFFF"/>
                </a:solidFill>
              </a:defRPr>
            </a:lvl1pPr>
          </a:lstStyle>
          <a:p>
            <a:pPr lvl="0"/>
            <a:r>
              <a:rPr lang="en-US"/>
              <a:t>Click to edit Master title style</a:t>
            </a:r>
          </a:p>
        </p:txBody>
      </p:sp>
      <p:sp>
        <p:nvSpPr>
          <p:cNvPr id="5" name="Slide Number Placeholder 3">
            <a:extLst>
              <a:ext uri="{FF2B5EF4-FFF2-40B4-BE49-F238E27FC236}">
                <a16:creationId xmlns:a16="http://schemas.microsoft.com/office/drawing/2014/main" id="{52B58B0B-C3C6-5414-AB22-899C64490208}"/>
              </a:ext>
            </a:extLst>
          </p:cNvPr>
          <p:cNvSpPr txBox="1">
            <a:spLocks noGrp="1"/>
          </p:cNvSpPr>
          <p:nvPr>
            <p:ph type="sldNum" sz="quarter" idx="8"/>
          </p:nvPr>
        </p:nvSpPr>
        <p:spPr/>
        <p:txBody>
          <a:bodyPr/>
          <a:lstStyle>
            <a:lvl1pPr>
              <a:defRPr>
                <a:solidFill>
                  <a:srgbClr val="BFBFBF"/>
                </a:solidFill>
              </a:defRPr>
            </a:lvl1pPr>
          </a:lstStyle>
          <a:p>
            <a:pPr lvl="0"/>
            <a:fld id="{1467BDB4-E6F2-455A-9837-BCB20B8822D3}" type="slidenum">
              <a:t>‹#›</a:t>
            </a:fld>
            <a:endParaRPr lang="en-US"/>
          </a:p>
        </p:txBody>
      </p:sp>
      <p:pic>
        <p:nvPicPr>
          <p:cNvPr id="6" name="Picture 10">
            <a:extLst>
              <a:ext uri="{FF2B5EF4-FFF2-40B4-BE49-F238E27FC236}">
                <a16:creationId xmlns:a16="http://schemas.microsoft.com/office/drawing/2014/main" id="{7D3275C4-4E60-3C86-7BF8-DE033867A004}"/>
              </a:ext>
            </a:extLst>
          </p:cNvPr>
          <p:cNvPicPr>
            <a:picLocks noChangeAspect="1"/>
          </p:cNvPicPr>
          <p:nvPr/>
        </p:nvPicPr>
        <p:blipFill>
          <a:blip r:embed="rId2"/>
          <a:stretch>
            <a:fillRect/>
          </a:stretch>
        </p:blipFill>
        <p:spPr>
          <a:xfrm>
            <a:off x="10388595" y="5247750"/>
            <a:ext cx="1721547" cy="1291160"/>
          </a:xfrm>
          <a:prstGeom prst="rect">
            <a:avLst/>
          </a:prstGeom>
          <a:noFill/>
          <a:ln cap="flat">
            <a:noFill/>
          </a:ln>
        </p:spPr>
      </p:pic>
    </p:spTree>
    <p:extLst>
      <p:ext uri="{BB962C8B-B14F-4D97-AF65-F5344CB8AC3E}">
        <p14:creationId xmlns:p14="http://schemas.microsoft.com/office/powerpoint/2010/main" val="3924422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lumn_a">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2926232F-6298-0EA9-3CE1-A2D17F8CBD7C}"/>
              </a:ext>
            </a:extLst>
          </p:cNvPr>
          <p:cNvSpPr/>
          <p:nvPr/>
        </p:nvSpPr>
        <p:spPr>
          <a:xfrm>
            <a:off x="0" y="0"/>
            <a:ext cx="6096000" cy="6858000"/>
          </a:xfrm>
          <a:prstGeom prst="rect">
            <a:avLst/>
          </a:prstGeom>
          <a:solidFill>
            <a:srgbClr val="000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350" b="0" i="0" u="none" strike="noStrike" kern="1200" cap="none" spc="0" baseline="0">
              <a:solidFill>
                <a:srgbClr val="FFFFFF"/>
              </a:solidFill>
              <a:uFillTx/>
              <a:latin typeface="Calibri"/>
            </a:endParaRPr>
          </a:p>
        </p:txBody>
      </p:sp>
      <p:sp>
        <p:nvSpPr>
          <p:cNvPr id="3" name="Title 1">
            <a:extLst>
              <a:ext uri="{FF2B5EF4-FFF2-40B4-BE49-F238E27FC236}">
                <a16:creationId xmlns:a16="http://schemas.microsoft.com/office/drawing/2014/main" id="{D3F66D31-207B-1356-295C-6B48C436F559}"/>
              </a:ext>
            </a:extLst>
          </p:cNvPr>
          <p:cNvSpPr txBox="1">
            <a:spLocks noGrp="1"/>
          </p:cNvSpPr>
          <p:nvPr>
            <p:ph type="title"/>
          </p:nvPr>
        </p:nvSpPr>
        <p:spPr>
          <a:xfrm>
            <a:off x="838200" y="365130"/>
            <a:ext cx="4944539" cy="1325559"/>
          </a:xfrm>
        </p:spPr>
        <p:txBody>
          <a:bodyPr/>
          <a:lstStyle>
            <a:lvl1pPr>
              <a:defRPr>
                <a:solidFill>
                  <a:srgbClr val="FFFFFF"/>
                </a:solidFill>
              </a:defRPr>
            </a:lvl1pPr>
          </a:lstStyle>
          <a:p>
            <a:pPr lvl="0"/>
            <a:r>
              <a:rPr lang="en-US"/>
              <a:t>Click to edit Master title style</a:t>
            </a:r>
          </a:p>
        </p:txBody>
      </p:sp>
      <p:sp>
        <p:nvSpPr>
          <p:cNvPr id="4" name="Content Placeholder 2">
            <a:extLst>
              <a:ext uri="{FF2B5EF4-FFF2-40B4-BE49-F238E27FC236}">
                <a16:creationId xmlns:a16="http://schemas.microsoft.com/office/drawing/2014/main" id="{F05E5892-8687-4517-0B22-267F7196968B}"/>
              </a:ext>
            </a:extLst>
          </p:cNvPr>
          <p:cNvSpPr txBox="1">
            <a:spLocks noGrp="1"/>
          </p:cNvSpPr>
          <p:nvPr>
            <p:ph idx="1"/>
          </p:nvPr>
        </p:nvSpPr>
        <p:spPr>
          <a:xfrm>
            <a:off x="838200" y="1825627"/>
            <a:ext cx="4944539" cy="4351336"/>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a:extLst>
              <a:ext uri="{FF2B5EF4-FFF2-40B4-BE49-F238E27FC236}">
                <a16:creationId xmlns:a16="http://schemas.microsoft.com/office/drawing/2014/main" id="{1BDEF32D-D0A3-CAD4-7220-D8E70F055136}"/>
              </a:ext>
            </a:extLst>
          </p:cNvPr>
          <p:cNvSpPr txBox="1">
            <a:spLocks noGrp="1"/>
          </p:cNvSpPr>
          <p:nvPr>
            <p:ph idx="2"/>
          </p:nvPr>
        </p:nvSpPr>
        <p:spPr>
          <a:xfrm>
            <a:off x="6535996" y="1825627"/>
            <a:ext cx="5181600" cy="4351336"/>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6">
            <a:extLst>
              <a:ext uri="{FF2B5EF4-FFF2-40B4-BE49-F238E27FC236}">
                <a16:creationId xmlns:a16="http://schemas.microsoft.com/office/drawing/2014/main" id="{66BF72AA-2EB4-FD95-E66C-0F718D27D106}"/>
              </a:ext>
            </a:extLst>
          </p:cNvPr>
          <p:cNvCxnSpPr/>
          <p:nvPr/>
        </p:nvCxnSpPr>
        <p:spPr>
          <a:xfrm>
            <a:off x="838200" y="1690689"/>
            <a:ext cx="4944539" cy="0"/>
          </a:xfrm>
          <a:prstGeom prst="straightConnector1">
            <a:avLst/>
          </a:prstGeom>
          <a:noFill/>
          <a:ln w="25402" cap="flat">
            <a:solidFill>
              <a:srgbClr val="E1192B"/>
            </a:solidFill>
            <a:prstDash val="solid"/>
            <a:miter/>
          </a:ln>
        </p:spPr>
      </p:cxnSp>
      <p:sp>
        <p:nvSpPr>
          <p:cNvPr id="7" name="Slide Number Placeholder 4">
            <a:extLst>
              <a:ext uri="{FF2B5EF4-FFF2-40B4-BE49-F238E27FC236}">
                <a16:creationId xmlns:a16="http://schemas.microsoft.com/office/drawing/2014/main" id="{DC5FB204-886C-7E38-5905-832C9B404D12}"/>
              </a:ext>
            </a:extLst>
          </p:cNvPr>
          <p:cNvSpPr txBox="1">
            <a:spLocks noGrp="1"/>
          </p:cNvSpPr>
          <p:nvPr>
            <p:ph type="sldNum" sz="quarter" idx="8"/>
          </p:nvPr>
        </p:nvSpPr>
        <p:spPr/>
        <p:txBody>
          <a:bodyPr/>
          <a:lstStyle>
            <a:lvl1pPr>
              <a:defRPr>
                <a:solidFill>
                  <a:srgbClr val="BFBFBF"/>
                </a:solidFill>
              </a:defRPr>
            </a:lvl1pPr>
          </a:lstStyle>
          <a:p>
            <a:pPr lvl="0"/>
            <a:fld id="{DFB62078-F2EF-4EFA-9A86-9F35F7F3586D}" type="slidenum">
              <a:t>‹#›</a:t>
            </a:fld>
            <a:endParaRPr lang="en-US"/>
          </a:p>
        </p:txBody>
      </p:sp>
      <p:pic>
        <p:nvPicPr>
          <p:cNvPr id="8" name="Picture 8">
            <a:extLst>
              <a:ext uri="{FF2B5EF4-FFF2-40B4-BE49-F238E27FC236}">
                <a16:creationId xmlns:a16="http://schemas.microsoft.com/office/drawing/2014/main" id="{C768C764-EEC3-9710-BBC7-D7DEFFAAC11E}"/>
              </a:ext>
            </a:extLst>
          </p:cNvPr>
          <p:cNvPicPr>
            <a:picLocks noChangeAspect="1"/>
          </p:cNvPicPr>
          <p:nvPr/>
        </p:nvPicPr>
        <p:blipFill>
          <a:blip r:embed="rId2"/>
          <a:stretch>
            <a:fillRect/>
          </a:stretch>
        </p:blipFill>
        <p:spPr>
          <a:xfrm>
            <a:off x="10388595" y="5247750"/>
            <a:ext cx="1721547" cy="1291160"/>
          </a:xfrm>
          <a:prstGeom prst="rect">
            <a:avLst/>
          </a:prstGeom>
          <a:noFill/>
          <a:ln cap="flat">
            <a:noFill/>
          </a:ln>
        </p:spPr>
      </p:pic>
    </p:spTree>
    <p:extLst>
      <p:ext uri="{BB962C8B-B14F-4D97-AF65-F5344CB8AC3E}">
        <p14:creationId xmlns:p14="http://schemas.microsoft.com/office/powerpoint/2010/main" val="925090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6B2E3F-AAE1-1094-2C02-0FB5EECF74ED}"/>
              </a:ext>
            </a:extLst>
          </p:cNvPr>
          <p:cNvSpPr txBox="1">
            <a:spLocks noGrp="1"/>
          </p:cNvSpPr>
          <p:nvPr>
            <p:ph type="title"/>
          </p:nvPr>
        </p:nvSpPr>
        <p:spPr>
          <a:xfrm>
            <a:off x="838200" y="365130"/>
            <a:ext cx="10515600" cy="1325559"/>
          </a:xfrm>
          <a:prstGeom prst="rect">
            <a:avLst/>
          </a:prstGeom>
          <a:noFill/>
          <a:ln>
            <a:noFill/>
          </a:ln>
        </p:spPr>
        <p:txBody>
          <a:bodyPr vert="horz" wrap="square" lIns="91440" tIns="45720" rIns="91440" bIns="45720" anchor="ctr" anchorCtr="0" compatLnSpc="1">
            <a:normAutofit/>
          </a:bodyPr>
          <a:lstStyle/>
          <a:p>
            <a:pPr lvl="0"/>
            <a:r>
              <a:rPr lang="en-US"/>
              <a:t>Northeastern Brand Template</a:t>
            </a:r>
          </a:p>
        </p:txBody>
      </p:sp>
      <p:sp>
        <p:nvSpPr>
          <p:cNvPr id="3" name="Text Placeholder 2">
            <a:extLst>
              <a:ext uri="{FF2B5EF4-FFF2-40B4-BE49-F238E27FC236}">
                <a16:creationId xmlns:a16="http://schemas.microsoft.com/office/drawing/2014/main" id="{C23E19EF-5B3C-D30A-810D-A165D9350D01}"/>
              </a:ext>
            </a:extLst>
          </p:cNvPr>
          <p:cNvSpPr txBox="1">
            <a:spLocks noGrp="1"/>
          </p:cNvSpPr>
          <p:nvPr>
            <p:ph type="body" idx="1"/>
          </p:nvPr>
        </p:nvSpPr>
        <p:spPr>
          <a:xfrm>
            <a:off x="838200" y="1825627"/>
            <a:ext cx="10515600" cy="4351336"/>
          </a:xfrm>
          <a:prstGeom prst="rect">
            <a:avLst/>
          </a:prstGeom>
          <a:noFill/>
          <a:ln>
            <a:noFill/>
          </a:ln>
        </p:spPr>
        <p:txBody>
          <a:bodyPr vert="horz" wrap="square" lIns="91440" tIns="45720" rIns="91440" bIns="45720" anchor="t" anchorCtr="0" compatLnSpc="1">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6C4264E3-2A2F-DEFC-3550-2B4DC51D236F}"/>
              </a:ext>
            </a:extLst>
          </p:cNvPr>
          <p:cNvSpPr txBox="1">
            <a:spLocks noGrp="1"/>
          </p:cNvSpPr>
          <p:nvPr>
            <p:ph type="sldNum" sz="quarter" idx="4"/>
          </p:nvPr>
        </p:nvSpPr>
        <p:spPr>
          <a:xfrm>
            <a:off x="9016995" y="6356352"/>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900" b="0" i="0" u="none" strike="noStrike" kern="1200" cap="none" spc="0" baseline="0">
                <a:solidFill>
                  <a:srgbClr val="898989"/>
                </a:solidFill>
                <a:uFillTx/>
                <a:latin typeface="Calibri"/>
              </a:defRPr>
            </a:lvl1pPr>
          </a:lstStyle>
          <a:p>
            <a:pPr lvl="0"/>
            <a:fld id="{490AF45F-D45D-4770-BC1E-F4F460FA476A}" type="slidenum">
              <a:t>‹#›</a:t>
            </a:fld>
            <a:endParaRPr lang="en-US"/>
          </a:p>
        </p:txBody>
      </p:sp>
    </p:spTree>
    <p:extLst>
      <p:ext uri="{BB962C8B-B14F-4D97-AF65-F5344CB8AC3E}">
        <p14:creationId xmlns:p14="http://schemas.microsoft.com/office/powerpoint/2010/main" val="25545949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xStyles>
    <p:titleStyle>
      <a:lvl1pPr marL="0" marR="0" lvl="0" indent="0" algn="l" defTabSz="685781" rtl="0" fontAlgn="auto" hangingPunct="1">
        <a:lnSpc>
          <a:spcPct val="90000"/>
        </a:lnSpc>
        <a:spcBef>
          <a:spcPts val="0"/>
        </a:spcBef>
        <a:spcAft>
          <a:spcPts val="0"/>
        </a:spcAft>
        <a:buNone/>
        <a:tabLst/>
        <a:defRPr lang="en-US" sz="3300" b="0" i="0" u="none" strike="noStrike" kern="1200" cap="none" spc="0" baseline="0">
          <a:solidFill>
            <a:srgbClr val="000000"/>
          </a:solidFill>
          <a:uFillTx/>
          <a:latin typeface="Real Head Pro"/>
          <a:ea typeface="Real Head Pro"/>
          <a:cs typeface="Real Head Pro"/>
        </a:defRPr>
      </a:lvl1pPr>
    </p:titleStyle>
    <p:bodyStyle>
      <a:lvl1pPr marL="171450" marR="0" lvl="0" indent="-171450" algn="l" defTabSz="685781" rtl="0" fontAlgn="auto" hangingPunct="1">
        <a:lnSpc>
          <a:spcPct val="90000"/>
        </a:lnSpc>
        <a:spcBef>
          <a:spcPts val="750"/>
        </a:spcBef>
        <a:spcAft>
          <a:spcPts val="0"/>
        </a:spcAft>
        <a:buSzPct val="100000"/>
        <a:buFont typeface="Arial"/>
        <a:buChar char="•"/>
        <a:tabLst/>
        <a:defRPr lang="en-US" sz="2100" b="0" i="0" u="none" strike="noStrike" kern="1200" cap="none" spc="0" baseline="0">
          <a:solidFill>
            <a:srgbClr val="000000"/>
          </a:solidFill>
          <a:uFillTx/>
          <a:latin typeface="Real Text Pro"/>
          <a:ea typeface="Real Text Pro"/>
          <a:cs typeface="Real Text Pro"/>
        </a:defRPr>
      </a:lvl1pPr>
      <a:lvl2pPr marL="514340" marR="0" lvl="1" indent="-171450" algn="l" defTabSz="685781" rtl="0" fontAlgn="auto" hangingPunct="1">
        <a:lnSpc>
          <a:spcPct val="90000"/>
        </a:lnSpc>
        <a:spcBef>
          <a:spcPts val="375"/>
        </a:spcBef>
        <a:spcAft>
          <a:spcPts val="0"/>
        </a:spcAft>
        <a:buSzPct val="100000"/>
        <a:buFont typeface="Arial"/>
        <a:buChar char="•"/>
        <a:tabLst/>
        <a:defRPr lang="en-US" sz="1800" b="0" i="0" u="none" strike="noStrike" kern="1200" cap="none" spc="0" baseline="0">
          <a:solidFill>
            <a:srgbClr val="000000"/>
          </a:solidFill>
          <a:uFillTx/>
          <a:latin typeface="Real Text Pro"/>
          <a:ea typeface="Real Text Pro"/>
          <a:cs typeface="Real Text Pro"/>
        </a:defRPr>
      </a:lvl2pPr>
      <a:lvl3pPr marL="857231" marR="0" lvl="2" indent="-171450" algn="l" defTabSz="685781" rtl="0" fontAlgn="auto" hangingPunct="1">
        <a:lnSpc>
          <a:spcPct val="90000"/>
        </a:lnSpc>
        <a:spcBef>
          <a:spcPts val="375"/>
        </a:spcBef>
        <a:spcAft>
          <a:spcPts val="0"/>
        </a:spcAft>
        <a:buSzPct val="100000"/>
        <a:buFont typeface="Arial"/>
        <a:buChar char="•"/>
        <a:tabLst/>
        <a:defRPr lang="en-US" sz="1500" b="0" i="0" u="none" strike="noStrike" kern="1200" cap="none" spc="0" baseline="0">
          <a:solidFill>
            <a:srgbClr val="000000"/>
          </a:solidFill>
          <a:uFillTx/>
          <a:latin typeface="Real Text Pro"/>
          <a:ea typeface="Real Text Pro"/>
          <a:cs typeface="Real Text Pro"/>
        </a:defRPr>
      </a:lvl3pPr>
      <a:lvl4pPr marL="1200122" marR="0" lvl="3" indent="-171450" algn="l" defTabSz="685781" rtl="0" fontAlgn="auto" hangingPunct="1">
        <a:lnSpc>
          <a:spcPct val="90000"/>
        </a:lnSpc>
        <a:spcBef>
          <a:spcPts val="375"/>
        </a:spcBef>
        <a:spcAft>
          <a:spcPts val="0"/>
        </a:spcAft>
        <a:buSzPct val="100000"/>
        <a:buFont typeface="Arial"/>
        <a:buChar char="•"/>
        <a:tabLst/>
        <a:defRPr lang="en-US" sz="1350" b="0" i="0" u="none" strike="noStrike" kern="1200" cap="none" spc="0" baseline="0">
          <a:solidFill>
            <a:srgbClr val="000000"/>
          </a:solidFill>
          <a:uFillTx/>
          <a:latin typeface="Real Text Pro"/>
          <a:ea typeface="Real Text Pro"/>
          <a:cs typeface="Real Text Pro"/>
        </a:defRPr>
      </a:lvl4pPr>
      <a:lvl5pPr marL="1543013" marR="0" lvl="4" indent="-171450" algn="l" defTabSz="685781" rtl="0" fontAlgn="auto" hangingPunct="1">
        <a:lnSpc>
          <a:spcPct val="90000"/>
        </a:lnSpc>
        <a:spcBef>
          <a:spcPts val="375"/>
        </a:spcBef>
        <a:spcAft>
          <a:spcPts val="0"/>
        </a:spcAft>
        <a:buSzPct val="100000"/>
        <a:buFont typeface="Arial"/>
        <a:buChar char="•"/>
        <a:tabLst/>
        <a:defRPr lang="en-US" sz="1350" b="0" i="0" u="none" strike="noStrike" kern="1200" cap="none" spc="0" baseline="0">
          <a:solidFill>
            <a:srgbClr val="000000"/>
          </a:solidFill>
          <a:uFillTx/>
          <a:latin typeface="Real Text Pro"/>
          <a:ea typeface="Real Text Pro"/>
          <a:cs typeface="Real Text Pro"/>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Regular_expression"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C2D4A-3C5D-23E1-06F5-4E75A31201BE}"/>
              </a:ext>
            </a:extLst>
          </p:cNvPr>
          <p:cNvSpPr txBox="1">
            <a:spLocks noGrp="1"/>
          </p:cNvSpPr>
          <p:nvPr>
            <p:ph type="title"/>
          </p:nvPr>
        </p:nvSpPr>
        <p:spPr>
          <a:xfrm>
            <a:off x="1997532" y="1122361"/>
            <a:ext cx="4572603" cy="2387598"/>
          </a:xfrm>
        </p:spPr>
        <p:txBody>
          <a:bodyPr/>
          <a:lstStyle/>
          <a:p>
            <a:pPr lvl="0"/>
            <a:r>
              <a:rPr lang="en-US"/>
              <a:t>Leetcode 10:</a:t>
            </a:r>
            <a:br>
              <a:rPr lang="en-US"/>
            </a:br>
            <a:r>
              <a:rPr lang="en-US"/>
              <a:t>Regular Expression Matching </a:t>
            </a:r>
          </a:p>
        </p:txBody>
      </p:sp>
      <p:sp>
        <p:nvSpPr>
          <p:cNvPr id="3" name="Subtitle 2">
            <a:extLst>
              <a:ext uri="{FF2B5EF4-FFF2-40B4-BE49-F238E27FC236}">
                <a16:creationId xmlns:a16="http://schemas.microsoft.com/office/drawing/2014/main" id="{CBBD8F82-6B3F-E1EF-DE6A-D283E215A635}"/>
              </a:ext>
            </a:extLst>
          </p:cNvPr>
          <p:cNvSpPr txBox="1">
            <a:spLocks noGrp="1"/>
          </p:cNvSpPr>
          <p:nvPr>
            <p:ph type="subTitle" idx="4294967295"/>
          </p:nvPr>
        </p:nvSpPr>
        <p:spPr>
          <a:xfrm>
            <a:off x="1997532" y="3602041"/>
            <a:ext cx="4572603" cy="1655758"/>
          </a:xfrm>
        </p:spPr>
        <p:txBody>
          <a:bodyPr/>
          <a:lstStyle/>
          <a:p>
            <a:pPr lvl="0"/>
            <a:r>
              <a:rPr lang="en-US"/>
              <a:t>Tong Wu</a:t>
            </a:r>
          </a:p>
          <a:p>
            <a:pPr lvl="0"/>
            <a:r>
              <a:rPr lang="en-US"/>
              <a:t>SiZhi Chen</a:t>
            </a:r>
          </a:p>
          <a:p>
            <a:pPr lvl="0"/>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a:extLst>
              <a:ext uri="{FF2B5EF4-FFF2-40B4-BE49-F238E27FC236}">
                <a16:creationId xmlns:a16="http://schemas.microsoft.com/office/drawing/2014/main" id="{FD322216-FABC-9F36-8041-300B68124758}"/>
              </a:ext>
            </a:extLst>
          </p:cNvPr>
          <p:cNvSpPr txBox="1">
            <a:spLocks noGrp="1"/>
          </p:cNvSpPr>
          <p:nvPr>
            <p:ph type="title"/>
          </p:nvPr>
        </p:nvSpPr>
        <p:spPr/>
        <p:txBody>
          <a:bodyPr/>
          <a:lstStyle/>
          <a:p>
            <a:pPr lvl="0"/>
            <a:r>
              <a:rPr lang="en-US" dirty="0"/>
              <a:t>Question Definition</a:t>
            </a:r>
          </a:p>
        </p:txBody>
      </p:sp>
      <p:sp>
        <p:nvSpPr>
          <p:cNvPr id="3" name="Rectangle 1">
            <a:extLst>
              <a:ext uri="{FF2B5EF4-FFF2-40B4-BE49-F238E27FC236}">
                <a16:creationId xmlns:a16="http://schemas.microsoft.com/office/drawing/2014/main" id="{22A740B1-2410-B0BA-F62B-368C119AFDCC}"/>
              </a:ext>
            </a:extLst>
          </p:cNvPr>
          <p:cNvSpPr txBox="1">
            <a:spLocks noGrp="1"/>
          </p:cNvSpPr>
          <p:nvPr>
            <p:ph type="body" idx="4294967295"/>
          </p:nvPr>
        </p:nvSpPr>
        <p:spPr>
          <a:xfrm>
            <a:off x="838200" y="1627979"/>
            <a:ext cx="9405135" cy="5078313"/>
          </a:xfrm>
          <a:solidFill>
            <a:srgbClr val="F0F0F0"/>
          </a:solidFill>
        </p:spPr>
        <p:txBody>
          <a:bodyPr wrap="square" anchor="ctr">
            <a:spAutoFit/>
          </a:bodyPr>
          <a:lstStyle/>
          <a:p>
            <a:pPr marL="0" indent="0" defTabSz="914400" hangingPunct="0">
              <a:lnSpc>
                <a:spcPct val="100000"/>
              </a:lnSpc>
              <a:spcBef>
                <a:spcPts val="0"/>
              </a:spcBef>
              <a:buNone/>
            </a:pPr>
            <a:r>
              <a:rPr lang="en-US" altLang="zh-CN" sz="1400" dirty="0">
                <a:solidFill>
                  <a:srgbClr val="262626"/>
                </a:solidFill>
                <a:latin typeface="Arial" pitchFamily="34"/>
              </a:rPr>
              <a:t>Given an input string </a:t>
            </a:r>
            <a:r>
              <a:rPr lang="en-US" altLang="zh-CN" sz="1400" dirty="0">
                <a:solidFill>
                  <a:srgbClr val="262626"/>
                </a:solidFill>
                <a:latin typeface="Arial Unicode MS"/>
              </a:rPr>
              <a:t>s</a:t>
            </a:r>
            <a:r>
              <a:rPr lang="zh-CN" altLang="en-US" sz="1400" dirty="0">
                <a:solidFill>
                  <a:srgbClr val="262626"/>
                </a:solidFill>
                <a:latin typeface="Arial" pitchFamily="34"/>
              </a:rPr>
              <a:t> </a:t>
            </a:r>
            <a:r>
              <a:rPr lang="en-US" altLang="zh-CN" sz="1400" dirty="0">
                <a:solidFill>
                  <a:srgbClr val="262626"/>
                </a:solidFill>
                <a:latin typeface="Arial" pitchFamily="34"/>
              </a:rPr>
              <a:t>and a pattern </a:t>
            </a:r>
            <a:r>
              <a:rPr lang="en-US" altLang="zh-CN" sz="1400" dirty="0">
                <a:solidFill>
                  <a:srgbClr val="262626"/>
                </a:solidFill>
                <a:latin typeface="Arial Unicode MS"/>
              </a:rPr>
              <a:t>p</a:t>
            </a:r>
            <a:r>
              <a:rPr lang="en-US" altLang="zh-CN" sz="1400" dirty="0">
                <a:solidFill>
                  <a:srgbClr val="262626"/>
                </a:solidFill>
                <a:latin typeface="Arial" pitchFamily="34"/>
              </a:rPr>
              <a:t>, implement regular expression matching with support for </a:t>
            </a:r>
            <a:r>
              <a:rPr lang="en-US" altLang="zh-CN" sz="1400" dirty="0">
                <a:solidFill>
                  <a:srgbClr val="262626"/>
                </a:solidFill>
                <a:latin typeface="Arial Unicode MS"/>
              </a:rPr>
              <a:t>'.'</a:t>
            </a:r>
            <a:r>
              <a:rPr lang="zh-CN" altLang="en-US" sz="1400" dirty="0">
                <a:solidFill>
                  <a:srgbClr val="262626"/>
                </a:solidFill>
                <a:latin typeface="Arial" pitchFamily="34"/>
              </a:rPr>
              <a:t> </a:t>
            </a:r>
            <a:r>
              <a:rPr lang="en-US" altLang="zh-CN" sz="1400" dirty="0">
                <a:solidFill>
                  <a:srgbClr val="262626"/>
                </a:solidFill>
                <a:latin typeface="Arial" pitchFamily="34"/>
              </a:rPr>
              <a:t>and </a:t>
            </a:r>
            <a:r>
              <a:rPr lang="en-US" altLang="zh-CN" sz="1400" dirty="0">
                <a:solidFill>
                  <a:srgbClr val="262626"/>
                </a:solidFill>
                <a:latin typeface="Arial Unicode MS"/>
              </a:rPr>
              <a:t>'*’</a:t>
            </a:r>
            <a:r>
              <a:rPr lang="zh-CN" altLang="en-US" sz="1400" dirty="0">
                <a:solidFill>
                  <a:srgbClr val="262626"/>
                </a:solidFill>
                <a:latin typeface="Arial" pitchFamily="34"/>
              </a:rPr>
              <a:t> </a:t>
            </a:r>
            <a:endParaRPr lang="en-US" sz="1400" dirty="0">
              <a:solidFill>
                <a:srgbClr val="262626"/>
              </a:solidFill>
              <a:latin typeface="Arial" pitchFamily="34"/>
            </a:endParaRPr>
          </a:p>
          <a:p>
            <a:pPr marL="0" indent="0" defTabSz="914400" hangingPunct="0">
              <a:lnSpc>
                <a:spcPct val="100000"/>
              </a:lnSpc>
              <a:spcBef>
                <a:spcPts val="0"/>
              </a:spcBef>
              <a:buNone/>
            </a:pPr>
            <a:r>
              <a:rPr lang="en-US" altLang="zh-CN" sz="1400" dirty="0">
                <a:solidFill>
                  <a:srgbClr val="262626"/>
                </a:solidFill>
                <a:latin typeface="Arial" pitchFamily="34"/>
              </a:rPr>
              <a:t>where:</a:t>
            </a:r>
            <a:endParaRPr lang="zh-CN" altLang="en-US" sz="800" dirty="0">
              <a:latin typeface="Arial" pitchFamily="34"/>
            </a:endParaRPr>
          </a:p>
          <a:p>
            <a:pPr marL="0" indent="0" defTabSz="914400" hangingPunct="0">
              <a:lnSpc>
                <a:spcPct val="100000"/>
              </a:lnSpc>
              <a:spcBef>
                <a:spcPts val="0"/>
              </a:spcBef>
            </a:pPr>
            <a:r>
              <a:rPr lang="en-US" altLang="zh-CN" sz="1400" dirty="0">
                <a:solidFill>
                  <a:srgbClr val="262626"/>
                </a:solidFill>
                <a:latin typeface="Arial Unicode MS"/>
              </a:rPr>
              <a:t>'.'</a:t>
            </a:r>
            <a:r>
              <a:rPr lang="zh-CN" altLang="en-US" sz="1400" dirty="0">
                <a:solidFill>
                  <a:srgbClr val="262626"/>
                </a:solidFill>
                <a:latin typeface="Arial" pitchFamily="34"/>
              </a:rPr>
              <a:t> </a:t>
            </a:r>
            <a:r>
              <a:rPr lang="en-US" altLang="zh-CN" sz="1400" dirty="0">
                <a:solidFill>
                  <a:srgbClr val="262626"/>
                </a:solidFill>
                <a:latin typeface="Arial" pitchFamily="34"/>
              </a:rPr>
              <a:t>Matches any single character.​​​​</a:t>
            </a:r>
          </a:p>
          <a:p>
            <a:pPr marL="0" indent="0" defTabSz="914400" hangingPunct="0">
              <a:lnSpc>
                <a:spcPct val="100000"/>
              </a:lnSpc>
              <a:spcBef>
                <a:spcPts val="0"/>
              </a:spcBef>
            </a:pPr>
            <a:r>
              <a:rPr lang="en-US" altLang="zh-CN" sz="1400" dirty="0">
                <a:solidFill>
                  <a:srgbClr val="262626"/>
                </a:solidFill>
                <a:latin typeface="Arial Unicode MS"/>
              </a:rPr>
              <a:t>'*'</a:t>
            </a:r>
            <a:r>
              <a:rPr lang="zh-CN" altLang="en-US" sz="1400" dirty="0">
                <a:solidFill>
                  <a:srgbClr val="262626"/>
                </a:solidFill>
                <a:latin typeface="Arial" pitchFamily="34"/>
              </a:rPr>
              <a:t> </a:t>
            </a:r>
            <a:r>
              <a:rPr lang="en-US" altLang="zh-CN" sz="1400" dirty="0">
                <a:solidFill>
                  <a:srgbClr val="262626"/>
                </a:solidFill>
                <a:latin typeface="Arial" pitchFamily="34"/>
              </a:rPr>
              <a:t>Matches zero or more of the preceding element.</a:t>
            </a:r>
          </a:p>
          <a:p>
            <a:pPr marL="0" indent="0" defTabSz="914400" hangingPunct="0">
              <a:lnSpc>
                <a:spcPct val="100000"/>
              </a:lnSpc>
              <a:spcBef>
                <a:spcPts val="0"/>
              </a:spcBef>
              <a:buNone/>
            </a:pPr>
            <a:r>
              <a:rPr lang="en-US" altLang="zh-CN" sz="1400" dirty="0">
                <a:solidFill>
                  <a:srgbClr val="262626"/>
                </a:solidFill>
                <a:latin typeface="Arial" pitchFamily="34"/>
              </a:rPr>
              <a:t>The matching should cover the </a:t>
            </a:r>
            <a:r>
              <a:rPr lang="en-US" altLang="zh-CN" sz="1400" b="1" dirty="0">
                <a:solidFill>
                  <a:srgbClr val="262626"/>
                </a:solidFill>
                <a:latin typeface="Arial" pitchFamily="34"/>
              </a:rPr>
              <a:t>entire</a:t>
            </a:r>
            <a:r>
              <a:rPr lang="zh-CN" altLang="en-US" sz="1400" dirty="0">
                <a:solidFill>
                  <a:srgbClr val="262626"/>
                </a:solidFill>
                <a:latin typeface="Arial" pitchFamily="34"/>
              </a:rPr>
              <a:t> </a:t>
            </a:r>
            <a:r>
              <a:rPr lang="en-US" altLang="zh-CN" sz="1400" dirty="0">
                <a:solidFill>
                  <a:srgbClr val="262626"/>
                </a:solidFill>
                <a:latin typeface="Arial" pitchFamily="34"/>
              </a:rPr>
              <a:t>input string (not partial).</a:t>
            </a:r>
            <a:endParaRPr lang="zh-CN" altLang="en-US" sz="800" dirty="0">
              <a:latin typeface="Arial" pitchFamily="34"/>
            </a:endParaRPr>
          </a:p>
          <a:p>
            <a:pPr marL="0" indent="0" defTabSz="914400" hangingPunct="0">
              <a:lnSpc>
                <a:spcPct val="100000"/>
              </a:lnSpc>
              <a:spcBef>
                <a:spcPts val="0"/>
              </a:spcBef>
              <a:buNone/>
            </a:pPr>
            <a:r>
              <a:rPr lang="zh-CN" altLang="en-US" sz="1400" dirty="0">
                <a:solidFill>
                  <a:srgbClr val="262626"/>
                </a:solidFill>
                <a:latin typeface="Arial" pitchFamily="34"/>
              </a:rPr>
              <a:t> </a:t>
            </a:r>
            <a:endParaRPr lang="zh-CN" altLang="en-US" sz="800" dirty="0">
              <a:latin typeface="Arial" pitchFamily="34"/>
            </a:endParaRPr>
          </a:p>
          <a:p>
            <a:pPr marL="0" indent="0" defTabSz="914400" hangingPunct="0">
              <a:lnSpc>
                <a:spcPct val="100000"/>
              </a:lnSpc>
              <a:spcBef>
                <a:spcPts val="0"/>
              </a:spcBef>
              <a:buNone/>
            </a:pPr>
            <a:r>
              <a:rPr lang="en-US" altLang="zh-CN" sz="1400" b="1" dirty="0">
                <a:solidFill>
                  <a:srgbClr val="262626"/>
                </a:solidFill>
                <a:latin typeface="Arial" pitchFamily="34"/>
              </a:rPr>
              <a:t>Example 1:</a:t>
            </a:r>
            <a:endParaRPr lang="zh-CN" altLang="en-US" sz="1400" b="1" dirty="0">
              <a:latin typeface="Arial Unicode MS"/>
            </a:endParaRPr>
          </a:p>
          <a:p>
            <a:pPr marL="0" indent="0" defTabSz="914400" hangingPunct="0">
              <a:lnSpc>
                <a:spcPct val="100000"/>
              </a:lnSpc>
              <a:spcBef>
                <a:spcPts val="0"/>
              </a:spcBef>
              <a:buNone/>
            </a:pPr>
            <a:r>
              <a:rPr lang="en-US" altLang="zh-CN" sz="1400" b="1" dirty="0">
                <a:latin typeface="Arial Unicode MS"/>
              </a:rPr>
              <a:t>Input:</a:t>
            </a:r>
            <a:r>
              <a:rPr lang="zh-CN" altLang="en-US" sz="1400" dirty="0">
                <a:latin typeface="Arial Unicode MS"/>
              </a:rPr>
              <a:t> </a:t>
            </a:r>
            <a:r>
              <a:rPr lang="en-US" altLang="zh-CN" sz="1400" dirty="0">
                <a:latin typeface="Arial Unicode MS"/>
              </a:rPr>
              <a:t>s = "aa", p = "a" </a:t>
            </a:r>
            <a:r>
              <a:rPr lang="en-US" altLang="zh-CN" sz="1400" b="1" dirty="0">
                <a:latin typeface="Arial Unicode MS"/>
              </a:rPr>
              <a:t>Output:</a:t>
            </a:r>
            <a:r>
              <a:rPr lang="zh-CN" altLang="en-US" sz="1400" dirty="0">
                <a:latin typeface="Arial Unicode MS"/>
              </a:rPr>
              <a:t> </a:t>
            </a:r>
            <a:r>
              <a:rPr lang="en-US" altLang="zh-CN" sz="1400" dirty="0">
                <a:latin typeface="Arial Unicode MS"/>
              </a:rPr>
              <a:t>false </a:t>
            </a:r>
            <a:endParaRPr lang="en-US" sz="1400" dirty="0">
              <a:latin typeface="Arial Unicode MS"/>
            </a:endParaRPr>
          </a:p>
          <a:p>
            <a:pPr marL="0" indent="0" defTabSz="914400" hangingPunct="0">
              <a:lnSpc>
                <a:spcPct val="100000"/>
              </a:lnSpc>
              <a:spcBef>
                <a:spcPts val="0"/>
              </a:spcBef>
              <a:buNone/>
            </a:pPr>
            <a:r>
              <a:rPr lang="en-US" altLang="zh-CN" sz="1400" b="1" dirty="0">
                <a:latin typeface="Arial Unicode MS"/>
              </a:rPr>
              <a:t>Explanation:</a:t>
            </a:r>
            <a:r>
              <a:rPr lang="zh-CN" altLang="en-US" sz="1400" dirty="0">
                <a:latin typeface="Arial Unicode MS"/>
              </a:rPr>
              <a:t> </a:t>
            </a:r>
            <a:r>
              <a:rPr lang="en-US" altLang="zh-CN" sz="1400" dirty="0">
                <a:latin typeface="Arial Unicode MS"/>
              </a:rPr>
              <a:t>"a" does not match the entire string "aa". </a:t>
            </a:r>
            <a:endParaRPr lang="en-US" sz="1400" dirty="0">
              <a:latin typeface="Arial Unicode MS"/>
            </a:endParaRPr>
          </a:p>
          <a:p>
            <a:pPr marL="0" indent="0" defTabSz="914400" hangingPunct="0">
              <a:lnSpc>
                <a:spcPct val="100000"/>
              </a:lnSpc>
              <a:spcBef>
                <a:spcPts val="0"/>
              </a:spcBef>
              <a:buNone/>
            </a:pPr>
            <a:endParaRPr lang="zh-CN" altLang="en-US" sz="800" dirty="0">
              <a:latin typeface="Arial" pitchFamily="34"/>
            </a:endParaRPr>
          </a:p>
          <a:p>
            <a:pPr marL="0" indent="0" defTabSz="914400" hangingPunct="0">
              <a:lnSpc>
                <a:spcPct val="100000"/>
              </a:lnSpc>
              <a:spcBef>
                <a:spcPts val="0"/>
              </a:spcBef>
              <a:buNone/>
            </a:pPr>
            <a:r>
              <a:rPr lang="en-US" altLang="zh-CN" sz="1400" b="1" dirty="0">
                <a:solidFill>
                  <a:srgbClr val="262626"/>
                </a:solidFill>
                <a:latin typeface="Arial" pitchFamily="34"/>
              </a:rPr>
              <a:t>Example 2:</a:t>
            </a:r>
            <a:endParaRPr lang="zh-CN" altLang="en-US" sz="1400" b="1" dirty="0">
              <a:latin typeface="Arial Unicode MS"/>
            </a:endParaRPr>
          </a:p>
          <a:p>
            <a:pPr marL="0" indent="0" defTabSz="914400" hangingPunct="0">
              <a:lnSpc>
                <a:spcPct val="100000"/>
              </a:lnSpc>
              <a:spcBef>
                <a:spcPts val="0"/>
              </a:spcBef>
              <a:buNone/>
            </a:pPr>
            <a:r>
              <a:rPr lang="en-US" altLang="zh-CN" sz="1400" b="1" dirty="0">
                <a:latin typeface="Arial Unicode MS"/>
              </a:rPr>
              <a:t>Input:</a:t>
            </a:r>
            <a:r>
              <a:rPr lang="zh-CN" altLang="en-US" sz="1400" dirty="0">
                <a:latin typeface="Arial Unicode MS"/>
              </a:rPr>
              <a:t> </a:t>
            </a:r>
            <a:r>
              <a:rPr lang="en-US" altLang="zh-CN" sz="1400" dirty="0">
                <a:latin typeface="Arial Unicode MS"/>
              </a:rPr>
              <a:t>s = "aa", p = "a*" </a:t>
            </a:r>
            <a:r>
              <a:rPr lang="en-US" altLang="zh-CN" sz="1400" b="1" dirty="0">
                <a:latin typeface="Arial Unicode MS"/>
              </a:rPr>
              <a:t>Output:</a:t>
            </a:r>
            <a:r>
              <a:rPr lang="zh-CN" altLang="en-US" sz="1400" dirty="0">
                <a:latin typeface="Arial Unicode MS"/>
              </a:rPr>
              <a:t> </a:t>
            </a:r>
            <a:r>
              <a:rPr lang="en-US" altLang="zh-CN" sz="1400" dirty="0">
                <a:latin typeface="Arial Unicode MS"/>
              </a:rPr>
              <a:t>true </a:t>
            </a:r>
            <a:endParaRPr lang="en-US" sz="1400" dirty="0">
              <a:latin typeface="Arial Unicode MS"/>
            </a:endParaRPr>
          </a:p>
          <a:p>
            <a:pPr marL="0" indent="0" defTabSz="914400" hangingPunct="0">
              <a:lnSpc>
                <a:spcPct val="100000"/>
              </a:lnSpc>
              <a:spcBef>
                <a:spcPts val="0"/>
              </a:spcBef>
              <a:buNone/>
            </a:pPr>
            <a:r>
              <a:rPr lang="en-US" altLang="zh-CN" sz="1400" b="1" dirty="0">
                <a:latin typeface="Arial Unicode MS"/>
              </a:rPr>
              <a:t>Explanation:</a:t>
            </a:r>
            <a:r>
              <a:rPr lang="zh-CN" altLang="en-US" sz="1400" dirty="0">
                <a:latin typeface="Arial Unicode MS"/>
              </a:rPr>
              <a:t> </a:t>
            </a:r>
            <a:r>
              <a:rPr lang="en-US" altLang="zh-CN" sz="1400" dirty="0">
                <a:latin typeface="Arial Unicode MS"/>
              </a:rPr>
              <a:t>'*' means zero or more of the preceding element, 'a'. Therefore, by repeating 'a' once, it becomes "aa". </a:t>
            </a:r>
            <a:endParaRPr lang="en-US" sz="1400" dirty="0">
              <a:latin typeface="Arial Unicode MS"/>
            </a:endParaRPr>
          </a:p>
          <a:p>
            <a:pPr marL="0" indent="0" defTabSz="914400" hangingPunct="0">
              <a:lnSpc>
                <a:spcPct val="100000"/>
              </a:lnSpc>
              <a:spcBef>
                <a:spcPts val="0"/>
              </a:spcBef>
              <a:buNone/>
            </a:pPr>
            <a:endParaRPr lang="zh-CN" altLang="en-US" sz="800" dirty="0">
              <a:latin typeface="Arial" pitchFamily="34"/>
            </a:endParaRPr>
          </a:p>
          <a:p>
            <a:pPr marL="0" indent="0" defTabSz="914400" hangingPunct="0">
              <a:lnSpc>
                <a:spcPct val="100000"/>
              </a:lnSpc>
              <a:spcBef>
                <a:spcPts val="0"/>
              </a:spcBef>
              <a:buNone/>
            </a:pPr>
            <a:r>
              <a:rPr lang="en-US" altLang="zh-CN" sz="1400" b="1" dirty="0">
                <a:solidFill>
                  <a:srgbClr val="262626"/>
                </a:solidFill>
                <a:latin typeface="Arial" pitchFamily="34"/>
              </a:rPr>
              <a:t>Example 3:</a:t>
            </a:r>
            <a:endParaRPr lang="zh-CN" altLang="en-US" sz="1400" b="1" dirty="0">
              <a:latin typeface="Arial Unicode MS"/>
            </a:endParaRPr>
          </a:p>
          <a:p>
            <a:pPr marL="0" indent="0" defTabSz="914400" hangingPunct="0">
              <a:lnSpc>
                <a:spcPct val="100000"/>
              </a:lnSpc>
              <a:spcBef>
                <a:spcPts val="0"/>
              </a:spcBef>
              <a:buNone/>
            </a:pPr>
            <a:r>
              <a:rPr lang="en-US" altLang="zh-CN" sz="1400" b="1" dirty="0">
                <a:latin typeface="Arial Unicode MS"/>
              </a:rPr>
              <a:t>Input:</a:t>
            </a:r>
            <a:r>
              <a:rPr lang="zh-CN" altLang="en-US" sz="1400" dirty="0">
                <a:latin typeface="Arial Unicode MS"/>
              </a:rPr>
              <a:t> </a:t>
            </a:r>
            <a:r>
              <a:rPr lang="en-US" altLang="zh-CN" sz="1400" dirty="0">
                <a:latin typeface="Arial Unicode MS"/>
              </a:rPr>
              <a:t>s = "ab", p = ".*" </a:t>
            </a:r>
            <a:r>
              <a:rPr lang="en-US" altLang="zh-CN" sz="1400" b="1" dirty="0">
                <a:latin typeface="Arial Unicode MS"/>
              </a:rPr>
              <a:t>Output:</a:t>
            </a:r>
            <a:r>
              <a:rPr lang="zh-CN" altLang="en-US" sz="1400" dirty="0">
                <a:latin typeface="Arial Unicode MS"/>
              </a:rPr>
              <a:t> </a:t>
            </a:r>
            <a:r>
              <a:rPr lang="en-US" altLang="zh-CN" sz="1400" dirty="0">
                <a:latin typeface="Arial Unicode MS"/>
              </a:rPr>
              <a:t>true </a:t>
            </a:r>
            <a:endParaRPr lang="en-US" sz="1400" dirty="0">
              <a:latin typeface="Arial Unicode MS"/>
            </a:endParaRPr>
          </a:p>
          <a:p>
            <a:pPr marL="0" indent="0" defTabSz="914400" hangingPunct="0">
              <a:lnSpc>
                <a:spcPct val="100000"/>
              </a:lnSpc>
              <a:spcBef>
                <a:spcPts val="0"/>
              </a:spcBef>
              <a:buNone/>
            </a:pPr>
            <a:r>
              <a:rPr lang="en-US" altLang="zh-CN" sz="1400" b="1" dirty="0">
                <a:latin typeface="Arial Unicode MS"/>
              </a:rPr>
              <a:t>Explanation:</a:t>
            </a:r>
            <a:r>
              <a:rPr lang="zh-CN" altLang="en-US" sz="1400" dirty="0">
                <a:latin typeface="Arial Unicode MS"/>
              </a:rPr>
              <a:t> </a:t>
            </a:r>
            <a:r>
              <a:rPr lang="en-US" altLang="zh-CN" sz="1400" dirty="0">
                <a:latin typeface="Arial Unicode MS"/>
              </a:rPr>
              <a:t>".*" means "zero or more (*) of any character (.)". </a:t>
            </a:r>
            <a:endParaRPr lang="zh-CN" altLang="en-US" sz="800" dirty="0">
              <a:latin typeface="Arial" pitchFamily="34"/>
            </a:endParaRPr>
          </a:p>
          <a:p>
            <a:pPr marL="0" indent="0" defTabSz="914400" hangingPunct="0">
              <a:lnSpc>
                <a:spcPct val="100000"/>
              </a:lnSpc>
              <a:spcBef>
                <a:spcPts val="0"/>
              </a:spcBef>
              <a:buNone/>
            </a:pPr>
            <a:r>
              <a:rPr lang="zh-CN" altLang="en-US" sz="1400" dirty="0">
                <a:solidFill>
                  <a:srgbClr val="262626"/>
                </a:solidFill>
                <a:latin typeface="Arial" pitchFamily="34"/>
              </a:rPr>
              <a:t> </a:t>
            </a:r>
            <a:endParaRPr lang="zh-CN" altLang="en-US" sz="800" dirty="0">
              <a:latin typeface="Arial" pitchFamily="34"/>
            </a:endParaRPr>
          </a:p>
          <a:p>
            <a:pPr marL="0" indent="0" defTabSz="914400" hangingPunct="0">
              <a:lnSpc>
                <a:spcPct val="100000"/>
              </a:lnSpc>
              <a:spcBef>
                <a:spcPts val="0"/>
              </a:spcBef>
              <a:buNone/>
            </a:pPr>
            <a:r>
              <a:rPr lang="en-US" altLang="zh-CN" sz="1400" b="1" dirty="0">
                <a:solidFill>
                  <a:srgbClr val="262626"/>
                </a:solidFill>
                <a:latin typeface="Arial" pitchFamily="34"/>
              </a:rPr>
              <a:t>Constraints:</a:t>
            </a:r>
            <a:endParaRPr lang="zh-CN" altLang="en-US" sz="800" dirty="0">
              <a:latin typeface="Arial" pitchFamily="34"/>
            </a:endParaRPr>
          </a:p>
          <a:p>
            <a:pPr marL="0" indent="0" defTabSz="914400" hangingPunct="0">
              <a:lnSpc>
                <a:spcPct val="100000"/>
              </a:lnSpc>
              <a:spcBef>
                <a:spcPts val="0"/>
              </a:spcBef>
            </a:pPr>
            <a:r>
              <a:rPr lang="en-US" altLang="zh-CN" sz="1400" dirty="0">
                <a:solidFill>
                  <a:srgbClr val="262626"/>
                </a:solidFill>
                <a:latin typeface="Arial Unicode MS"/>
              </a:rPr>
              <a:t>1 &lt;= </a:t>
            </a:r>
            <a:r>
              <a:rPr lang="en-US" altLang="zh-CN" sz="1400" dirty="0" err="1">
                <a:solidFill>
                  <a:srgbClr val="262626"/>
                </a:solidFill>
                <a:latin typeface="Arial Unicode MS"/>
              </a:rPr>
              <a:t>s.length</a:t>
            </a:r>
            <a:r>
              <a:rPr lang="en-US" altLang="zh-CN" sz="1400" dirty="0">
                <a:solidFill>
                  <a:srgbClr val="262626"/>
                </a:solidFill>
                <a:latin typeface="Arial Unicode MS"/>
              </a:rPr>
              <a:t> &lt;= 20</a:t>
            </a:r>
            <a:endParaRPr lang="zh-CN" altLang="en-US" sz="1400" dirty="0">
              <a:solidFill>
                <a:srgbClr val="262626"/>
              </a:solidFill>
              <a:latin typeface="Arial" pitchFamily="34"/>
            </a:endParaRPr>
          </a:p>
          <a:p>
            <a:pPr marL="0" indent="0" defTabSz="914400" hangingPunct="0">
              <a:lnSpc>
                <a:spcPct val="100000"/>
              </a:lnSpc>
              <a:spcBef>
                <a:spcPts val="0"/>
              </a:spcBef>
            </a:pPr>
            <a:r>
              <a:rPr lang="en-US" altLang="zh-CN" sz="1400" dirty="0">
                <a:solidFill>
                  <a:srgbClr val="262626"/>
                </a:solidFill>
                <a:latin typeface="Arial Unicode MS"/>
              </a:rPr>
              <a:t>1 &lt;= </a:t>
            </a:r>
            <a:r>
              <a:rPr lang="en-US" altLang="zh-CN" sz="1400" dirty="0" err="1">
                <a:solidFill>
                  <a:srgbClr val="262626"/>
                </a:solidFill>
                <a:latin typeface="Arial Unicode MS"/>
              </a:rPr>
              <a:t>p.length</a:t>
            </a:r>
            <a:r>
              <a:rPr lang="en-US" altLang="zh-CN" sz="1400" dirty="0">
                <a:solidFill>
                  <a:srgbClr val="262626"/>
                </a:solidFill>
                <a:latin typeface="Arial Unicode MS"/>
              </a:rPr>
              <a:t> &lt;= 20</a:t>
            </a:r>
            <a:endParaRPr lang="zh-CN" altLang="en-US" sz="1400" dirty="0">
              <a:solidFill>
                <a:srgbClr val="262626"/>
              </a:solidFill>
              <a:latin typeface="Arial" pitchFamily="34"/>
            </a:endParaRPr>
          </a:p>
          <a:p>
            <a:pPr marL="0" indent="0" defTabSz="914400" hangingPunct="0">
              <a:lnSpc>
                <a:spcPct val="100000"/>
              </a:lnSpc>
              <a:spcBef>
                <a:spcPts val="0"/>
              </a:spcBef>
            </a:pPr>
            <a:r>
              <a:rPr lang="en-US" altLang="zh-CN" sz="1400" dirty="0">
                <a:solidFill>
                  <a:srgbClr val="262626"/>
                </a:solidFill>
                <a:latin typeface="Arial Unicode MS"/>
              </a:rPr>
              <a:t>s</a:t>
            </a:r>
            <a:r>
              <a:rPr lang="zh-CN" altLang="en-US" sz="1400" dirty="0">
                <a:solidFill>
                  <a:srgbClr val="262626"/>
                </a:solidFill>
                <a:latin typeface="Arial" pitchFamily="34"/>
              </a:rPr>
              <a:t> </a:t>
            </a:r>
            <a:r>
              <a:rPr lang="en-US" altLang="zh-CN" sz="1400" dirty="0">
                <a:solidFill>
                  <a:srgbClr val="262626"/>
                </a:solidFill>
                <a:latin typeface="Arial" pitchFamily="34"/>
              </a:rPr>
              <a:t>contains only lowercase English letters.</a:t>
            </a:r>
          </a:p>
          <a:p>
            <a:pPr marL="0" indent="0" defTabSz="914400" hangingPunct="0">
              <a:lnSpc>
                <a:spcPct val="100000"/>
              </a:lnSpc>
              <a:spcBef>
                <a:spcPts val="0"/>
              </a:spcBef>
            </a:pPr>
            <a:r>
              <a:rPr lang="en-US" altLang="zh-CN" sz="1400" dirty="0">
                <a:solidFill>
                  <a:srgbClr val="262626"/>
                </a:solidFill>
                <a:latin typeface="Arial Unicode MS"/>
              </a:rPr>
              <a:t>p</a:t>
            </a:r>
            <a:r>
              <a:rPr lang="zh-CN" altLang="en-US" sz="1400" dirty="0">
                <a:solidFill>
                  <a:srgbClr val="262626"/>
                </a:solidFill>
                <a:latin typeface="Arial" pitchFamily="34"/>
              </a:rPr>
              <a:t> </a:t>
            </a:r>
            <a:r>
              <a:rPr lang="en-US" altLang="zh-CN" sz="1400" dirty="0">
                <a:solidFill>
                  <a:srgbClr val="262626"/>
                </a:solidFill>
                <a:latin typeface="Arial" pitchFamily="34"/>
              </a:rPr>
              <a:t>contains only lowercase English letters, </a:t>
            </a:r>
            <a:r>
              <a:rPr lang="en-US" altLang="zh-CN" sz="1400" dirty="0">
                <a:solidFill>
                  <a:srgbClr val="262626"/>
                </a:solidFill>
                <a:latin typeface="Arial Unicode MS"/>
              </a:rPr>
              <a:t>'.'</a:t>
            </a:r>
            <a:r>
              <a:rPr lang="en-US" altLang="zh-CN" sz="1400" dirty="0">
                <a:solidFill>
                  <a:srgbClr val="262626"/>
                </a:solidFill>
                <a:latin typeface="Arial" pitchFamily="34"/>
              </a:rPr>
              <a:t>, and </a:t>
            </a:r>
            <a:r>
              <a:rPr lang="en-US" altLang="zh-CN" sz="1400" dirty="0">
                <a:solidFill>
                  <a:srgbClr val="262626"/>
                </a:solidFill>
                <a:latin typeface="Arial Unicode MS"/>
              </a:rPr>
              <a:t>'*'</a:t>
            </a:r>
            <a:r>
              <a:rPr lang="en-US" altLang="zh-CN" sz="1400" dirty="0">
                <a:solidFill>
                  <a:srgbClr val="262626"/>
                </a:solidFill>
                <a:latin typeface="Arial" pitchFamily="34"/>
              </a:rPr>
              <a:t>.</a:t>
            </a:r>
          </a:p>
          <a:p>
            <a:pPr marL="0" indent="0" defTabSz="914400" hangingPunct="0">
              <a:lnSpc>
                <a:spcPct val="100000"/>
              </a:lnSpc>
              <a:spcBef>
                <a:spcPts val="0"/>
              </a:spcBef>
            </a:pPr>
            <a:r>
              <a:rPr lang="en-US" altLang="zh-CN" sz="1400" dirty="0">
                <a:solidFill>
                  <a:srgbClr val="262626"/>
                </a:solidFill>
                <a:latin typeface="Arial" pitchFamily="34"/>
              </a:rPr>
              <a:t>It is guaranteed for each appearance of the character </a:t>
            </a:r>
            <a:r>
              <a:rPr lang="en-US" altLang="zh-CN" sz="1400" dirty="0">
                <a:solidFill>
                  <a:srgbClr val="262626"/>
                </a:solidFill>
                <a:latin typeface="Arial Unicode MS"/>
              </a:rPr>
              <a:t>'*'</a:t>
            </a:r>
            <a:r>
              <a:rPr lang="en-US" altLang="zh-CN" sz="1400" dirty="0">
                <a:solidFill>
                  <a:srgbClr val="262626"/>
                </a:solidFill>
                <a:latin typeface="Arial" pitchFamily="34"/>
              </a:rPr>
              <a:t>, there will be a previous valid character to match.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B272E-9FD6-8245-8273-FAF1C4B23CE0}"/>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431F79C5-17B8-5494-92D8-41AF26E60571}"/>
              </a:ext>
            </a:extLst>
          </p:cNvPr>
          <p:cNvSpPr txBox="1">
            <a:spLocks noGrp="1"/>
          </p:cNvSpPr>
          <p:nvPr>
            <p:ph type="title"/>
          </p:nvPr>
        </p:nvSpPr>
        <p:spPr>
          <a:xfrm>
            <a:off x="838200" y="365130"/>
            <a:ext cx="4944539" cy="1325559"/>
          </a:xfrm>
        </p:spPr>
        <p:txBody>
          <a:bodyPr vert="horz" wrap="square" lIns="91440" tIns="45720" rIns="91440" bIns="45720" anchor="ctr" anchorCtr="0" compatLnSpc="1">
            <a:normAutofit/>
          </a:bodyPr>
          <a:lstStyle/>
          <a:p>
            <a:r>
              <a:rPr lang="en-US" altLang="zh-CN" b="0" i="0" u="none" strike="noStrike" kern="1200" cap="none" spc="0" baseline="0" dirty="0">
                <a:uFillTx/>
                <a:latin typeface="Real Head Pro"/>
                <a:ea typeface="Real Head Pro"/>
                <a:cs typeface="Real Head Pro"/>
              </a:rPr>
              <a:t>Introduction to Regular Expressions</a:t>
            </a:r>
          </a:p>
        </p:txBody>
      </p:sp>
      <p:sp>
        <p:nvSpPr>
          <p:cNvPr id="4" name="Rectangle 1">
            <a:extLst>
              <a:ext uri="{FF2B5EF4-FFF2-40B4-BE49-F238E27FC236}">
                <a16:creationId xmlns:a16="http://schemas.microsoft.com/office/drawing/2014/main" id="{C36736C7-C7EF-E168-21B1-E885CF92D79A}"/>
              </a:ext>
            </a:extLst>
          </p:cNvPr>
          <p:cNvSpPr>
            <a:spLocks noChangeArrowheads="1"/>
          </p:cNvSpPr>
          <p:nvPr/>
        </p:nvSpPr>
        <p:spPr bwMode="auto">
          <a:xfrm>
            <a:off x="838200" y="1825627"/>
            <a:ext cx="4944539" cy="4351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marL="171450" lvl="0" indent="-171450" defTabSz="685781" eaLnBrk="0" latinLnBrk="0">
              <a:lnSpc>
                <a:spcPct val="90000"/>
              </a:lnSpc>
              <a:spcBef>
                <a:spcPts val="750"/>
              </a:spcBef>
              <a:buClrTx/>
              <a:buSzPct val="100000"/>
              <a:buFont typeface="Arial"/>
              <a:buChar char="•"/>
            </a:pPr>
            <a:r>
              <a:rPr kumimoji="0" lang="en-US" altLang="zh-CN" sz="2100" normalizeH="0" dirty="0">
                <a:ln>
                  <a:noFill/>
                </a:ln>
                <a:solidFill>
                  <a:srgbClr val="000000"/>
                </a:solidFill>
                <a:effectLst/>
                <a:latin typeface="Real Text Pro"/>
              </a:rPr>
              <a:t>Regular Expressions (Regex) are sequences of characters that define a search pattern. They are widely used in: </a:t>
            </a:r>
          </a:p>
          <a:p>
            <a:pPr marL="914400" lvl="1" indent="-457200" defTabSz="685781" eaLnBrk="0">
              <a:lnSpc>
                <a:spcPct val="90000"/>
              </a:lnSpc>
              <a:spcBef>
                <a:spcPts val="750"/>
              </a:spcBef>
              <a:buSzPct val="100000"/>
              <a:buFont typeface="+mj-lt"/>
              <a:buAutoNum type="arabicPeriod"/>
            </a:pPr>
            <a:r>
              <a:rPr kumimoji="0" lang="en-US" altLang="zh-CN" sz="2100" b="1" normalizeH="0" dirty="0">
                <a:ln>
                  <a:noFill/>
                </a:ln>
                <a:solidFill>
                  <a:srgbClr val="000000"/>
                </a:solidFill>
                <a:effectLst/>
                <a:latin typeface="Real Text Pro"/>
              </a:rPr>
              <a:t>String matching</a:t>
            </a:r>
          </a:p>
          <a:p>
            <a:pPr marL="914400" lvl="1" indent="-457200" defTabSz="685781" eaLnBrk="0">
              <a:lnSpc>
                <a:spcPct val="90000"/>
              </a:lnSpc>
              <a:spcBef>
                <a:spcPts val="750"/>
              </a:spcBef>
              <a:buSzPct val="100000"/>
              <a:buFont typeface="+mj-lt"/>
              <a:buAutoNum type="arabicPeriod"/>
            </a:pPr>
            <a:r>
              <a:rPr kumimoji="0" lang="en-US" altLang="zh-CN" sz="2100" b="1" normalizeH="0" dirty="0">
                <a:ln>
                  <a:noFill/>
                </a:ln>
                <a:solidFill>
                  <a:srgbClr val="000000"/>
                </a:solidFill>
                <a:effectLst/>
                <a:latin typeface="Real Text Pro"/>
              </a:rPr>
              <a:t>Text processing</a:t>
            </a:r>
            <a:endParaRPr lang="en-US" altLang="zh-CN" sz="2100" b="1" dirty="0">
              <a:solidFill>
                <a:srgbClr val="000000"/>
              </a:solidFill>
              <a:latin typeface="Real Text Pro"/>
            </a:endParaRPr>
          </a:p>
          <a:p>
            <a:pPr marL="914400" lvl="1" indent="-457200" defTabSz="685781" eaLnBrk="0">
              <a:lnSpc>
                <a:spcPct val="90000"/>
              </a:lnSpc>
              <a:spcBef>
                <a:spcPts val="750"/>
              </a:spcBef>
              <a:buSzPct val="100000"/>
              <a:buFont typeface="+mj-lt"/>
              <a:buAutoNum type="arabicPeriod"/>
            </a:pPr>
            <a:r>
              <a:rPr kumimoji="0" lang="en-US" altLang="zh-CN" sz="2100" b="1" normalizeH="0" dirty="0">
                <a:ln>
                  <a:noFill/>
                </a:ln>
                <a:solidFill>
                  <a:srgbClr val="000000"/>
                </a:solidFill>
                <a:effectLst/>
                <a:latin typeface="Real Text Pro"/>
              </a:rPr>
              <a:t>Pattern recognition.</a:t>
            </a:r>
          </a:p>
          <a:p>
            <a:pPr marL="171450" lvl="0" indent="-171450" defTabSz="685781" eaLnBrk="0" latinLnBrk="0">
              <a:lnSpc>
                <a:spcPct val="90000"/>
              </a:lnSpc>
              <a:spcBef>
                <a:spcPts val="750"/>
              </a:spcBef>
              <a:buClrTx/>
              <a:buSzPct val="100000"/>
              <a:buFont typeface="Arial"/>
              <a:buChar char="•"/>
            </a:pPr>
            <a:r>
              <a:rPr kumimoji="0" lang="en-US" altLang="zh-CN" sz="2100" normalizeH="0" dirty="0">
                <a:ln>
                  <a:noFill/>
                </a:ln>
                <a:solidFill>
                  <a:srgbClr val="000000"/>
                </a:solidFill>
                <a:effectLst/>
                <a:latin typeface="Real Text Pro"/>
              </a:rPr>
              <a:t>Common Regex Symbols</a:t>
            </a:r>
          </a:p>
        </p:txBody>
      </p:sp>
      <p:graphicFrame>
        <p:nvGraphicFramePr>
          <p:cNvPr id="2" name="Table 1">
            <a:extLst>
              <a:ext uri="{FF2B5EF4-FFF2-40B4-BE49-F238E27FC236}">
                <a16:creationId xmlns:a16="http://schemas.microsoft.com/office/drawing/2014/main" id="{7127EC61-543D-C379-7ED3-E05AD4F66506}"/>
              </a:ext>
            </a:extLst>
          </p:cNvPr>
          <p:cNvGraphicFramePr>
            <a:graphicFrameLocks noGrp="1"/>
          </p:cNvGraphicFramePr>
          <p:nvPr>
            <p:extLst>
              <p:ext uri="{D42A27DB-BD31-4B8C-83A1-F6EECF244321}">
                <p14:modId xmlns:p14="http://schemas.microsoft.com/office/powerpoint/2010/main" val="2758400649"/>
              </p:ext>
            </p:extLst>
          </p:nvPr>
        </p:nvGraphicFramePr>
        <p:xfrm>
          <a:off x="6409263" y="1605890"/>
          <a:ext cx="5181600" cy="3646220"/>
        </p:xfrm>
        <a:graphic>
          <a:graphicData uri="http://schemas.openxmlformats.org/drawingml/2006/table">
            <a:tbl>
              <a:tblPr firstRow="1" firstCol="1" bandRow="1">
                <a:tableStyleId>{5C22544A-7EE6-4342-B048-85BDC9FD1C3A}</a:tableStyleId>
              </a:tblPr>
              <a:tblGrid>
                <a:gridCol w="986921">
                  <a:extLst>
                    <a:ext uri="{9D8B030D-6E8A-4147-A177-3AD203B41FA5}">
                      <a16:colId xmlns:a16="http://schemas.microsoft.com/office/drawing/2014/main" val="1890900657"/>
                    </a:ext>
                  </a:extLst>
                </a:gridCol>
                <a:gridCol w="4194679">
                  <a:extLst>
                    <a:ext uri="{9D8B030D-6E8A-4147-A177-3AD203B41FA5}">
                      <a16:colId xmlns:a16="http://schemas.microsoft.com/office/drawing/2014/main" val="1317437374"/>
                    </a:ext>
                  </a:extLst>
                </a:gridCol>
              </a:tblGrid>
              <a:tr h="393606">
                <a:tc>
                  <a:txBody>
                    <a:bodyPr/>
                    <a:lstStyle/>
                    <a:p>
                      <a:pPr algn="ctr">
                        <a:lnSpc>
                          <a:spcPct val="115000"/>
                        </a:lnSpc>
                        <a:spcAft>
                          <a:spcPts val="800"/>
                        </a:spcAft>
                        <a:buNone/>
                      </a:pPr>
                      <a:r>
                        <a:rPr lang="en-US" sz="1800" kern="100">
                          <a:effectLst/>
                        </a:rPr>
                        <a:t>Symbol</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5867" marR="15867" marT="15867" marB="15867" anchor="ctr"/>
                </a:tc>
                <a:tc>
                  <a:txBody>
                    <a:bodyPr/>
                    <a:lstStyle/>
                    <a:p>
                      <a:pPr algn="ctr">
                        <a:lnSpc>
                          <a:spcPct val="115000"/>
                        </a:lnSpc>
                        <a:spcAft>
                          <a:spcPts val="800"/>
                        </a:spcAft>
                        <a:buNone/>
                      </a:pPr>
                      <a:r>
                        <a:rPr lang="en-US" sz="1800" kern="100">
                          <a:effectLst/>
                        </a:rPr>
                        <a:t>Meaning</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5867" marR="15867" marT="15867" marB="15867" anchor="ctr"/>
                </a:tc>
                <a:extLst>
                  <a:ext uri="{0D108BD9-81ED-4DB2-BD59-A6C34878D82A}">
                    <a16:rowId xmlns:a16="http://schemas.microsoft.com/office/drawing/2014/main" val="3795850164"/>
                  </a:ext>
                </a:extLst>
              </a:tr>
              <a:tr h="393606">
                <a:tc>
                  <a:txBody>
                    <a:bodyPr/>
                    <a:lstStyle/>
                    <a:p>
                      <a:pPr algn="ctr">
                        <a:lnSpc>
                          <a:spcPct val="115000"/>
                        </a:lnSpc>
                        <a:spcAft>
                          <a:spcPts val="800"/>
                        </a:spcAft>
                        <a:buNone/>
                      </a:pPr>
                      <a:r>
                        <a:rPr lang="en-US" sz="1800" kern="100">
                          <a:effectLst/>
                        </a:rPr>
                        <a:t>.</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5867" marR="15867" marT="15867" marB="15867" anchor="ctr"/>
                </a:tc>
                <a:tc>
                  <a:txBody>
                    <a:bodyPr/>
                    <a:lstStyle/>
                    <a:p>
                      <a:pPr algn="ctr">
                        <a:lnSpc>
                          <a:spcPct val="115000"/>
                        </a:lnSpc>
                        <a:spcAft>
                          <a:spcPts val="800"/>
                        </a:spcAft>
                        <a:buNone/>
                      </a:pPr>
                      <a:r>
                        <a:rPr lang="en-US" sz="1800" kern="100" dirty="0">
                          <a:effectLst/>
                        </a:rPr>
                        <a:t>Matches any single character.</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5867" marR="15867" marT="15867" marB="15867" anchor="ctr"/>
                </a:tc>
                <a:extLst>
                  <a:ext uri="{0D108BD9-81ED-4DB2-BD59-A6C34878D82A}">
                    <a16:rowId xmlns:a16="http://schemas.microsoft.com/office/drawing/2014/main" val="1975590468"/>
                  </a:ext>
                </a:extLst>
              </a:tr>
              <a:tr h="714752">
                <a:tc>
                  <a:txBody>
                    <a:bodyPr/>
                    <a:lstStyle/>
                    <a:p>
                      <a:pPr algn="ctr">
                        <a:lnSpc>
                          <a:spcPct val="115000"/>
                        </a:lnSpc>
                        <a:spcAft>
                          <a:spcPts val="800"/>
                        </a:spcAft>
                        <a:buNone/>
                      </a:pPr>
                      <a:r>
                        <a:rPr lang="en-US" sz="1800" kern="100">
                          <a:effectLst/>
                        </a:rPr>
                        <a:t>*</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5867" marR="15867" marT="15867" marB="15867" anchor="ctr"/>
                </a:tc>
                <a:tc>
                  <a:txBody>
                    <a:bodyPr/>
                    <a:lstStyle/>
                    <a:p>
                      <a:pPr algn="ctr">
                        <a:lnSpc>
                          <a:spcPct val="115000"/>
                        </a:lnSpc>
                        <a:spcAft>
                          <a:spcPts val="800"/>
                        </a:spcAft>
                        <a:buNone/>
                      </a:pPr>
                      <a:r>
                        <a:rPr lang="en-US" sz="1800" kern="100">
                          <a:effectLst/>
                        </a:rPr>
                        <a:t>Matches zero or more of the preceding character.</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5867" marR="15867" marT="15867" marB="15867" anchor="ctr"/>
                </a:tc>
                <a:extLst>
                  <a:ext uri="{0D108BD9-81ED-4DB2-BD59-A6C34878D82A}">
                    <a16:rowId xmlns:a16="http://schemas.microsoft.com/office/drawing/2014/main" val="2710604990"/>
                  </a:ext>
                </a:extLst>
              </a:tr>
              <a:tr h="714752">
                <a:tc>
                  <a:txBody>
                    <a:bodyPr/>
                    <a:lstStyle/>
                    <a:p>
                      <a:pPr algn="ctr">
                        <a:lnSpc>
                          <a:spcPct val="115000"/>
                        </a:lnSpc>
                        <a:spcAft>
                          <a:spcPts val="800"/>
                        </a:spcAft>
                        <a:buNone/>
                      </a:pPr>
                      <a:r>
                        <a:rPr lang="en-US" sz="1800" kern="100">
                          <a:effectLst/>
                        </a:rPr>
                        <a:t>+</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5867" marR="15867" marT="15867" marB="15867" anchor="ctr"/>
                </a:tc>
                <a:tc>
                  <a:txBody>
                    <a:bodyPr/>
                    <a:lstStyle/>
                    <a:p>
                      <a:pPr algn="ctr">
                        <a:lnSpc>
                          <a:spcPct val="115000"/>
                        </a:lnSpc>
                        <a:spcAft>
                          <a:spcPts val="800"/>
                        </a:spcAft>
                        <a:buNone/>
                      </a:pPr>
                      <a:r>
                        <a:rPr lang="en-US" sz="1800" kern="100">
                          <a:effectLst/>
                        </a:rPr>
                        <a:t>Matches one or more of the preceding character.</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5867" marR="15867" marT="15867" marB="15867" anchor="ctr"/>
                </a:tc>
                <a:extLst>
                  <a:ext uri="{0D108BD9-81ED-4DB2-BD59-A6C34878D82A}">
                    <a16:rowId xmlns:a16="http://schemas.microsoft.com/office/drawing/2014/main" val="3278960635"/>
                  </a:ext>
                </a:extLst>
              </a:tr>
              <a:tr h="714752">
                <a:tc>
                  <a:txBody>
                    <a:bodyPr/>
                    <a:lstStyle/>
                    <a:p>
                      <a:pPr algn="ctr">
                        <a:lnSpc>
                          <a:spcPct val="115000"/>
                        </a:lnSpc>
                        <a:spcAft>
                          <a:spcPts val="800"/>
                        </a:spcAft>
                        <a:buNone/>
                      </a:pPr>
                      <a:r>
                        <a:rPr lang="en-US" sz="1800" kern="100">
                          <a:effectLst/>
                        </a:rPr>
                        <a:t>?</a:t>
                      </a:r>
                      <a:endParaRPr lang="zh-CN" sz="1800" kern="100">
                        <a:effectLst/>
                        <a:latin typeface="等线" panose="02010600030101010101" pitchFamily="2" charset="-122"/>
                        <a:ea typeface="等线" panose="02010600030101010101" pitchFamily="2" charset="-122"/>
                        <a:cs typeface="Times New Roman" panose="02020603050405020304" pitchFamily="18" charset="0"/>
                      </a:endParaRPr>
                    </a:p>
                  </a:txBody>
                  <a:tcPr marL="15867" marR="15867" marT="15867" marB="15867" anchor="ctr"/>
                </a:tc>
                <a:tc>
                  <a:txBody>
                    <a:bodyPr/>
                    <a:lstStyle/>
                    <a:p>
                      <a:pPr algn="ctr">
                        <a:lnSpc>
                          <a:spcPct val="115000"/>
                        </a:lnSpc>
                        <a:spcAft>
                          <a:spcPts val="800"/>
                        </a:spcAft>
                        <a:buNone/>
                      </a:pPr>
                      <a:r>
                        <a:rPr lang="en-US" sz="1800" kern="100" dirty="0">
                          <a:effectLst/>
                        </a:rPr>
                        <a:t>Matches zero or one of the preceding character.</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5867" marR="15867" marT="15867" marB="15867" anchor="ctr"/>
                </a:tc>
                <a:extLst>
                  <a:ext uri="{0D108BD9-81ED-4DB2-BD59-A6C34878D82A}">
                    <a16:rowId xmlns:a16="http://schemas.microsoft.com/office/drawing/2014/main" val="2034467413"/>
                  </a:ext>
                </a:extLst>
              </a:tr>
              <a:tr h="714752">
                <a:tc>
                  <a:txBody>
                    <a:bodyPr/>
                    <a:lstStyle/>
                    <a:p>
                      <a:pPr algn="ctr">
                        <a:lnSpc>
                          <a:spcPct val="115000"/>
                        </a:lnSpc>
                        <a:spcAft>
                          <a:spcPts val="800"/>
                        </a:spcAft>
                        <a:buNone/>
                      </a:pPr>
                      <a:r>
                        <a:rPr lang="en-US" sz="1800" kern="100" dirty="0">
                          <a:effectLst/>
                        </a:rPr>
                        <a:t>[ ]</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5867" marR="15867" marT="15867" marB="15867" anchor="ctr"/>
                </a:tc>
                <a:tc>
                  <a:txBody>
                    <a:bodyPr/>
                    <a:lstStyle/>
                    <a:p>
                      <a:pPr algn="ctr">
                        <a:lnSpc>
                          <a:spcPct val="115000"/>
                        </a:lnSpc>
                        <a:spcAft>
                          <a:spcPts val="800"/>
                        </a:spcAft>
                        <a:buNone/>
                      </a:pPr>
                      <a:r>
                        <a:rPr lang="en-US" sz="1800" kern="100" dirty="0">
                          <a:effectLst/>
                        </a:rPr>
                        <a:t>Matches any one character inside the brackets.</a:t>
                      </a:r>
                      <a:endParaRPr lang="zh-CN" sz="1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15867" marR="15867" marT="15867" marB="15867" anchor="ctr"/>
                </a:tc>
                <a:extLst>
                  <a:ext uri="{0D108BD9-81ED-4DB2-BD59-A6C34878D82A}">
                    <a16:rowId xmlns:a16="http://schemas.microsoft.com/office/drawing/2014/main" val="4188706777"/>
                  </a:ext>
                </a:extLst>
              </a:tr>
            </a:tbl>
          </a:graphicData>
        </a:graphic>
      </p:graphicFrame>
    </p:spTree>
    <p:extLst>
      <p:ext uri="{BB962C8B-B14F-4D97-AF65-F5344CB8AC3E}">
        <p14:creationId xmlns:p14="http://schemas.microsoft.com/office/powerpoint/2010/main" val="2986722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9EC04B-6626-E8CE-F2DC-67E0F58CED39}"/>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38D84B62-B89C-0A83-2E05-3188D6A92115}"/>
              </a:ext>
            </a:extLst>
          </p:cNvPr>
          <p:cNvSpPr txBox="1">
            <a:spLocks noGrp="1"/>
          </p:cNvSpPr>
          <p:nvPr>
            <p:ph type="title"/>
          </p:nvPr>
        </p:nvSpPr>
        <p:spPr/>
        <p:txBody>
          <a:bodyPr/>
          <a:lstStyle/>
          <a:p>
            <a:pPr lvl="0"/>
            <a:r>
              <a:rPr lang="en-US" dirty="0"/>
              <a:t>Dynamic Programming</a:t>
            </a:r>
          </a:p>
        </p:txBody>
      </p:sp>
      <p:sp>
        <p:nvSpPr>
          <p:cNvPr id="5" name="TextBox 4">
            <a:extLst>
              <a:ext uri="{FF2B5EF4-FFF2-40B4-BE49-F238E27FC236}">
                <a16:creationId xmlns:a16="http://schemas.microsoft.com/office/drawing/2014/main" id="{762A9808-45FD-310C-1F51-C3ACC9B7BFE0}"/>
              </a:ext>
            </a:extLst>
          </p:cNvPr>
          <p:cNvSpPr txBox="1"/>
          <p:nvPr/>
        </p:nvSpPr>
        <p:spPr>
          <a:xfrm>
            <a:off x="838200" y="1627979"/>
            <a:ext cx="9723634" cy="4451668"/>
          </a:xfrm>
          <a:prstGeom prst="rect">
            <a:avLst/>
          </a:prstGeom>
          <a:noFill/>
        </p:spPr>
        <p:txBody>
          <a:bodyPr wrap="square">
            <a:spAutoFit/>
          </a:bodyPr>
          <a:lstStyle/>
          <a:p>
            <a:pPr>
              <a:lnSpc>
                <a:spcPct val="115000"/>
              </a:lnSpc>
              <a:spcAft>
                <a:spcPts val="800"/>
              </a:spcAft>
              <a:buNone/>
            </a:pPr>
            <a:r>
              <a:rPr lang="en-US" altLang="zh-CN" sz="1500" b="1" kern="100" dirty="0">
                <a:effectLst/>
                <a:latin typeface="等线" panose="02010600030101010101" pitchFamily="2" charset="-122"/>
                <a:ea typeface="等线" panose="02010600030101010101" pitchFamily="2" charset="-122"/>
                <a:cs typeface="Times New Roman" panose="02020603050405020304" pitchFamily="18" charset="0"/>
              </a:rPr>
              <a:t>Dynamic Programming (DP)</a:t>
            </a:r>
            <a:r>
              <a:rPr lang="en-US" altLang="zh-CN" sz="1500" kern="100" dirty="0">
                <a:effectLst/>
                <a:latin typeface="等线" panose="02010600030101010101" pitchFamily="2" charset="-122"/>
                <a:ea typeface="等线" panose="02010600030101010101" pitchFamily="2" charset="-122"/>
                <a:cs typeface="Times New Roman" panose="02020603050405020304" pitchFamily="18" charset="0"/>
              </a:rPr>
              <a:t> is an </a:t>
            </a:r>
            <a:r>
              <a:rPr lang="en-US" altLang="zh-CN" sz="1500" b="1" kern="100" dirty="0">
                <a:effectLst/>
                <a:latin typeface="等线" panose="02010600030101010101" pitchFamily="2" charset="-122"/>
                <a:ea typeface="等线" panose="02010600030101010101" pitchFamily="2" charset="-122"/>
                <a:cs typeface="Times New Roman" panose="02020603050405020304" pitchFamily="18" charset="0"/>
              </a:rPr>
              <a:t>optimization technique</a:t>
            </a:r>
            <a:r>
              <a:rPr lang="en-US" altLang="zh-CN" sz="1500" kern="100" dirty="0">
                <a:effectLst/>
                <a:latin typeface="等线" panose="02010600030101010101" pitchFamily="2" charset="-122"/>
                <a:ea typeface="等线" panose="02010600030101010101" pitchFamily="2" charset="-122"/>
                <a:cs typeface="Times New Roman" panose="02020603050405020304" pitchFamily="18" charset="0"/>
              </a:rPr>
              <a:t> used to solve problems by </a:t>
            </a:r>
            <a:r>
              <a:rPr lang="en-US" altLang="zh-CN" sz="1500" b="1" kern="100" dirty="0">
                <a:effectLst/>
                <a:latin typeface="等线" panose="02010600030101010101" pitchFamily="2" charset="-122"/>
                <a:ea typeface="等线" panose="02010600030101010101" pitchFamily="2" charset="-122"/>
                <a:cs typeface="Times New Roman" panose="02020603050405020304" pitchFamily="18" charset="0"/>
              </a:rPr>
              <a:t>breaking them down into smaller overlapping subproblems</a:t>
            </a:r>
            <a:r>
              <a:rPr lang="en-US" altLang="zh-CN" sz="1500" kern="100" dirty="0">
                <a:effectLst/>
                <a:latin typeface="等线" panose="02010600030101010101" pitchFamily="2" charset="-122"/>
                <a:ea typeface="等线" panose="02010600030101010101" pitchFamily="2" charset="-122"/>
                <a:cs typeface="Times New Roman" panose="02020603050405020304" pitchFamily="18" charset="0"/>
              </a:rPr>
              <a:t> and storing their results to avoid redundant computations.</a:t>
            </a:r>
            <a:endParaRPr lang="zh-CN" altLang="zh-CN" sz="15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15000"/>
              </a:lnSpc>
              <a:spcAft>
                <a:spcPts val="800"/>
              </a:spcAft>
              <a:buNone/>
            </a:pPr>
            <a:r>
              <a:rPr lang="en-US" altLang="zh-CN" sz="1500" kern="100" dirty="0">
                <a:effectLst/>
                <a:latin typeface="等线" panose="02010600030101010101" pitchFamily="2" charset="-122"/>
                <a:ea typeface="等线" panose="02010600030101010101" pitchFamily="2" charset="-122"/>
                <a:cs typeface="Times New Roman" panose="02020603050405020304" pitchFamily="18" charset="0"/>
              </a:rPr>
              <a:t>Instead of solving the same subproblem multiple times (as in recursion), </a:t>
            </a:r>
            <a:r>
              <a:rPr lang="en-US" altLang="zh-CN" sz="1500" b="1" kern="100" dirty="0">
                <a:effectLst/>
                <a:latin typeface="等线" panose="02010600030101010101" pitchFamily="2" charset="-122"/>
                <a:ea typeface="等线" panose="02010600030101010101" pitchFamily="2" charset="-122"/>
                <a:cs typeface="Times New Roman" panose="02020603050405020304" pitchFamily="18" charset="0"/>
              </a:rPr>
              <a:t>DP stores the results</a:t>
            </a:r>
            <a:r>
              <a:rPr lang="en-US" altLang="zh-CN" sz="1500" kern="100" dirty="0">
                <a:effectLst/>
                <a:latin typeface="等线" panose="02010600030101010101" pitchFamily="2" charset="-122"/>
                <a:ea typeface="等线" panose="02010600030101010101" pitchFamily="2" charset="-122"/>
                <a:cs typeface="Times New Roman" panose="02020603050405020304" pitchFamily="18" charset="0"/>
              </a:rPr>
              <a:t> (memorization) or builds solutions iteratively (bottom-up approach).</a:t>
            </a:r>
          </a:p>
          <a:p>
            <a:pPr>
              <a:lnSpc>
                <a:spcPct val="115000"/>
              </a:lnSpc>
              <a:spcAft>
                <a:spcPts val="800"/>
              </a:spcAft>
              <a:buNone/>
            </a:pPr>
            <a:endParaRPr lang="zh-CN" altLang="zh-CN" sz="15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15000"/>
              </a:lnSpc>
              <a:spcAft>
                <a:spcPts val="800"/>
              </a:spcAft>
              <a:buNone/>
            </a:pPr>
            <a:r>
              <a:rPr lang="en-US" altLang="zh-CN" sz="1500" b="1" kern="100" dirty="0">
                <a:effectLst/>
                <a:latin typeface="等线" panose="02010600030101010101" pitchFamily="2" charset="-122"/>
                <a:ea typeface="等线" panose="02010600030101010101" pitchFamily="2" charset="-122"/>
                <a:cs typeface="Times New Roman" panose="02020603050405020304" pitchFamily="18" charset="0"/>
              </a:rPr>
              <a:t>Why Use Dynamic Programming?</a:t>
            </a:r>
            <a:endParaRPr lang="zh-CN" altLang="zh-CN" sz="15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15000"/>
              </a:lnSpc>
              <a:spcAft>
                <a:spcPts val="800"/>
              </a:spcAft>
              <a:buFont typeface="+mj-lt"/>
              <a:buAutoNum type="alphaLcPeriod"/>
              <a:tabLst>
                <a:tab pos="457200" algn="l"/>
              </a:tabLst>
            </a:pPr>
            <a:r>
              <a:rPr lang="en-US" altLang="zh-CN" sz="1500" b="1" kern="100" dirty="0">
                <a:effectLst/>
                <a:latin typeface="等线" panose="02010600030101010101" pitchFamily="2" charset="-122"/>
                <a:ea typeface="等线" panose="02010600030101010101" pitchFamily="2" charset="-122"/>
                <a:cs typeface="Times New Roman" panose="02020603050405020304" pitchFamily="18" charset="0"/>
              </a:rPr>
              <a:t>Avoids Redundant Computation</a:t>
            </a:r>
            <a:endParaRPr lang="zh-CN" altLang="zh-CN" sz="1500" kern="100" dirty="0">
              <a:effectLst/>
              <a:latin typeface="等线" panose="02010600030101010101" pitchFamily="2" charset="-122"/>
              <a:ea typeface="等线" panose="02010600030101010101" pitchFamily="2" charset="-122"/>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US" altLang="zh-CN" sz="1500" kern="100" dirty="0">
                <a:effectLst/>
                <a:latin typeface="等线" panose="02010600030101010101" pitchFamily="2" charset="-122"/>
                <a:ea typeface="等线" panose="02010600030101010101" pitchFamily="2" charset="-122"/>
                <a:cs typeface="Times New Roman" panose="02020603050405020304" pitchFamily="18" charset="0"/>
              </a:rPr>
              <a:t>Recursion may recompute the same subproblem multiple times, leading to </a:t>
            </a:r>
            <a:r>
              <a:rPr lang="en-US" altLang="zh-CN" sz="1500" b="1" kern="100" dirty="0">
                <a:effectLst/>
                <a:latin typeface="等线" panose="02010600030101010101" pitchFamily="2" charset="-122"/>
                <a:ea typeface="等线" panose="02010600030101010101" pitchFamily="2" charset="-122"/>
                <a:cs typeface="Times New Roman" panose="02020603050405020304" pitchFamily="18" charset="0"/>
              </a:rPr>
              <a:t>exponential time complexity (O(2^n))</a:t>
            </a:r>
            <a:r>
              <a:rPr lang="en-US" altLang="zh-CN" sz="15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500" kern="100" dirty="0">
              <a:effectLst/>
              <a:latin typeface="等线" panose="02010600030101010101" pitchFamily="2" charset="-122"/>
              <a:ea typeface="等线" panose="02010600030101010101" pitchFamily="2" charset="-122"/>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US" altLang="zh-CN" sz="1500" kern="100" dirty="0">
                <a:effectLst/>
                <a:latin typeface="等线" panose="02010600030101010101" pitchFamily="2" charset="-122"/>
                <a:ea typeface="等线" panose="02010600030101010101" pitchFamily="2" charset="-122"/>
                <a:cs typeface="Times New Roman" panose="02020603050405020304" pitchFamily="18" charset="0"/>
              </a:rPr>
              <a:t>DP </a:t>
            </a:r>
            <a:r>
              <a:rPr lang="en-US" altLang="zh-CN" sz="1500" b="1" kern="100" dirty="0">
                <a:effectLst/>
                <a:latin typeface="等线" panose="02010600030101010101" pitchFamily="2" charset="-122"/>
                <a:ea typeface="等线" panose="02010600030101010101" pitchFamily="2" charset="-122"/>
                <a:cs typeface="Times New Roman" panose="02020603050405020304" pitchFamily="18" charset="0"/>
              </a:rPr>
              <a:t>stores results</a:t>
            </a:r>
            <a:r>
              <a:rPr lang="en-US" altLang="zh-CN" sz="1500" kern="100" dirty="0">
                <a:effectLst/>
                <a:latin typeface="等线" panose="02010600030101010101" pitchFamily="2" charset="-122"/>
                <a:ea typeface="等线" panose="02010600030101010101" pitchFamily="2" charset="-122"/>
                <a:cs typeface="Times New Roman" panose="02020603050405020304" pitchFamily="18" charset="0"/>
              </a:rPr>
              <a:t> to prevent </a:t>
            </a:r>
            <a:r>
              <a:rPr lang="en-US" altLang="zh-CN" sz="1500" kern="100" dirty="0" err="1">
                <a:effectLst/>
                <a:latin typeface="等线" panose="02010600030101010101" pitchFamily="2" charset="-122"/>
                <a:ea typeface="等线" panose="02010600030101010101" pitchFamily="2" charset="-122"/>
                <a:cs typeface="Times New Roman" panose="02020603050405020304" pitchFamily="18" charset="0"/>
              </a:rPr>
              <a:t>recomputation</a:t>
            </a:r>
            <a:r>
              <a:rPr lang="en-US" altLang="zh-CN" sz="1500" kern="100" dirty="0">
                <a:effectLst/>
                <a:latin typeface="等线" panose="02010600030101010101" pitchFamily="2" charset="-122"/>
                <a:ea typeface="等线" panose="02010600030101010101" pitchFamily="2" charset="-122"/>
                <a:cs typeface="Times New Roman" panose="02020603050405020304" pitchFamily="18" charset="0"/>
              </a:rPr>
              <a:t>, reducing complexity to </a:t>
            </a:r>
            <a:r>
              <a:rPr lang="en-US" altLang="zh-CN" sz="1500" b="1" kern="100" dirty="0">
                <a:effectLst/>
                <a:latin typeface="等线" panose="02010600030101010101" pitchFamily="2" charset="-122"/>
                <a:ea typeface="等线" panose="02010600030101010101" pitchFamily="2" charset="-122"/>
                <a:cs typeface="Times New Roman" panose="02020603050405020304" pitchFamily="18" charset="0"/>
              </a:rPr>
              <a:t>polynomial time (O(n^2) or O(n))</a:t>
            </a:r>
            <a:r>
              <a:rPr lang="en-US" altLang="zh-CN" sz="15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5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nSpc>
                <a:spcPct val="115000"/>
              </a:lnSpc>
              <a:spcAft>
                <a:spcPts val="800"/>
              </a:spcAft>
              <a:buFont typeface="+mj-lt"/>
              <a:buAutoNum type="alphaLcPeriod"/>
              <a:tabLst>
                <a:tab pos="457200" algn="l"/>
              </a:tabLst>
            </a:pPr>
            <a:r>
              <a:rPr lang="en-US" altLang="zh-CN" sz="1500" b="1" kern="100" dirty="0">
                <a:effectLst/>
                <a:latin typeface="等线" panose="02010600030101010101" pitchFamily="2" charset="-122"/>
                <a:ea typeface="等线" panose="02010600030101010101" pitchFamily="2" charset="-122"/>
                <a:cs typeface="Times New Roman" panose="02020603050405020304" pitchFamily="18" charset="0"/>
              </a:rPr>
              <a:t>Optimizes Recursive Solutions</a:t>
            </a:r>
            <a:endParaRPr lang="zh-CN" altLang="zh-CN" sz="1500" kern="100" dirty="0">
              <a:effectLst/>
              <a:latin typeface="等线" panose="02010600030101010101" pitchFamily="2" charset="-122"/>
              <a:ea typeface="等线" panose="02010600030101010101" pitchFamily="2" charset="-122"/>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US" altLang="zh-CN" sz="1500" b="1" kern="100" dirty="0">
                <a:effectLst/>
                <a:latin typeface="等线" panose="02010600030101010101" pitchFamily="2" charset="-122"/>
                <a:ea typeface="等线" panose="02010600030101010101" pitchFamily="2" charset="-122"/>
                <a:cs typeface="Times New Roman" panose="02020603050405020304" pitchFamily="18" charset="0"/>
              </a:rPr>
              <a:t>Memorization (Top-Down DP)</a:t>
            </a:r>
            <a:r>
              <a:rPr lang="en-US" altLang="zh-CN" sz="1500" kern="100" dirty="0">
                <a:effectLst/>
                <a:latin typeface="等线" panose="02010600030101010101" pitchFamily="2" charset="-122"/>
                <a:ea typeface="等线" panose="02010600030101010101" pitchFamily="2" charset="-122"/>
                <a:cs typeface="Times New Roman" panose="02020603050405020304" pitchFamily="18" charset="0"/>
              </a:rPr>
              <a:t>: Uses recursion + caching.</a:t>
            </a:r>
            <a:endParaRPr lang="zh-CN" altLang="zh-CN" sz="1500" kern="100" dirty="0">
              <a:effectLst/>
              <a:latin typeface="等线" panose="02010600030101010101" pitchFamily="2" charset="-122"/>
              <a:ea typeface="等线" panose="02010600030101010101" pitchFamily="2" charset="-122"/>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US" altLang="zh-CN" sz="1500" b="1" kern="100" dirty="0">
                <a:effectLst/>
                <a:latin typeface="等线" panose="02010600030101010101" pitchFamily="2" charset="-122"/>
                <a:ea typeface="等线" panose="02010600030101010101" pitchFamily="2" charset="-122"/>
                <a:cs typeface="Times New Roman" panose="02020603050405020304" pitchFamily="18" charset="0"/>
              </a:rPr>
              <a:t>Tabulation (Bottom-Up DP)</a:t>
            </a:r>
            <a:r>
              <a:rPr lang="en-US" altLang="zh-CN" sz="1500" kern="100" dirty="0">
                <a:effectLst/>
                <a:latin typeface="等线" panose="02010600030101010101" pitchFamily="2" charset="-122"/>
                <a:ea typeface="等线" panose="02010600030101010101" pitchFamily="2" charset="-122"/>
                <a:cs typeface="Times New Roman" panose="02020603050405020304" pitchFamily="18" charset="0"/>
              </a:rPr>
              <a:t>: Uses iterative table-filling.</a:t>
            </a:r>
            <a:endParaRPr lang="zh-CN" altLang="zh-CN" sz="15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5019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A1109C4-D4AB-9386-9857-29892F65CA72}"/>
              </a:ext>
            </a:extLst>
          </p:cNvPr>
          <p:cNvSpPr txBox="1">
            <a:spLocks noGrp="1"/>
          </p:cNvSpPr>
          <p:nvPr>
            <p:ph type="body" idx="4294967295"/>
          </p:nvPr>
        </p:nvSpPr>
        <p:spPr>
          <a:xfrm>
            <a:off x="2152650" y="1691996"/>
            <a:ext cx="7886700" cy="4351336"/>
          </a:xfrm>
        </p:spPr>
        <p:txBody>
          <a:bodyPr/>
          <a:lstStyle/>
          <a:p>
            <a:pPr marL="0" indent="0">
              <a:buNone/>
            </a:pPr>
            <a:r>
              <a:rPr lang="en-US" dirty="0"/>
              <a:t>Solution1: Top-down with memorization (recursive DFS):</a:t>
            </a:r>
          </a:p>
          <a:p>
            <a:pPr lvl="0"/>
            <a:r>
              <a:rPr lang="en-US" dirty="0"/>
              <a:t>The key here is to realize that the problem breaks down into smaller subproblems. If we know how smaller parts of the string and pattern match, we can use those results to solve for larger parts.</a:t>
            </a:r>
          </a:p>
          <a:p>
            <a:pPr marL="0" indent="0">
              <a:buNone/>
            </a:pPr>
            <a:endParaRPr lang="en-US" dirty="0"/>
          </a:p>
          <a:p>
            <a:pPr marL="0" indent="0">
              <a:buNone/>
            </a:pPr>
            <a:r>
              <a:rPr lang="en-US" dirty="0"/>
              <a:t>Solution2: Bottom-up dynamic programming (iterative)</a:t>
            </a:r>
          </a:p>
          <a:p>
            <a:pPr lvl="0"/>
            <a:r>
              <a:rPr lang="en-US" dirty="0"/>
              <a:t>Builds up from smaller subproblems to the full problem.</a:t>
            </a:r>
          </a:p>
          <a:p>
            <a:pPr lvl="0"/>
            <a:r>
              <a:rPr lang="en-US" dirty="0"/>
              <a:t>Create a 2D table f where f[</a:t>
            </a:r>
            <a:r>
              <a:rPr lang="en-US" dirty="0" err="1"/>
              <a:t>i</a:t>
            </a:r>
            <a:r>
              <a:rPr lang="en-US" dirty="0"/>
              <a:t>][j] will represent whether the first </a:t>
            </a:r>
            <a:r>
              <a:rPr lang="en-US" dirty="0" err="1"/>
              <a:t>i</a:t>
            </a:r>
            <a:r>
              <a:rPr lang="en-US" dirty="0"/>
              <a:t> characters of string match the first j characters of pattern. And fill it with nested loop.</a:t>
            </a:r>
          </a:p>
        </p:txBody>
      </p:sp>
      <p:sp>
        <p:nvSpPr>
          <p:cNvPr id="3" name="标题 2">
            <a:extLst>
              <a:ext uri="{FF2B5EF4-FFF2-40B4-BE49-F238E27FC236}">
                <a16:creationId xmlns:a16="http://schemas.microsoft.com/office/drawing/2014/main" id="{511024CC-24D2-1082-7CA1-E3E293D32C03}"/>
              </a:ext>
            </a:extLst>
          </p:cNvPr>
          <p:cNvSpPr txBox="1">
            <a:spLocks noGrp="1"/>
          </p:cNvSpPr>
          <p:nvPr>
            <p:ph type="title"/>
          </p:nvPr>
        </p:nvSpPr>
        <p:spPr/>
        <p:txBody>
          <a:bodyPr/>
          <a:lstStyle/>
          <a:p>
            <a:pPr lvl="0"/>
            <a:r>
              <a:rPr lang="en-US"/>
              <a:t>Overall Strategy</a:t>
            </a:r>
          </a:p>
        </p:txBody>
      </p:sp>
      <p:pic>
        <p:nvPicPr>
          <p:cNvPr id="4" name="图片 4">
            <a:extLst>
              <a:ext uri="{FF2B5EF4-FFF2-40B4-BE49-F238E27FC236}">
                <a16:creationId xmlns:a16="http://schemas.microsoft.com/office/drawing/2014/main" id="{EA4BF3D6-6AA8-9B5C-F06D-B8CBDCDD578E}"/>
              </a:ext>
            </a:extLst>
          </p:cNvPr>
          <p:cNvPicPr>
            <a:picLocks noChangeAspect="1"/>
          </p:cNvPicPr>
          <p:nvPr/>
        </p:nvPicPr>
        <p:blipFill>
          <a:blip r:embed="rId2"/>
          <a:stretch>
            <a:fillRect/>
          </a:stretch>
        </p:blipFill>
        <p:spPr>
          <a:xfrm>
            <a:off x="5883896" y="4952491"/>
            <a:ext cx="3409953" cy="1789745"/>
          </a:xfrm>
          <a:prstGeom prst="rect">
            <a:avLst/>
          </a:prstGeom>
          <a:noFill/>
          <a:ln cap="flat">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28CBD75-A014-83EE-77E4-0C6B478453BB}"/>
              </a:ext>
            </a:extLst>
          </p:cNvPr>
          <p:cNvSpPr txBox="1">
            <a:spLocks noGrp="1"/>
          </p:cNvSpPr>
          <p:nvPr>
            <p:ph type="body" idx="4294967295"/>
          </p:nvPr>
        </p:nvSpPr>
        <p:spPr>
          <a:xfrm>
            <a:off x="838200" y="1739704"/>
            <a:ext cx="7886700" cy="4351336"/>
          </a:xfrm>
        </p:spPr>
        <p:txBody>
          <a:bodyPr/>
          <a:lstStyle/>
          <a:p>
            <a:pPr marL="0" lvl="0" indent="0">
              <a:buNone/>
            </a:pPr>
            <a:r>
              <a:rPr lang="en-US" dirty="0"/>
              <a:t>Solution1:</a:t>
            </a:r>
          </a:p>
          <a:p>
            <a:pPr lvl="0"/>
            <a:r>
              <a:rPr lang="en-US" dirty="0"/>
              <a:t>Using depth-first search which creates a decision tree that explores all possible matching paths between the string and pattern.</a:t>
            </a:r>
          </a:p>
          <a:p>
            <a:pPr lvl="0"/>
            <a:r>
              <a:rPr lang="en-US" dirty="0"/>
              <a:t>Using recursive method to go through decision tree</a:t>
            </a:r>
          </a:p>
          <a:p>
            <a:pPr lvl="0"/>
            <a:r>
              <a:rPr lang="en-US" dirty="0"/>
              <a:t>Using pointer to traverse through both string and pattern</a:t>
            </a:r>
          </a:p>
          <a:p>
            <a:pPr lvl="0"/>
            <a:endParaRPr lang="en-US" dirty="0"/>
          </a:p>
          <a:p>
            <a:pPr marL="0" lvl="0" indent="0">
              <a:buNone/>
            </a:pPr>
            <a:r>
              <a:rPr lang="en-US" dirty="0"/>
              <a:t>Solution2:</a:t>
            </a:r>
          </a:p>
          <a:p>
            <a:pPr lvl="0"/>
            <a:r>
              <a:rPr lang="en-US" dirty="0"/>
              <a:t>Using 2d array to contain dynamic programming table</a:t>
            </a:r>
          </a:p>
          <a:p>
            <a:pPr lvl="0"/>
            <a:r>
              <a:rPr lang="en-US" dirty="0"/>
              <a:t>Using nested loop to fill out the table</a:t>
            </a:r>
          </a:p>
          <a:p>
            <a:pPr lvl="0"/>
            <a:endParaRPr lang="en-US" dirty="0"/>
          </a:p>
          <a:p>
            <a:pPr lvl="0"/>
            <a:endParaRPr lang="en-US" dirty="0"/>
          </a:p>
          <a:p>
            <a:pPr lvl="0"/>
            <a:endParaRPr lang="en-US" dirty="0"/>
          </a:p>
          <a:p>
            <a:pPr lvl="0"/>
            <a:endParaRPr lang="en-US" dirty="0"/>
          </a:p>
        </p:txBody>
      </p:sp>
      <p:sp>
        <p:nvSpPr>
          <p:cNvPr id="3" name="标题 2">
            <a:extLst>
              <a:ext uri="{FF2B5EF4-FFF2-40B4-BE49-F238E27FC236}">
                <a16:creationId xmlns:a16="http://schemas.microsoft.com/office/drawing/2014/main" id="{E2A26BDB-8E38-64C3-08AD-26CFC60DB82B}"/>
              </a:ext>
            </a:extLst>
          </p:cNvPr>
          <p:cNvSpPr txBox="1">
            <a:spLocks noGrp="1"/>
          </p:cNvSpPr>
          <p:nvPr>
            <p:ph type="title"/>
          </p:nvPr>
        </p:nvSpPr>
        <p:spPr/>
        <p:txBody>
          <a:bodyPr/>
          <a:lstStyle/>
          <a:p>
            <a:pPr lvl="0"/>
            <a:r>
              <a:rPr lang="en-US" dirty="0"/>
              <a:t>Connection to what we know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AABC01-52D2-C19A-EA15-1020F3DE4290}"/>
            </a:ext>
          </a:extLst>
        </p:cNvPr>
        <p:cNvGrpSpPr/>
        <p:nvPr/>
      </p:nvGrpSpPr>
      <p:grpSpPr>
        <a:xfrm>
          <a:off x="0" y="0"/>
          <a:ext cx="0" cy="0"/>
          <a:chOff x="0" y="0"/>
          <a:chExt cx="0" cy="0"/>
        </a:xfrm>
      </p:grpSpPr>
      <p:sp>
        <p:nvSpPr>
          <p:cNvPr id="2" name="内容占位符 1">
            <a:extLst>
              <a:ext uri="{FF2B5EF4-FFF2-40B4-BE49-F238E27FC236}">
                <a16:creationId xmlns:a16="http://schemas.microsoft.com/office/drawing/2014/main" id="{4FF8180D-16A2-945C-001F-B30F1FDB2805}"/>
              </a:ext>
            </a:extLst>
          </p:cNvPr>
          <p:cNvSpPr txBox="1">
            <a:spLocks noGrp="1"/>
          </p:cNvSpPr>
          <p:nvPr>
            <p:ph type="body" idx="4294967295"/>
          </p:nvPr>
        </p:nvSpPr>
        <p:spPr>
          <a:xfrm>
            <a:off x="838200" y="1739704"/>
            <a:ext cx="7886700" cy="4351336"/>
          </a:xfrm>
        </p:spPr>
        <p:txBody>
          <a:bodyPr/>
          <a:lstStyle/>
          <a:p>
            <a:pPr lvl="0"/>
            <a:endParaRPr lang="en-US" dirty="0"/>
          </a:p>
          <a:p>
            <a:pPr lvl="0"/>
            <a:endParaRPr lang="en-US" dirty="0"/>
          </a:p>
          <a:p>
            <a:pPr lvl="0"/>
            <a:endParaRPr lang="en-US" dirty="0"/>
          </a:p>
          <a:p>
            <a:pPr lvl="0"/>
            <a:endParaRPr lang="en-US" dirty="0"/>
          </a:p>
        </p:txBody>
      </p:sp>
      <p:sp>
        <p:nvSpPr>
          <p:cNvPr id="3" name="标题 2">
            <a:extLst>
              <a:ext uri="{FF2B5EF4-FFF2-40B4-BE49-F238E27FC236}">
                <a16:creationId xmlns:a16="http://schemas.microsoft.com/office/drawing/2014/main" id="{DC2CD98C-40CA-3A58-8387-798586AEFB69}"/>
              </a:ext>
            </a:extLst>
          </p:cNvPr>
          <p:cNvSpPr txBox="1">
            <a:spLocks noGrp="1"/>
          </p:cNvSpPr>
          <p:nvPr>
            <p:ph type="title"/>
          </p:nvPr>
        </p:nvSpPr>
        <p:spPr/>
        <p:txBody>
          <a:bodyPr/>
          <a:lstStyle/>
          <a:p>
            <a:pPr lvl="0"/>
            <a:r>
              <a:rPr lang="en-US" dirty="0"/>
              <a:t>Solution Demonstration</a:t>
            </a:r>
          </a:p>
        </p:txBody>
      </p:sp>
    </p:spTree>
    <p:extLst>
      <p:ext uri="{BB962C8B-B14F-4D97-AF65-F5344CB8AC3E}">
        <p14:creationId xmlns:p14="http://schemas.microsoft.com/office/powerpoint/2010/main" val="763340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FDC760-E408-6ABF-921E-5EEF529A93B7}"/>
            </a:ext>
          </a:extLst>
        </p:cNvPr>
        <p:cNvGrpSpPr/>
        <p:nvPr/>
      </p:nvGrpSpPr>
      <p:grpSpPr>
        <a:xfrm>
          <a:off x="0" y="0"/>
          <a:ext cx="0" cy="0"/>
          <a:chOff x="0" y="0"/>
          <a:chExt cx="0" cy="0"/>
        </a:xfrm>
      </p:grpSpPr>
      <p:sp>
        <p:nvSpPr>
          <p:cNvPr id="2" name="内容占位符 1">
            <a:extLst>
              <a:ext uri="{FF2B5EF4-FFF2-40B4-BE49-F238E27FC236}">
                <a16:creationId xmlns:a16="http://schemas.microsoft.com/office/drawing/2014/main" id="{412FC09A-7AA6-CCDA-A0B2-166D28DDC6C2}"/>
              </a:ext>
            </a:extLst>
          </p:cNvPr>
          <p:cNvSpPr txBox="1">
            <a:spLocks noGrp="1"/>
          </p:cNvSpPr>
          <p:nvPr>
            <p:ph type="body" idx="4294967295"/>
          </p:nvPr>
        </p:nvSpPr>
        <p:spPr>
          <a:xfrm>
            <a:off x="1763730" y="1627979"/>
            <a:ext cx="7886700" cy="4351336"/>
          </a:xfrm>
        </p:spPr>
        <p:txBody>
          <a:bodyPr/>
          <a:lstStyle/>
          <a:p>
            <a:r>
              <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Wikipedia contributors. (2025, March 20). </a:t>
            </a:r>
            <a:r>
              <a:rPr kumimoji="0" lang="zh-CN" altLang="zh-CN"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Regular expression</a:t>
            </a:r>
            <a:r>
              <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Wikipedia. </a:t>
            </a:r>
            <a:r>
              <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3"/>
              </a:rPr>
              <a:t>https://en.wikipedia.org/wiki/Regular_expression</a:t>
            </a:r>
            <a:endPar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endParaRPr kumimoji="0" lang="zh-CN" altLang="zh-CN" sz="3600" b="0" i="0" u="none" strike="noStrike" cap="none" normalizeH="0" baseline="0" dirty="0">
              <a:ln>
                <a:noFill/>
              </a:ln>
              <a:solidFill>
                <a:schemeClr val="tx1"/>
              </a:solidFill>
              <a:effectLst/>
              <a:latin typeface="Arial" panose="020B0604020202020204" pitchFamily="34" charset="0"/>
            </a:endParaRPr>
          </a:p>
          <a:p>
            <a:r>
              <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BasuMallick, C. (2024, May 13). </a:t>
            </a:r>
            <a:r>
              <a:rPr kumimoji="0" lang="zh-CN" altLang="zh-CN"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Simplified Guide to Dynamic Programming - Spiceworks Inc</a:t>
            </a:r>
            <a:r>
              <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Spiceworks Inc. https://www.spiceworks.com/tech/devops/articles/what-is-dynamic-programming/</a:t>
            </a:r>
            <a:endParaRPr kumimoji="0" lang="zh-CN" altLang="zh-CN" sz="3600" b="0" i="0" u="none" strike="noStrike" cap="none" normalizeH="0" baseline="0" dirty="0">
              <a:ln>
                <a:noFill/>
              </a:ln>
              <a:solidFill>
                <a:schemeClr val="tx1"/>
              </a:solidFill>
              <a:effectLst/>
              <a:latin typeface="Arial" panose="020B0604020202020204" pitchFamily="34" charset="0"/>
            </a:endParaRPr>
          </a:p>
        </p:txBody>
      </p:sp>
      <p:sp>
        <p:nvSpPr>
          <p:cNvPr id="3" name="标题 2">
            <a:extLst>
              <a:ext uri="{FF2B5EF4-FFF2-40B4-BE49-F238E27FC236}">
                <a16:creationId xmlns:a16="http://schemas.microsoft.com/office/drawing/2014/main" id="{7FDFFCFB-703D-ACD8-603F-4535812DB604}"/>
              </a:ext>
            </a:extLst>
          </p:cNvPr>
          <p:cNvSpPr txBox="1">
            <a:spLocks noGrp="1"/>
          </p:cNvSpPr>
          <p:nvPr>
            <p:ph type="title"/>
          </p:nvPr>
        </p:nvSpPr>
        <p:spPr/>
        <p:txBody>
          <a:bodyPr/>
          <a:lstStyle/>
          <a:p>
            <a:pPr lvl="0"/>
            <a:r>
              <a:rPr lang="en-US" dirty="0"/>
              <a:t>Bibliography</a:t>
            </a:r>
          </a:p>
        </p:txBody>
      </p:sp>
    </p:spTree>
    <p:extLst>
      <p:ext uri="{BB962C8B-B14F-4D97-AF65-F5344CB8AC3E}">
        <p14:creationId xmlns:p14="http://schemas.microsoft.com/office/powerpoint/2010/main" val="913099988"/>
      </p:ext>
    </p:extLst>
  </p:cSld>
  <p:clrMapOvr>
    <a:masterClrMapping/>
  </p:clrMapOvr>
</p:sld>
</file>

<file path=ppt/theme/theme1.xml><?xml version="1.0" encoding="utf-8"?>
<a:theme xmlns:a="http://schemas.openxmlformats.org/drawingml/2006/main" name="Northeastern Brand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896</Words>
  <Application>Microsoft Office PowerPoint</Application>
  <PresentationFormat>Widescreen</PresentationFormat>
  <Paragraphs>85</Paragraphs>
  <Slides>8</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 Unicode MS</vt:lpstr>
      <vt:lpstr>Real Head Pro</vt:lpstr>
      <vt:lpstr>Real Text Pro</vt:lpstr>
      <vt:lpstr>Real Text Pro Demibold</vt:lpstr>
      <vt:lpstr>等线</vt:lpstr>
      <vt:lpstr>Arial</vt:lpstr>
      <vt:lpstr>Calibri</vt:lpstr>
      <vt:lpstr>Courier New</vt:lpstr>
      <vt:lpstr>Times New Roman</vt:lpstr>
      <vt:lpstr>Northeastern Brand Theme</vt:lpstr>
      <vt:lpstr>Leetcode 10: Regular Expression Matching </vt:lpstr>
      <vt:lpstr>Question Definition</vt:lpstr>
      <vt:lpstr>Introduction to Regular Expressions</vt:lpstr>
      <vt:lpstr>Dynamic Programming</vt:lpstr>
      <vt:lpstr>Overall Strategy</vt:lpstr>
      <vt:lpstr>Connection to what we know</vt:lpstr>
      <vt:lpstr>Solution Demonstration</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Tong Wu</dc:creator>
  <cp:lastModifiedBy>Sizhi Chen</cp:lastModifiedBy>
  <cp:revision>7</cp:revision>
  <dcterms:created xsi:type="dcterms:W3CDTF">2025-03-23T21:40:26Z</dcterms:created>
  <dcterms:modified xsi:type="dcterms:W3CDTF">2025-03-24T02:26:16Z</dcterms:modified>
</cp:coreProperties>
</file>