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0919d62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0919d62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75" y="335800"/>
            <a:ext cx="8121549" cy="39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 flipH="1" rot="5400000">
            <a:off x="5343225" y="-475125"/>
            <a:ext cx="323400" cy="316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509525" y="461900"/>
            <a:ext cx="199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Moteur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87200" y="335800"/>
            <a:ext cx="25191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Commande avec Pd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 flipH="1" rot="10800000">
            <a:off x="7780750" y="461900"/>
            <a:ext cx="323400" cy="1047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flipH="1" rot="10800000">
            <a:off x="7780750" y="2571800"/>
            <a:ext cx="323400" cy="1228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576000" y="779450"/>
            <a:ext cx="199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Roue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d’inertie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576000" y="2979950"/>
            <a:ext cx="19908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Cubesat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 flipH="1" rot="5400000">
            <a:off x="1885050" y="-679725"/>
            <a:ext cx="323400" cy="3165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2458650" y="1936800"/>
            <a:ext cx="1274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Batterie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64" name="Google Shape;64;p13"/>
          <p:cNvCxnSpPr>
            <a:stCxn id="63" idx="3"/>
          </p:cNvCxnSpPr>
          <p:nvPr/>
        </p:nvCxnSpPr>
        <p:spPr>
          <a:xfrm>
            <a:off x="3733350" y="2142750"/>
            <a:ext cx="283200" cy="138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100" y="1083825"/>
            <a:ext cx="2360201" cy="2360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mium Vector | Dc motor and symbol (part 3). Electronic component. Vector  illustration isolated on white." id="70" name="Google Shape;70;p14"/>
          <p:cNvPicPr preferRelativeResize="0"/>
          <p:nvPr/>
        </p:nvPicPr>
        <p:blipFill rotWithShape="1">
          <a:blip r:embed="rId4">
            <a:alphaModFix/>
          </a:blip>
          <a:srcRect b="0" l="37601" r="41453" t="0"/>
          <a:stretch/>
        </p:blipFill>
        <p:spPr>
          <a:xfrm rot="-5400000">
            <a:off x="827025" y="530725"/>
            <a:ext cx="1004275" cy="219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4"/>
          <p:cNvCxnSpPr/>
          <p:nvPr/>
        </p:nvCxnSpPr>
        <p:spPr>
          <a:xfrm>
            <a:off x="2216575" y="1820975"/>
            <a:ext cx="2134800" cy="721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2216575" y="1334475"/>
            <a:ext cx="2175900" cy="1057200"/>
          </a:xfrm>
          <a:prstGeom prst="bentConnector3">
            <a:avLst>
              <a:gd fmla="val 6598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 rot="10800000">
            <a:off x="2563075" y="2912900"/>
            <a:ext cx="1837200" cy="823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 flipH="1" rot="10800000">
            <a:off x="2646600" y="3090750"/>
            <a:ext cx="1721100" cy="814200"/>
          </a:xfrm>
          <a:prstGeom prst="bentConnector3">
            <a:avLst>
              <a:gd fmla="val 57245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42840" l="8725" r="0" t="0"/>
          <a:stretch/>
        </p:blipFill>
        <p:spPr>
          <a:xfrm flipH="1">
            <a:off x="396925" y="2992600"/>
            <a:ext cx="2532724" cy="15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 rotWithShape="1">
          <a:blip r:embed="rId6">
            <a:alphaModFix/>
          </a:blip>
          <a:srcRect b="32577" l="27956" r="30397" t="33213"/>
          <a:stretch/>
        </p:blipFill>
        <p:spPr>
          <a:xfrm>
            <a:off x="7643125" y="2199738"/>
            <a:ext cx="905775" cy="744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4"/>
          <p:cNvCxnSpPr/>
          <p:nvPr/>
        </p:nvCxnSpPr>
        <p:spPr>
          <a:xfrm flipH="1">
            <a:off x="5679975" y="3118625"/>
            <a:ext cx="3000" cy="258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 flipH="1">
            <a:off x="8228450" y="2449525"/>
            <a:ext cx="13800" cy="944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 rot="10800000">
            <a:off x="5679925" y="3355300"/>
            <a:ext cx="2544900" cy="2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 flipH="1">
            <a:off x="5599075" y="3118625"/>
            <a:ext cx="900" cy="332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5599050" y="3444075"/>
            <a:ext cx="2698200" cy="25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 flipH="1">
            <a:off x="8300950" y="2444625"/>
            <a:ext cx="14400" cy="105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 flipH="1">
            <a:off x="4955675" y="1090125"/>
            <a:ext cx="2400" cy="3462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 rot="10800000">
            <a:off x="4933875" y="1083825"/>
            <a:ext cx="3298200" cy="63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 flipH="1">
            <a:off x="8223700" y="1075625"/>
            <a:ext cx="15600" cy="13236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 flipH="1">
            <a:off x="5046500" y="1195150"/>
            <a:ext cx="2100" cy="2631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 rot="10800000">
            <a:off x="5021588" y="1195150"/>
            <a:ext cx="3138600" cy="14400"/>
          </a:xfrm>
          <a:prstGeom prst="straightConnector1">
            <a:avLst/>
          </a:prstGeom>
          <a:noFill/>
          <a:ln cap="flat" cmpd="sng" w="38100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 flipH="1">
            <a:off x="8152400" y="1195150"/>
            <a:ext cx="7800" cy="1180800"/>
          </a:xfrm>
          <a:prstGeom prst="straightConnector1">
            <a:avLst/>
          </a:prstGeom>
          <a:noFill/>
          <a:ln cap="flat" cmpd="sng" w="3810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