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>
      <p:cViewPr varScale="1">
        <p:scale>
          <a:sx n="67" d="100"/>
          <a:sy n="67" d="100"/>
        </p:scale>
        <p:origin x="24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6971F-5B1D-42DE-B461-2897CFE02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8CF2E4-998D-4598-8ACC-8DD9C0AC4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A88855-6F2A-4A63-86D4-AB5A68EE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86C5E-11B6-4872-AA30-DC874CB1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BDC5F-0BA8-4B70-BDEB-AB532338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6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E70D3-33C6-4046-BA57-DC881396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B628BD-50D7-4253-82E6-55DC4951C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571359-C6CB-4391-9B66-6DD317E5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47559D-B62E-4D87-80FF-BBF07902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809FF-B8CD-4D2F-8D81-87CD270B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AF4097-DA88-4F3B-B0D3-2B76EC8C8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533F2E-C77C-415E-B324-607E2FABF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D93AB-27BC-4A94-883A-AC7015AD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4F5370-7063-4154-BCEA-F95C181C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BC6C7-9519-4203-8CC7-65752909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86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36B02-875C-4157-8654-EC6134C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55085-6059-459E-9398-375D6664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2D6EE-5071-4B9B-9884-4D38CF43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AA1720-C740-4FD3-9976-E2AD9667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908A9-B37C-411B-8C82-B1CE6488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64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818DA-8E4C-434A-AB1F-52DB849D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E7A2D-714E-48D8-AC1A-C059EE9A0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E8B58-42ED-437C-861F-29B6A3BD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76EC2-FA71-4A18-ACDC-8D8D4663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92F11-5345-47C7-9FAD-69A0F40B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8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511DE-05AA-400A-837D-4140A632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BE828-E501-4A3A-BCB4-0B4CBD1ED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37EDF-0A29-451D-9E2D-D77967CF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49286-39FA-4287-A076-AB92F553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62D22A-F16B-4990-B870-97DC01F2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B55DB-ACE9-44BA-847C-293399AD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13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259CA-FE43-49DA-B5DC-AEC8C105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28968-FFAA-4B52-8D24-D3C022413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1E7404-2B92-46F3-903A-A2AC241A8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1590EB-3B71-4601-9EAD-2EAFE14CC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5C1CF4-0F72-414A-B130-4BE5576B0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FD0C36-2B64-4BC5-9D2F-13782F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272B2-D817-446F-B316-7FB2D762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D98A60-17DA-4088-B48C-9AF3E1A3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8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FA68B-532F-48A8-8CDE-B2CC4023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4A0D86-8E5F-4391-8051-6D542AC1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913E2E-F8AF-4D79-B06F-7B615C5E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98AC9E-FA8E-4093-A70B-101D7322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94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61DFEB-20C5-4E88-A65F-E331C510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176DBF-ABAB-42DD-8488-3A44374A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0598CA-0941-4AA4-8863-390F284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69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5ABF7-6C1C-4916-B29C-8F58B2A1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40130-A589-43AC-BA14-284793DB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DB657B-F1E6-475D-838A-ABFF4526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6B40D-9AC2-4653-9A5D-F6FD1E1C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76DAD-69ED-4ADD-BBDF-5803D592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CE0BA6-EC16-42C2-814E-79A88427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92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1DBE8-3A7B-4FC3-90E9-ECEC16CF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212CD9-1118-458B-BCD9-F41FFDA5D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F552D-2F73-4CFE-90AF-999916DB7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0CAC18-BF71-4EED-BE7C-5591E275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C09152-414A-465E-B235-926B0010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CE916-7355-4906-AD03-71DE49ED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35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9195DC-326B-45AA-994F-A5CFD8D5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FE81E7-5CCB-4EEA-878C-FDE7013C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D3E19-4CB0-442A-A031-6CB0E99A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1B23-513D-4CA9-B187-E12789879D51}" type="datetimeFigureOut">
              <a:rPr lang="es-ES" smtClean="0"/>
              <a:t>06/03/2019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225EF-45B6-469B-AA1B-3B9A6A5DD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F76D7B-626C-41E1-BC51-2A76CA625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BF23-AF74-4046-A416-27605353D2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56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71">
            <a:extLst>
              <a:ext uri="{FF2B5EF4-FFF2-40B4-BE49-F238E27FC236}">
                <a16:creationId xmlns:a16="http://schemas.microsoft.com/office/drawing/2014/main" id="{2C3B702B-D403-4734-A5E8-8EF81C58D0B7}"/>
              </a:ext>
            </a:extLst>
          </p:cNvPr>
          <p:cNvSpPr/>
          <p:nvPr/>
        </p:nvSpPr>
        <p:spPr>
          <a:xfrm rot="10800000">
            <a:off x="6236904" y="4604001"/>
            <a:ext cx="2140787" cy="7961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TopUp">
              <a:rot lat="19199991" lon="20772836" rev="8400001"/>
            </a:camera>
            <a:lightRig rig="threePt" dir="t"/>
          </a:scene3d>
          <a:sp3d extrusionH="76200" contourW="12700">
            <a:bevelT h="254000"/>
            <a:extrusionClr>
              <a:srgbClr val="FF00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C6DA3E64-C4E7-40D2-A8F5-DBF434C0B2C5}"/>
              </a:ext>
            </a:extLst>
          </p:cNvPr>
          <p:cNvCxnSpPr/>
          <p:nvPr/>
        </p:nvCxnSpPr>
        <p:spPr>
          <a:xfrm>
            <a:off x="4669712" y="4755388"/>
            <a:ext cx="0" cy="1244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9DBCF0CC-A97A-4093-AE55-B7A63EFADFE8}"/>
              </a:ext>
            </a:extLst>
          </p:cNvPr>
          <p:cNvSpPr/>
          <p:nvPr/>
        </p:nvSpPr>
        <p:spPr>
          <a:xfrm rot="7707951">
            <a:off x="6911055" y="2539931"/>
            <a:ext cx="499405" cy="4726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isometricOffAxis1Right">
              <a:rot lat="2255298" lon="18967736" rev="480000"/>
            </a:camera>
            <a:lightRig rig="balanced" dir="t"/>
          </a:scene3d>
          <a:sp3d prstMaterial="dkEdge">
            <a:bevelT w="0" h="0"/>
            <a:bevelB w="0" h="317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3AF8C37-B76B-42FF-8FFA-98FD21AE6B63}"/>
              </a:ext>
            </a:extLst>
          </p:cNvPr>
          <p:cNvSpPr/>
          <p:nvPr/>
        </p:nvSpPr>
        <p:spPr>
          <a:xfrm rot="5400000">
            <a:off x="6457507" y="2854438"/>
            <a:ext cx="2140787" cy="7961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TopUp">
              <a:rot lat="16906969" lon="15109954" rev="10236630"/>
            </a:camera>
            <a:lightRig rig="threePt" dir="t"/>
          </a:scene3d>
          <a:sp3d extrusionH="76200" contourW="12700">
            <a:bevelT h="254000"/>
            <a:extrusionClr>
              <a:srgbClr val="FF00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7E7CE417-58B7-452C-BF04-7FF2F335449D}"/>
              </a:ext>
            </a:extLst>
          </p:cNvPr>
          <p:cNvSpPr/>
          <p:nvPr/>
        </p:nvSpPr>
        <p:spPr>
          <a:xfrm rot="5400000">
            <a:off x="3117497" y="4620966"/>
            <a:ext cx="2140787" cy="7961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TopUp">
              <a:rot lat="19200000" lon="20772839" rev="9000000"/>
            </a:camera>
            <a:lightRig rig="threePt" dir="t"/>
          </a:scene3d>
          <a:sp3d extrusionH="76200" contourW="12700">
            <a:bevelT h="254000"/>
            <a:extrusionClr>
              <a:srgbClr val="FF00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83A3EBE-E848-49C9-B1A9-14CD2297B829}"/>
              </a:ext>
            </a:extLst>
          </p:cNvPr>
          <p:cNvSpPr/>
          <p:nvPr/>
        </p:nvSpPr>
        <p:spPr>
          <a:xfrm>
            <a:off x="3843747" y="663557"/>
            <a:ext cx="404176" cy="2968618"/>
          </a:xfrm>
          <a:prstGeom prst="rect">
            <a:avLst/>
          </a:prstGeom>
          <a:solidFill>
            <a:schemeClr val="accent2"/>
          </a:solidFill>
          <a:scene3d>
            <a:camera prst="isometricTopUp"/>
            <a:lightRig rig="threePt" dir="t"/>
          </a:scene3d>
          <a:sp3d>
            <a:bevelB w="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375067AE-36F1-420A-8D8E-D183B0C2A44E}"/>
              </a:ext>
            </a:extLst>
          </p:cNvPr>
          <p:cNvSpPr/>
          <p:nvPr/>
        </p:nvSpPr>
        <p:spPr>
          <a:xfrm rot="16886628" flipV="1">
            <a:off x="3588615" y="2953015"/>
            <a:ext cx="1873526" cy="6620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TopUp">
              <a:rot lat="2940983" lon="15937701" rev="3107988"/>
            </a:camera>
            <a:lightRig rig="threePt" dir="t"/>
          </a:scene3d>
          <a:sp3d>
            <a:bevelT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2719DE55-67E0-4274-995A-CE92BE11A2B7}"/>
              </a:ext>
            </a:extLst>
          </p:cNvPr>
          <p:cNvSpPr/>
          <p:nvPr/>
        </p:nvSpPr>
        <p:spPr>
          <a:xfrm rot="15371381" flipH="1">
            <a:off x="-6958264" y="9600903"/>
            <a:ext cx="1322575" cy="1177898"/>
          </a:xfrm>
          <a:prstGeom prst="parallelogram">
            <a:avLst>
              <a:gd name="adj" fmla="val 49800"/>
            </a:avLst>
          </a:prstGeom>
          <a:solidFill>
            <a:srgbClr val="FF0000"/>
          </a:solidFill>
          <a:effectLst>
            <a:softEdge rad="0"/>
          </a:effectLst>
          <a:scene3d>
            <a:camera prst="isometricOffAxis2Left">
              <a:rot lat="2400001" lon="12000003" rev="10799999"/>
            </a:camera>
            <a:lightRig rig="threePt" dir="t"/>
          </a:scene3d>
          <a:sp3d contourW="12700" prstMaterial="powder">
            <a:bevelT w="12700" h="6350000"/>
            <a:bevelB w="12700" h="0"/>
            <a:extrusionClr>
              <a:srgbClr val="FF00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67961BF2-3102-406D-9505-F605BD6E6ADD}"/>
              </a:ext>
            </a:extLst>
          </p:cNvPr>
          <p:cNvSpPr/>
          <p:nvPr/>
        </p:nvSpPr>
        <p:spPr>
          <a:xfrm rot="8424043" flipH="1">
            <a:off x="-10396396" y="7475486"/>
            <a:ext cx="1322575" cy="1173898"/>
          </a:xfrm>
          <a:prstGeom prst="parallelogram">
            <a:avLst>
              <a:gd name="adj" fmla="val 49800"/>
            </a:avLst>
          </a:prstGeom>
          <a:solidFill>
            <a:srgbClr val="FF0000"/>
          </a:solidFill>
          <a:effectLst>
            <a:softEdge rad="0"/>
          </a:effectLst>
          <a:scene3d>
            <a:camera prst="isometricOffAxis2Left"/>
            <a:lightRig rig="threePt" dir="t"/>
          </a:scene3d>
          <a:sp3d contourW="12700" prstMaterial="powder">
            <a:bevelT w="12700" h="6350000"/>
            <a:bevelB w="12700" h="0"/>
            <a:extrusionClr>
              <a:srgbClr val="FF00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32220BE-E16C-45E9-8091-4E9FC682ED8D}"/>
              </a:ext>
            </a:extLst>
          </p:cNvPr>
          <p:cNvSpPr/>
          <p:nvPr/>
        </p:nvSpPr>
        <p:spPr>
          <a:xfrm>
            <a:off x="-1359990" y="13366104"/>
            <a:ext cx="2300748" cy="2798884"/>
          </a:xfrm>
          <a:prstGeom prst="rect">
            <a:avLst/>
          </a:prstGeom>
          <a:solidFill>
            <a:schemeClr val="accent2"/>
          </a:solidFill>
          <a:effectLst>
            <a:softEdge rad="0"/>
          </a:effectLst>
          <a:scene3d>
            <a:camera prst="isometricOffAxis2Right">
              <a:rot lat="20524203" lon="8715346" rev="21502680"/>
            </a:camera>
            <a:lightRig rig="balanced" dir="t"/>
          </a:scene3d>
          <a:sp3d extrusionH="12700" contourW="12700">
            <a:bevelT w="127000" h="0"/>
            <a:bevelB h="12700000"/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C75ED6C-37EE-4A86-9BC4-24AF02832BAE}"/>
              </a:ext>
            </a:extLst>
          </p:cNvPr>
          <p:cNvSpPr/>
          <p:nvPr/>
        </p:nvSpPr>
        <p:spPr>
          <a:xfrm>
            <a:off x="-12567637" y="9407094"/>
            <a:ext cx="1607789" cy="1229834"/>
          </a:xfrm>
          <a:prstGeom prst="rect">
            <a:avLst/>
          </a:prstGeom>
          <a:solidFill>
            <a:schemeClr val="tx2"/>
          </a:solidFill>
          <a:scene3d>
            <a:camera prst="isometricOffAxis2Right">
              <a:rot lat="20524203" lon="8715346" rev="21502680"/>
            </a:camera>
            <a:lightRig rig="sunset" dir="t"/>
          </a:scene3d>
          <a:sp3d extrusionH="12700" prstMaterial="matte">
            <a:bevelT w="12700" h="2540000"/>
            <a:bevelB w="12700" h="6350000"/>
            <a:extrusionClr>
              <a:schemeClr val="accent1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883F170-2864-4C21-AF3E-9C9C8DE589B2}"/>
              </a:ext>
            </a:extLst>
          </p:cNvPr>
          <p:cNvSpPr/>
          <p:nvPr/>
        </p:nvSpPr>
        <p:spPr>
          <a:xfrm rot="16200000">
            <a:off x="-12245524" y="5210906"/>
            <a:ext cx="963564" cy="1081550"/>
          </a:xfrm>
          <a:prstGeom prst="rect">
            <a:avLst/>
          </a:prstGeom>
          <a:solidFill>
            <a:schemeClr val="tx2"/>
          </a:solidFill>
          <a:scene3d>
            <a:camera prst="isometricOffAxis2Right">
              <a:rot lat="20524203" lon="8715346" rev="21502680"/>
            </a:camera>
            <a:lightRig rig="sunset" dir="t"/>
          </a:scene3d>
          <a:sp3d extrusionH="12700" prstMaterial="legacyWireframe">
            <a:bevelT w="12700" h="2540000"/>
            <a:bevelB w="12700" h="6350000"/>
            <a:extrusionClr>
              <a:schemeClr val="accent1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8B39ABA-DF29-4461-B2E1-A095ED3FE7B6}"/>
              </a:ext>
            </a:extLst>
          </p:cNvPr>
          <p:cNvCxnSpPr/>
          <p:nvPr/>
        </p:nvCxnSpPr>
        <p:spPr>
          <a:xfrm>
            <a:off x="-11222966" y="-4995936"/>
            <a:ext cx="5437646" cy="3744416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elogramo 42">
            <a:extLst>
              <a:ext uri="{FF2B5EF4-FFF2-40B4-BE49-F238E27FC236}">
                <a16:creationId xmlns:a16="http://schemas.microsoft.com/office/drawing/2014/main" id="{5388D99D-C42F-4681-B745-EC80FD661D94}"/>
              </a:ext>
            </a:extLst>
          </p:cNvPr>
          <p:cNvSpPr/>
          <p:nvPr/>
        </p:nvSpPr>
        <p:spPr>
          <a:xfrm rot="15371381" flipH="1">
            <a:off x="-6446606" y="11166418"/>
            <a:ext cx="1322575" cy="1177898"/>
          </a:xfrm>
          <a:prstGeom prst="parallelogram">
            <a:avLst>
              <a:gd name="adj" fmla="val 49800"/>
            </a:avLst>
          </a:prstGeom>
          <a:solidFill>
            <a:srgbClr val="FF0000"/>
          </a:solidFill>
          <a:effectLst>
            <a:softEdge rad="0"/>
          </a:effectLst>
          <a:scene3d>
            <a:camera prst="isometricOffAxis2Left">
              <a:rot lat="2400001" lon="12000003" rev="10799999"/>
            </a:camera>
            <a:lightRig rig="threePt" dir="t"/>
          </a:scene3d>
          <a:sp3d contourW="12700" prstMaterial="powder">
            <a:bevelT w="12700" h="6350000"/>
            <a:bevelB w="12700" h="0"/>
            <a:extrusionClr>
              <a:srgbClr val="FF0000"/>
            </a:extrusionClr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63C84A5-FD68-4CC7-8910-9EB52456BEA5}"/>
              </a:ext>
            </a:extLst>
          </p:cNvPr>
          <p:cNvCxnSpPr/>
          <p:nvPr/>
        </p:nvCxnSpPr>
        <p:spPr>
          <a:xfrm>
            <a:off x="16324061" y="165781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96F26C1-042A-412D-9EBA-33483581E1CA}"/>
              </a:ext>
            </a:extLst>
          </p:cNvPr>
          <p:cNvCxnSpPr>
            <a:cxnSpLocks/>
          </p:cNvCxnSpPr>
          <p:nvPr/>
        </p:nvCxnSpPr>
        <p:spPr>
          <a:xfrm flipH="1">
            <a:off x="-10711310" y="-4936654"/>
            <a:ext cx="4414334" cy="3625852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igno más 57">
            <a:extLst>
              <a:ext uri="{FF2B5EF4-FFF2-40B4-BE49-F238E27FC236}">
                <a16:creationId xmlns:a16="http://schemas.microsoft.com/office/drawing/2014/main" id="{3B30C62E-2DD2-4565-AFE1-F111030639EC}"/>
              </a:ext>
            </a:extLst>
          </p:cNvPr>
          <p:cNvSpPr/>
          <p:nvPr/>
        </p:nvSpPr>
        <p:spPr>
          <a:xfrm>
            <a:off x="2980078" y="1178145"/>
            <a:ext cx="5559085" cy="3731948"/>
          </a:xfrm>
          <a:prstGeom prst="mathPlus">
            <a:avLst/>
          </a:prstGeom>
          <a:solidFill>
            <a:schemeClr val="accent2"/>
          </a:solidFill>
          <a:scene3d>
            <a:camera prst="isometricTopUp"/>
            <a:lightRig rig="threePt" dir="t"/>
          </a:scene3d>
          <a:sp3d>
            <a:bevelB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                 </a:t>
            </a:r>
            <a:r>
              <a:rPr lang="es-ES" dirty="0" err="1">
                <a:solidFill>
                  <a:schemeClr val="tx1"/>
                </a:solidFill>
              </a:rPr>
              <a:t>Lbody</a:t>
            </a:r>
            <a:r>
              <a:rPr lang="es-ES" dirty="0"/>
              <a:t> </a:t>
            </a: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0B976FFB-844B-4105-9C47-B1B0F1A9D3EE}"/>
              </a:ext>
            </a:extLst>
          </p:cNvPr>
          <p:cNvCxnSpPr>
            <a:cxnSpLocks/>
          </p:cNvCxnSpPr>
          <p:nvPr/>
        </p:nvCxnSpPr>
        <p:spPr>
          <a:xfrm>
            <a:off x="7633559" y="3558820"/>
            <a:ext cx="0" cy="764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59785B31-A43E-48C9-BCE5-60D3562614BF}"/>
              </a:ext>
            </a:extLst>
          </p:cNvPr>
          <p:cNvCxnSpPr>
            <a:cxnSpLocks/>
          </p:cNvCxnSpPr>
          <p:nvPr/>
        </p:nvCxnSpPr>
        <p:spPr>
          <a:xfrm>
            <a:off x="4095076" y="4616136"/>
            <a:ext cx="365783" cy="214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743DC57D-3260-4385-BF0F-C02AA908C123}"/>
              </a:ext>
            </a:extLst>
          </p:cNvPr>
          <p:cNvCxnSpPr>
            <a:cxnSpLocks/>
          </p:cNvCxnSpPr>
          <p:nvPr/>
        </p:nvCxnSpPr>
        <p:spPr>
          <a:xfrm>
            <a:off x="7634739" y="3558820"/>
            <a:ext cx="0" cy="757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3AE48B1-B025-4DCE-A681-E1A12DF6733B}"/>
              </a:ext>
            </a:extLst>
          </p:cNvPr>
          <p:cNvCxnSpPr>
            <a:cxnSpLocks/>
          </p:cNvCxnSpPr>
          <p:nvPr/>
        </p:nvCxnSpPr>
        <p:spPr>
          <a:xfrm>
            <a:off x="4092634" y="3945769"/>
            <a:ext cx="0" cy="754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B904675-6B51-4AFD-A687-22F5F298EA93}"/>
              </a:ext>
            </a:extLst>
          </p:cNvPr>
          <p:cNvSpPr/>
          <p:nvPr/>
        </p:nvSpPr>
        <p:spPr>
          <a:xfrm rot="7707951">
            <a:off x="1705298" y="5208515"/>
            <a:ext cx="499405" cy="5051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isometricOffAxis1Right">
              <a:rot lat="2255298" lon="18967736" rev="480000"/>
            </a:camera>
            <a:lightRig rig="balanced" dir="t"/>
          </a:scene3d>
          <a:sp3d prstMaterial="dkEdge">
            <a:bevelT w="0" h="0"/>
            <a:bevelB w="0" h="317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629105F-4625-4430-827B-4A7381CB8050}"/>
              </a:ext>
            </a:extLst>
          </p:cNvPr>
          <p:cNvSpPr/>
          <p:nvPr/>
        </p:nvSpPr>
        <p:spPr>
          <a:xfrm>
            <a:off x="7599849" y="2848959"/>
            <a:ext cx="404176" cy="2968618"/>
          </a:xfrm>
          <a:prstGeom prst="rect">
            <a:avLst/>
          </a:prstGeom>
          <a:solidFill>
            <a:schemeClr val="accent2"/>
          </a:solidFill>
          <a:scene3d>
            <a:camera prst="isometricTopUp"/>
            <a:lightRig rig="threePt" dir="t"/>
          </a:scene3d>
          <a:sp3d>
            <a:bevelB w="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90997DEE-AE96-480E-AA80-E2F10952912C}"/>
              </a:ext>
            </a:extLst>
          </p:cNvPr>
          <p:cNvCxnSpPr>
            <a:cxnSpLocks/>
          </p:cNvCxnSpPr>
          <p:nvPr/>
        </p:nvCxnSpPr>
        <p:spPr>
          <a:xfrm>
            <a:off x="6587559" y="3812390"/>
            <a:ext cx="3595" cy="767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20AB516A-4BE2-4B9B-AEEE-12160E76241F}"/>
              </a:ext>
            </a:extLst>
          </p:cNvPr>
          <p:cNvCxnSpPr>
            <a:cxnSpLocks/>
          </p:cNvCxnSpPr>
          <p:nvPr/>
        </p:nvCxnSpPr>
        <p:spPr>
          <a:xfrm>
            <a:off x="4092634" y="3947209"/>
            <a:ext cx="365783" cy="219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94976E76-EC78-4A51-8BD4-ADD4A84A3734}"/>
              </a:ext>
            </a:extLst>
          </p:cNvPr>
          <p:cNvCxnSpPr>
            <a:cxnSpLocks/>
          </p:cNvCxnSpPr>
          <p:nvPr/>
        </p:nvCxnSpPr>
        <p:spPr>
          <a:xfrm>
            <a:off x="4458417" y="4166961"/>
            <a:ext cx="0" cy="663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A423F3F9-BE3B-4326-875B-9CE160A2A27A}"/>
              </a:ext>
            </a:extLst>
          </p:cNvPr>
          <p:cNvCxnSpPr>
            <a:cxnSpLocks/>
          </p:cNvCxnSpPr>
          <p:nvPr/>
        </p:nvCxnSpPr>
        <p:spPr>
          <a:xfrm flipH="1">
            <a:off x="1848180" y="5395995"/>
            <a:ext cx="198467" cy="128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226">
            <a:extLst>
              <a:ext uri="{FF2B5EF4-FFF2-40B4-BE49-F238E27FC236}">
                <a16:creationId xmlns:a16="http://schemas.microsoft.com/office/drawing/2014/main" id="{8DDF4A7A-E966-4456-90A9-C48D4B0D832A}"/>
              </a:ext>
            </a:extLst>
          </p:cNvPr>
          <p:cNvCxnSpPr>
            <a:cxnSpLocks/>
          </p:cNvCxnSpPr>
          <p:nvPr/>
        </p:nvCxnSpPr>
        <p:spPr>
          <a:xfrm>
            <a:off x="1839184" y="5524849"/>
            <a:ext cx="216024" cy="128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00074A48-4B1C-4DD1-8F2C-A297859C0A59}"/>
              </a:ext>
            </a:extLst>
          </p:cNvPr>
          <p:cNvCxnSpPr>
            <a:cxnSpLocks/>
          </p:cNvCxnSpPr>
          <p:nvPr/>
        </p:nvCxnSpPr>
        <p:spPr>
          <a:xfrm>
            <a:off x="2047079" y="5392152"/>
            <a:ext cx="0" cy="256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>
            <a:extLst>
              <a:ext uri="{FF2B5EF4-FFF2-40B4-BE49-F238E27FC236}">
                <a16:creationId xmlns:a16="http://schemas.microsoft.com/office/drawing/2014/main" id="{2288596E-A1BC-44CA-9473-DFE689FC45DB}"/>
              </a:ext>
            </a:extLst>
          </p:cNvPr>
          <p:cNvCxnSpPr>
            <a:cxnSpLocks/>
          </p:cNvCxnSpPr>
          <p:nvPr/>
        </p:nvCxnSpPr>
        <p:spPr>
          <a:xfrm>
            <a:off x="1848178" y="5267905"/>
            <a:ext cx="0" cy="256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235">
            <a:extLst>
              <a:ext uri="{FF2B5EF4-FFF2-40B4-BE49-F238E27FC236}">
                <a16:creationId xmlns:a16="http://schemas.microsoft.com/office/drawing/2014/main" id="{5DA29096-6081-423B-B74B-CD132D2B47F5}"/>
              </a:ext>
            </a:extLst>
          </p:cNvPr>
          <p:cNvCxnSpPr>
            <a:cxnSpLocks/>
          </p:cNvCxnSpPr>
          <p:nvPr/>
        </p:nvCxnSpPr>
        <p:spPr>
          <a:xfrm>
            <a:off x="1839184" y="5267905"/>
            <a:ext cx="216024" cy="128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recto 247">
            <a:extLst>
              <a:ext uri="{FF2B5EF4-FFF2-40B4-BE49-F238E27FC236}">
                <a16:creationId xmlns:a16="http://schemas.microsoft.com/office/drawing/2014/main" id="{4FD363E4-5107-488F-915D-B68FCB8064C3}"/>
              </a:ext>
            </a:extLst>
          </p:cNvPr>
          <p:cNvCxnSpPr>
            <a:cxnSpLocks/>
          </p:cNvCxnSpPr>
          <p:nvPr/>
        </p:nvCxnSpPr>
        <p:spPr>
          <a:xfrm flipV="1">
            <a:off x="8751357" y="4950158"/>
            <a:ext cx="216888" cy="1269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recto 248">
            <a:extLst>
              <a:ext uri="{FF2B5EF4-FFF2-40B4-BE49-F238E27FC236}">
                <a16:creationId xmlns:a16="http://schemas.microsoft.com/office/drawing/2014/main" id="{6533153E-33FD-4601-9C9C-780967CDFC44}"/>
              </a:ext>
            </a:extLst>
          </p:cNvPr>
          <p:cNvCxnSpPr>
            <a:cxnSpLocks/>
          </p:cNvCxnSpPr>
          <p:nvPr/>
        </p:nvCxnSpPr>
        <p:spPr>
          <a:xfrm>
            <a:off x="8751357" y="5077060"/>
            <a:ext cx="0" cy="2550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>
            <a:extLst>
              <a:ext uri="{FF2B5EF4-FFF2-40B4-BE49-F238E27FC236}">
                <a16:creationId xmlns:a16="http://schemas.microsoft.com/office/drawing/2014/main" id="{2857C74A-8F6A-4D92-B2DA-50958D7B4BD0}"/>
              </a:ext>
            </a:extLst>
          </p:cNvPr>
          <p:cNvCxnSpPr>
            <a:cxnSpLocks/>
          </p:cNvCxnSpPr>
          <p:nvPr/>
        </p:nvCxnSpPr>
        <p:spPr>
          <a:xfrm flipV="1">
            <a:off x="8751357" y="5204604"/>
            <a:ext cx="216888" cy="1269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255">
            <a:extLst>
              <a:ext uri="{FF2B5EF4-FFF2-40B4-BE49-F238E27FC236}">
                <a16:creationId xmlns:a16="http://schemas.microsoft.com/office/drawing/2014/main" id="{4D9423A3-9AFE-4FB7-B3CA-402DCF5E5093}"/>
              </a:ext>
            </a:extLst>
          </p:cNvPr>
          <p:cNvCxnSpPr>
            <a:cxnSpLocks/>
          </p:cNvCxnSpPr>
          <p:nvPr/>
        </p:nvCxnSpPr>
        <p:spPr>
          <a:xfrm>
            <a:off x="8968245" y="4950158"/>
            <a:ext cx="0" cy="2550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257">
            <a:extLst>
              <a:ext uri="{FF2B5EF4-FFF2-40B4-BE49-F238E27FC236}">
                <a16:creationId xmlns:a16="http://schemas.microsoft.com/office/drawing/2014/main" id="{2DDB5CA3-5523-4E96-A304-467A94258582}"/>
              </a:ext>
            </a:extLst>
          </p:cNvPr>
          <p:cNvCxnSpPr/>
          <p:nvPr/>
        </p:nvCxnSpPr>
        <p:spPr>
          <a:xfrm flipH="1" flipV="1">
            <a:off x="8751357" y="5077060"/>
            <a:ext cx="216888" cy="127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de flecha 263">
            <a:extLst>
              <a:ext uri="{FF2B5EF4-FFF2-40B4-BE49-F238E27FC236}">
                <a16:creationId xmlns:a16="http://schemas.microsoft.com/office/drawing/2014/main" id="{52A506F9-1EC5-4F21-B2F3-F1EBB23EFF95}"/>
              </a:ext>
            </a:extLst>
          </p:cNvPr>
          <p:cNvCxnSpPr>
            <a:cxnSpLocks/>
          </p:cNvCxnSpPr>
          <p:nvPr/>
        </p:nvCxnSpPr>
        <p:spPr>
          <a:xfrm flipV="1">
            <a:off x="2040494" y="3265324"/>
            <a:ext cx="2335100" cy="12470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265">
            <a:extLst>
              <a:ext uri="{FF2B5EF4-FFF2-40B4-BE49-F238E27FC236}">
                <a16:creationId xmlns:a16="http://schemas.microsoft.com/office/drawing/2014/main" id="{460C631F-749C-46FD-9806-A4B7C84D3DE8}"/>
              </a:ext>
            </a:extLst>
          </p:cNvPr>
          <p:cNvCxnSpPr/>
          <p:nvPr/>
        </p:nvCxnSpPr>
        <p:spPr>
          <a:xfrm flipV="1">
            <a:off x="4384274" y="3064719"/>
            <a:ext cx="0" cy="943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>
            <a:extLst>
              <a:ext uri="{FF2B5EF4-FFF2-40B4-BE49-F238E27FC236}">
                <a16:creationId xmlns:a16="http://schemas.microsoft.com/office/drawing/2014/main" id="{7C957AA7-6F8A-44D9-A32B-329D70F45E43}"/>
              </a:ext>
            </a:extLst>
          </p:cNvPr>
          <p:cNvCxnSpPr/>
          <p:nvPr/>
        </p:nvCxnSpPr>
        <p:spPr>
          <a:xfrm flipV="1">
            <a:off x="2036542" y="4242719"/>
            <a:ext cx="0" cy="9430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CuadroTexto 268">
            <a:extLst>
              <a:ext uri="{FF2B5EF4-FFF2-40B4-BE49-F238E27FC236}">
                <a16:creationId xmlns:a16="http://schemas.microsoft.com/office/drawing/2014/main" id="{F1510CF2-85CD-41C9-99AB-F878E56FBBCE}"/>
              </a:ext>
            </a:extLst>
          </p:cNvPr>
          <p:cNvSpPr txBox="1"/>
          <p:nvPr/>
        </p:nvSpPr>
        <p:spPr>
          <a:xfrm rot="19843109">
            <a:off x="2823465" y="355346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Larm</a:t>
            </a:r>
            <a:endParaRPr lang="es-ES" dirty="0"/>
          </a:p>
        </p:txBody>
      </p:sp>
      <p:cxnSp>
        <p:nvCxnSpPr>
          <p:cNvPr id="271" name="Conector recto de flecha 270">
            <a:extLst>
              <a:ext uri="{FF2B5EF4-FFF2-40B4-BE49-F238E27FC236}">
                <a16:creationId xmlns:a16="http://schemas.microsoft.com/office/drawing/2014/main" id="{FE0352E4-72FF-4895-90BB-5314E0FA2D88}"/>
              </a:ext>
            </a:extLst>
          </p:cNvPr>
          <p:cNvCxnSpPr>
            <a:cxnSpLocks/>
          </p:cNvCxnSpPr>
          <p:nvPr/>
        </p:nvCxnSpPr>
        <p:spPr>
          <a:xfrm flipV="1">
            <a:off x="4391551" y="2741321"/>
            <a:ext cx="1338825" cy="7747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271">
            <a:extLst>
              <a:ext uri="{FF2B5EF4-FFF2-40B4-BE49-F238E27FC236}">
                <a16:creationId xmlns:a16="http://schemas.microsoft.com/office/drawing/2014/main" id="{B8E283F6-4E59-46E4-B816-549948DCB201}"/>
              </a:ext>
            </a:extLst>
          </p:cNvPr>
          <p:cNvCxnSpPr/>
          <p:nvPr/>
        </p:nvCxnSpPr>
        <p:spPr>
          <a:xfrm flipV="1">
            <a:off x="5736731" y="2147866"/>
            <a:ext cx="0" cy="943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Arco 275">
            <a:extLst>
              <a:ext uri="{FF2B5EF4-FFF2-40B4-BE49-F238E27FC236}">
                <a16:creationId xmlns:a16="http://schemas.microsoft.com/office/drawing/2014/main" id="{04C28BD7-C886-43EB-AFA6-1C7288D593B5}"/>
              </a:ext>
            </a:extLst>
          </p:cNvPr>
          <p:cNvSpPr/>
          <p:nvPr/>
        </p:nvSpPr>
        <p:spPr>
          <a:xfrm rot="10637921">
            <a:off x="4426420" y="5367997"/>
            <a:ext cx="512790" cy="37411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7" name="Rectángulo 276">
            <a:extLst>
              <a:ext uri="{FF2B5EF4-FFF2-40B4-BE49-F238E27FC236}">
                <a16:creationId xmlns:a16="http://schemas.microsoft.com/office/drawing/2014/main" id="{632B1B5D-67A0-4B45-835E-89761DA28E8C}"/>
              </a:ext>
            </a:extLst>
          </p:cNvPr>
          <p:cNvSpPr/>
          <p:nvPr/>
        </p:nvSpPr>
        <p:spPr>
          <a:xfrm>
            <a:off x="4733448" y="538465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s-ES" dirty="0"/>
          </a:p>
        </p:txBody>
      </p:sp>
      <p:cxnSp>
        <p:nvCxnSpPr>
          <p:cNvPr id="279" name="Conector recto de flecha 278">
            <a:extLst>
              <a:ext uri="{FF2B5EF4-FFF2-40B4-BE49-F238E27FC236}">
                <a16:creationId xmlns:a16="http://schemas.microsoft.com/office/drawing/2014/main" id="{F42DB395-0B88-4F92-9C8A-986C124D19D7}"/>
              </a:ext>
            </a:extLst>
          </p:cNvPr>
          <p:cNvCxnSpPr>
            <a:cxnSpLocks/>
          </p:cNvCxnSpPr>
          <p:nvPr/>
        </p:nvCxnSpPr>
        <p:spPr>
          <a:xfrm>
            <a:off x="6245066" y="4731006"/>
            <a:ext cx="0" cy="12275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9E7AA990-E1AD-423B-99B8-0FDD4993032D}"/>
              </a:ext>
            </a:extLst>
          </p:cNvPr>
          <p:cNvSpPr txBox="1"/>
          <p:nvPr/>
        </p:nvSpPr>
        <p:spPr>
          <a:xfrm>
            <a:off x="6265911" y="519289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Hlg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06EA57E-7EC9-499E-ADCD-84701C41842C}"/>
              </a:ext>
            </a:extLst>
          </p:cNvPr>
          <p:cNvCxnSpPr>
            <a:cxnSpLocks/>
          </p:cNvCxnSpPr>
          <p:nvPr/>
        </p:nvCxnSpPr>
        <p:spPr>
          <a:xfrm>
            <a:off x="1599337" y="5129022"/>
            <a:ext cx="155328" cy="7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2C753A1-F0F3-44F0-B07E-F3DA28A492C9}"/>
              </a:ext>
            </a:extLst>
          </p:cNvPr>
          <p:cNvCxnSpPr>
            <a:cxnSpLocks/>
          </p:cNvCxnSpPr>
          <p:nvPr/>
        </p:nvCxnSpPr>
        <p:spPr>
          <a:xfrm flipH="1" flipV="1">
            <a:off x="1851534" y="5346174"/>
            <a:ext cx="196760" cy="12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C651379-6E1A-44BC-80D8-331A7572F93E}"/>
              </a:ext>
            </a:extLst>
          </p:cNvPr>
          <p:cNvSpPr txBox="1"/>
          <p:nvPr/>
        </p:nvSpPr>
        <p:spPr>
          <a:xfrm rot="175593">
            <a:off x="1441051" y="5121240"/>
            <a:ext cx="242303" cy="36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C4F4AE0-417F-46A1-85FB-C8411AF70956}"/>
              </a:ext>
            </a:extLst>
          </p:cNvPr>
          <p:cNvCxnSpPr/>
          <p:nvPr/>
        </p:nvCxnSpPr>
        <p:spPr>
          <a:xfrm>
            <a:off x="2441321" y="5534876"/>
            <a:ext cx="0" cy="423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B9050CD-3D03-4D3E-B403-1CDD4B4A1F2D}"/>
              </a:ext>
            </a:extLst>
          </p:cNvPr>
          <p:cNvCxnSpPr>
            <a:cxnSpLocks/>
          </p:cNvCxnSpPr>
          <p:nvPr/>
        </p:nvCxnSpPr>
        <p:spPr>
          <a:xfrm>
            <a:off x="2104006" y="5331507"/>
            <a:ext cx="476676" cy="28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90B8D1B-17F3-413C-9380-FCE03E48392D}"/>
              </a:ext>
            </a:extLst>
          </p:cNvPr>
          <p:cNvCxnSpPr>
            <a:cxnSpLocks/>
          </p:cNvCxnSpPr>
          <p:nvPr/>
        </p:nvCxnSpPr>
        <p:spPr>
          <a:xfrm>
            <a:off x="2104006" y="5756600"/>
            <a:ext cx="435664" cy="25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939294-B5D3-4DA1-8525-F5C0F0F70E7A}"/>
              </a:ext>
            </a:extLst>
          </p:cNvPr>
          <p:cNvSpPr txBox="1"/>
          <p:nvPr/>
        </p:nvSpPr>
        <p:spPr>
          <a:xfrm>
            <a:off x="2414284" y="560810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18D13F49-DC2F-4B5C-8B45-BCA800BB3B30}"/>
              </a:ext>
            </a:extLst>
          </p:cNvPr>
          <p:cNvCxnSpPr>
            <a:cxnSpLocks/>
          </p:cNvCxnSpPr>
          <p:nvPr/>
        </p:nvCxnSpPr>
        <p:spPr>
          <a:xfrm>
            <a:off x="4643022" y="5049954"/>
            <a:ext cx="435664" cy="25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AAE91987-2865-4932-8E39-2E73FFB12BA0}"/>
              </a:ext>
            </a:extLst>
          </p:cNvPr>
          <p:cNvSpPr txBox="1"/>
          <p:nvPr/>
        </p:nvSpPr>
        <p:spPr>
          <a:xfrm>
            <a:off x="4938114" y="481244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Hbody</a:t>
            </a:r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529F6436-8BBF-4C94-A368-FAF465E3AC38}"/>
              </a:ext>
            </a:extLst>
          </p:cNvPr>
          <p:cNvCxnSpPr>
            <a:cxnSpLocks/>
          </p:cNvCxnSpPr>
          <p:nvPr/>
        </p:nvCxnSpPr>
        <p:spPr>
          <a:xfrm>
            <a:off x="4649428" y="4028469"/>
            <a:ext cx="435664" cy="25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59D377CF-D9AE-492C-B377-1451AEFE9853}"/>
              </a:ext>
            </a:extLst>
          </p:cNvPr>
          <p:cNvCxnSpPr>
            <a:cxnSpLocks/>
          </p:cNvCxnSpPr>
          <p:nvPr/>
        </p:nvCxnSpPr>
        <p:spPr>
          <a:xfrm>
            <a:off x="4920614" y="4181573"/>
            <a:ext cx="0" cy="1043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397D808E-C197-413D-97CF-1B17E9D229E7}"/>
              </a:ext>
            </a:extLst>
          </p:cNvPr>
          <p:cNvCxnSpPr>
            <a:cxnSpLocks/>
          </p:cNvCxnSpPr>
          <p:nvPr/>
        </p:nvCxnSpPr>
        <p:spPr>
          <a:xfrm flipH="1">
            <a:off x="6587559" y="4413634"/>
            <a:ext cx="313027" cy="168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40E2F914-5BBA-4BAD-9DF7-CD008126329A}"/>
              </a:ext>
            </a:extLst>
          </p:cNvPr>
          <p:cNvCxnSpPr>
            <a:cxnSpLocks/>
          </p:cNvCxnSpPr>
          <p:nvPr/>
        </p:nvCxnSpPr>
        <p:spPr>
          <a:xfrm flipH="1">
            <a:off x="6587559" y="3649542"/>
            <a:ext cx="313027" cy="168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22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8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Aitor Ochotorena Esparcia</dc:creator>
  <cp:lastModifiedBy>Aitor Ochotorena Esparcia</cp:lastModifiedBy>
  <cp:revision>35</cp:revision>
  <dcterms:created xsi:type="dcterms:W3CDTF">2019-02-26T08:59:11Z</dcterms:created>
  <dcterms:modified xsi:type="dcterms:W3CDTF">2019-03-06T13:37:14Z</dcterms:modified>
</cp:coreProperties>
</file>