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2"/>
  </p:notesMasterIdLst>
  <p:sldIdLst>
    <p:sldId id="256" r:id="rId2"/>
    <p:sldId id="292" r:id="rId3"/>
    <p:sldId id="330" r:id="rId4"/>
    <p:sldId id="333" r:id="rId5"/>
    <p:sldId id="312" r:id="rId6"/>
    <p:sldId id="298" r:id="rId7"/>
    <p:sldId id="335" r:id="rId8"/>
    <p:sldId id="345" r:id="rId9"/>
    <p:sldId id="327" r:id="rId10"/>
    <p:sldId id="336" r:id="rId11"/>
    <p:sldId id="331" r:id="rId12"/>
    <p:sldId id="341" r:id="rId13"/>
    <p:sldId id="337" r:id="rId14"/>
    <p:sldId id="334" r:id="rId15"/>
    <p:sldId id="342" r:id="rId16"/>
    <p:sldId id="343" r:id="rId17"/>
    <p:sldId id="344" r:id="rId18"/>
    <p:sldId id="295" r:id="rId19"/>
    <p:sldId id="304" r:id="rId20"/>
    <p:sldId id="261" r:id="rId21"/>
  </p:sldIdLst>
  <p:sldSz cx="12192000" cy="6858000"/>
  <p:notesSz cx="6858000" cy="12192000"/>
  <p:defaultTextStyle>
    <a:defPPr>
      <a:defRPr lang="fr-FR"/>
    </a:defPPr>
    <a:lvl1pPr marL="0" algn="l" defTabSz="914400">
      <a:defRPr sz="1800">
        <a:solidFill>
          <a:schemeClr val="tx1"/>
        </a:solidFill>
        <a:latin typeface="+mn-lt"/>
        <a:ea typeface="+mn-ea"/>
      </a:defRPr>
    </a:lvl1pPr>
    <a:lvl2pPr marL="457200" algn="l" defTabSz="914400">
      <a:defRPr sz="1800">
        <a:solidFill>
          <a:schemeClr val="tx1"/>
        </a:solidFill>
        <a:latin typeface="+mn-lt"/>
        <a:ea typeface="+mn-ea"/>
      </a:defRPr>
    </a:lvl2pPr>
    <a:lvl3pPr marL="914400" algn="l" defTabSz="914400">
      <a:defRPr sz="1800">
        <a:solidFill>
          <a:schemeClr val="tx1"/>
        </a:solidFill>
        <a:latin typeface="+mn-lt"/>
        <a:ea typeface="+mn-ea"/>
      </a:defRPr>
    </a:lvl3pPr>
    <a:lvl4pPr marL="1371600" algn="l" defTabSz="914400">
      <a:defRPr sz="1800">
        <a:solidFill>
          <a:schemeClr val="tx1"/>
        </a:solidFill>
        <a:latin typeface="+mn-lt"/>
        <a:ea typeface="+mn-ea"/>
      </a:defRPr>
    </a:lvl4pPr>
    <a:lvl5pPr marL="1828800" algn="l" defTabSz="914400">
      <a:defRPr sz="1800">
        <a:solidFill>
          <a:schemeClr val="tx1"/>
        </a:solidFill>
        <a:latin typeface="+mn-lt"/>
        <a:ea typeface="+mn-ea"/>
      </a:defRPr>
    </a:lvl5pPr>
    <a:lvl6pPr marL="2286000" algn="l" defTabSz="914400">
      <a:defRPr sz="1800">
        <a:solidFill>
          <a:schemeClr val="tx1"/>
        </a:solidFill>
        <a:latin typeface="+mn-lt"/>
        <a:ea typeface="+mn-ea"/>
      </a:defRPr>
    </a:lvl6pPr>
    <a:lvl7pPr marL="2743200" algn="l" defTabSz="914400">
      <a:defRPr sz="1800">
        <a:solidFill>
          <a:schemeClr val="tx1"/>
        </a:solidFill>
        <a:latin typeface="+mn-lt"/>
        <a:ea typeface="+mn-ea"/>
      </a:defRPr>
    </a:lvl7pPr>
    <a:lvl8pPr marL="3200400" algn="l" defTabSz="914400">
      <a:defRPr sz="1800">
        <a:solidFill>
          <a:schemeClr val="tx1"/>
        </a:solidFill>
        <a:latin typeface="+mn-lt"/>
        <a:ea typeface="+mn-ea"/>
      </a:defRPr>
    </a:lvl8pPr>
    <a:lvl9pPr marL="3657600" algn="l" defTabSz="914400">
      <a:defRPr sz="1800">
        <a:solidFill>
          <a:schemeClr val="tx1"/>
        </a:solidFill>
        <a:latin typeface="+mn-lt"/>
        <a:ea typeface="+mn-ea"/>
      </a:defRPr>
    </a:lvl9pPr>
  </p:defaultTextStyle>
  <p:extLst>
    <p:ext uri="{EFAFB233-063F-42B5-8137-9DF3F51BA10A}">
      <p15:sldGuideLst xmlns:p15="http://schemas.microsoft.com/office/powerpoint/2012/main">
        <p15:guide id="1" orient="horz" pos="2160">
          <p15:clr>
            <a:srgbClr val="A4A3A4"/>
          </p15:clr>
        </p15:guide>
        <p15:guide id="2" pos="288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33CC33"/>
    <a:srgbClr val="DD1F19"/>
    <a:srgbClr val="F9D979"/>
    <a:srgbClr val="FFCC99"/>
    <a:srgbClr val="51C6B8"/>
    <a:srgbClr val="FFC000"/>
    <a:srgbClr val="9DC5E3"/>
    <a:srgbClr val="BEC7F5"/>
    <a:srgbClr val="CFF0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305574-E482-DEDE-E4DF-6C7B19CEA66D}">
  <a:tblStyle styleId="{0C305574-E482-DEDE-E4DF-6C7B19CEA66D}" styleName="Style moyen 2 - Accentuation 1">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 styleId="{1851A153-4141-1A45-827B-ABAF577206CD}" styleName="Style moyen 2 - Accentuation 5">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fill>
          <a:solidFill>
            <a:schemeClr val="accent5">
              <a:tint val="40000"/>
            </a:schemeClr>
          </a:solidFill>
        </a:fill>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a:solidFill>
                <a:schemeClr val="lt1"/>
              </a:solidFill>
            </a:ln>
          </a:top>
        </a:tcBdr>
        <a:fill>
          <a:solidFill>
            <a:schemeClr val="accent5"/>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5"/>
          </a:solidFill>
        </a:fill>
      </a:tcStyle>
    </a:firstRow>
    <a:neCell>
      <a:tcStyle>
        <a:tcBdr/>
      </a:tcStyle>
    </a:neCell>
    <a:nwCell>
      <a:tcStyle>
        <a:tcBdr/>
      </a:tcStyle>
    </a:nwCell>
  </a:tblStyle>
  <a:tblStyle styleId="{1F8D8321-0CA5-123F-4EED-23E7EB2C4090}" styleName="Style léger 3 - Accentuation 3">
    <a:wholeTbl>
      <a:tcTxStyle>
        <a:fontRef idx="minor">
          <a:srgbClr val="000000"/>
        </a:fontRef>
        <a:schemeClr val="tx1"/>
      </a:tcTxStyle>
      <a:tcStyle>
        <a:tcBdr>
          <a:left>
            <a:ln w="12700">
              <a:solidFill>
                <a:schemeClr val="accent3"/>
              </a:solidFill>
            </a:ln>
          </a:left>
          <a:right>
            <a:ln w="12700">
              <a:solidFill>
                <a:schemeClr val="accent3"/>
              </a:solidFill>
            </a:ln>
          </a:right>
          <a:top>
            <a:ln w="12700">
              <a:solidFill>
                <a:schemeClr val="accent3"/>
              </a:solidFill>
            </a:ln>
          </a:top>
          <a:bottom>
            <a:ln w="12700">
              <a:solidFill>
                <a:schemeClr val="accent3"/>
              </a:solidFill>
            </a:ln>
          </a:bottom>
          <a:insideH>
            <a:ln w="12700">
              <a:solidFill>
                <a:schemeClr val="accent3"/>
              </a:solidFill>
            </a:ln>
          </a:insideH>
          <a:insideV>
            <a:ln w="12700">
              <a:solidFill>
                <a:schemeClr val="accent3"/>
              </a:solid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band2V>
      <a:tcStyle>
        <a:tcBdr/>
        <a:fill>
          <a:solidFill>
            <a:schemeClr val="accent3">
              <a:alpha val="20000"/>
            </a:schemeClr>
          </a:solidFill>
        </a:fill>
      </a:tcStyle>
    </a:band2V>
    <a:lastCol>
      <a:tcStyle>
        <a:tcBdr/>
      </a:tcStyle>
    </a:lastCol>
    <a:firstCol>
      <a:tcStyle>
        <a:tcBdr/>
      </a:tcStyle>
    </a:firstCol>
    <a:lastRow>
      <a:tcStyle>
        <a:tcBdr>
          <a:top>
            <a:ln w="50800">
              <a:solidFill>
                <a:schemeClr val="accent3"/>
              </a:solidFill>
            </a:ln>
          </a:top>
        </a:tcBdr>
        <a:fill>
          <a:noFill/>
        </a:fill>
      </a:tcStyle>
    </a:lastRow>
    <a:seCell>
      <a:tcStyle>
        <a:tcBdr/>
      </a:tcStyle>
    </a:seCell>
    <a:swCell>
      <a:tcStyle>
        <a:tcBdr/>
      </a:tcStyle>
    </a:swCell>
    <a:firstRow>
      <a:tcStyle>
        <a:tcBdr>
          <a:bottom>
            <a:ln w="25400">
              <a:solidFill>
                <a:schemeClr val="accent3"/>
              </a:solidFill>
            </a:ln>
          </a:bottom>
        </a:tcBdr>
        <a:fill>
          <a:noFill/>
        </a:fill>
      </a:tcStyle>
    </a:firstRow>
    <a:neCell>
      <a:tcStyle>
        <a:tcBdr/>
      </a:tcStyle>
    </a:neCell>
    <a:nwCell>
      <a:tcStyle>
        <a:tcBdr/>
      </a:tcStyle>
    </a:nwCell>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E171933-4619-4E11-9A3F-F7608DF75F80}" styleName="Style moyen 1 - Accentuation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Style léger 2 - Accentuation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792" autoAdjust="0"/>
  </p:normalViewPr>
  <p:slideViewPr>
    <p:cSldViewPr>
      <p:cViewPr varScale="1">
        <p:scale>
          <a:sx n="103" d="100"/>
          <a:sy n="103" d="100"/>
        </p:scale>
        <p:origin x="828" y="108"/>
      </p:cViewPr>
      <p:guideLst>
        <p:guide orient="horz" pos="2160"/>
        <p:guide pos="2887"/>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EEFEDE-B622-43F5-9633-81A4560E269A}"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7A443F79-AF11-43FB-9362-C0A35EF090F1}">
      <dgm:prSet/>
      <dgm:spPr/>
      <dgm:t>
        <a:bodyPr/>
        <a:lstStyle/>
        <a:p>
          <a:pPr>
            <a:lnSpc>
              <a:spcPct val="100000"/>
            </a:lnSpc>
          </a:pPr>
          <a:r>
            <a:rPr lang="en-US" b="1" dirty="0"/>
            <a:t>Etude de </a:t>
          </a:r>
          <a:r>
            <a:rPr lang="en-US" b="1" dirty="0" err="1"/>
            <a:t>cas</a:t>
          </a:r>
          <a:endParaRPr lang="en-US" dirty="0"/>
        </a:p>
      </dgm:t>
    </dgm:pt>
    <dgm:pt modelId="{CC29F625-66F1-47C1-ADB2-5A934A1F94AF}" type="parTrans" cxnId="{608D00D8-67DE-4A0C-995A-0F087B4E34BC}">
      <dgm:prSet/>
      <dgm:spPr/>
      <dgm:t>
        <a:bodyPr/>
        <a:lstStyle/>
        <a:p>
          <a:endParaRPr lang="en-US"/>
        </a:p>
      </dgm:t>
    </dgm:pt>
    <dgm:pt modelId="{C38AFC43-F6F1-413E-A837-0E75CC5C6A03}" type="sibTrans" cxnId="{608D00D8-67DE-4A0C-995A-0F087B4E34BC}">
      <dgm:prSet/>
      <dgm:spPr/>
      <dgm:t>
        <a:bodyPr/>
        <a:lstStyle/>
        <a:p>
          <a:endParaRPr lang="en-US"/>
        </a:p>
      </dgm:t>
    </dgm:pt>
    <dgm:pt modelId="{910B0445-3EB1-4D15-98A1-7F2392467BAF}">
      <dgm:prSet/>
      <dgm:spPr/>
      <dgm:t>
        <a:bodyPr/>
        <a:lstStyle/>
        <a:p>
          <a:pPr>
            <a:lnSpc>
              <a:spcPct val="100000"/>
            </a:lnSpc>
          </a:pPr>
          <a:r>
            <a:rPr lang="en-US" b="1" dirty="0"/>
            <a:t>Eco-conception : </a:t>
          </a:r>
          <a:r>
            <a:rPr lang="en-US" b="1" dirty="0" err="1"/>
            <a:t>intégration</a:t>
          </a:r>
          <a:r>
            <a:rPr lang="en-US" b="1" dirty="0"/>
            <a:t> de </a:t>
          </a:r>
          <a:r>
            <a:rPr lang="en-US" b="1" dirty="0" err="1"/>
            <a:t>l’ACV</a:t>
          </a:r>
          <a:r>
            <a:rPr lang="en-US" b="1" dirty="0"/>
            <a:t> dans un </a:t>
          </a:r>
          <a:r>
            <a:rPr lang="en-US" b="1" dirty="0" err="1"/>
            <a:t>problème</a:t>
          </a:r>
          <a:r>
            <a:rPr lang="en-US" b="1" dirty="0"/>
            <a:t> </a:t>
          </a:r>
          <a:r>
            <a:rPr lang="en-US" b="1" dirty="0" err="1"/>
            <a:t>d’optimisation</a:t>
          </a:r>
          <a:endParaRPr lang="en-US" dirty="0"/>
        </a:p>
      </dgm:t>
    </dgm:pt>
    <dgm:pt modelId="{F457A708-A46C-4C39-ADA0-60C761E22B39}" type="parTrans" cxnId="{342A82DF-A9C3-4B13-93FB-13242F606FEB}">
      <dgm:prSet/>
      <dgm:spPr/>
      <dgm:t>
        <a:bodyPr/>
        <a:lstStyle/>
        <a:p>
          <a:endParaRPr lang="en-US"/>
        </a:p>
      </dgm:t>
    </dgm:pt>
    <dgm:pt modelId="{3B446E0D-FB4F-456B-8170-99A5E5DFC7EA}" type="sibTrans" cxnId="{342A82DF-A9C3-4B13-93FB-13242F606FEB}">
      <dgm:prSet/>
      <dgm:spPr/>
      <dgm:t>
        <a:bodyPr/>
        <a:lstStyle/>
        <a:p>
          <a:endParaRPr lang="en-US"/>
        </a:p>
      </dgm:t>
    </dgm:pt>
    <dgm:pt modelId="{AE849658-F3E6-4ED4-B9CF-5CEDB973BAEB}">
      <dgm:prSet/>
      <dgm:spPr/>
      <dgm:t>
        <a:bodyPr/>
        <a:lstStyle/>
        <a:p>
          <a:pPr>
            <a:lnSpc>
              <a:spcPct val="100000"/>
            </a:lnSpc>
          </a:pPr>
          <a:r>
            <a:rPr lang="en-US" b="1" dirty="0"/>
            <a:t>Mise </a:t>
          </a:r>
          <a:r>
            <a:rPr lang="en-US" b="1" dirty="0" err="1"/>
            <a:t>en</a:t>
          </a:r>
          <a:r>
            <a:rPr lang="en-US" b="1" dirty="0"/>
            <a:t> place </a:t>
          </a:r>
          <a:r>
            <a:rPr lang="en-US" b="1" dirty="0" err="1"/>
            <a:t>d’une</a:t>
          </a:r>
          <a:r>
            <a:rPr lang="en-US" b="1" dirty="0"/>
            <a:t> ACV </a:t>
          </a:r>
          <a:r>
            <a:rPr lang="en-US" b="1" dirty="0" err="1"/>
            <a:t>paramétrique</a:t>
          </a:r>
          <a:r>
            <a:rPr lang="en-US" b="1" dirty="0"/>
            <a:t> sous Python</a:t>
          </a:r>
          <a:endParaRPr lang="en-US" dirty="0"/>
        </a:p>
      </dgm:t>
    </dgm:pt>
    <dgm:pt modelId="{7BB43FEC-D984-47B8-9431-30CFB7FFB61A}" type="parTrans" cxnId="{9BC748E5-56DF-4FF9-A248-D512A829F09D}">
      <dgm:prSet/>
      <dgm:spPr/>
      <dgm:t>
        <a:bodyPr/>
        <a:lstStyle/>
        <a:p>
          <a:endParaRPr lang="en-US"/>
        </a:p>
      </dgm:t>
    </dgm:pt>
    <dgm:pt modelId="{E3CAE16C-C0FF-47CC-805F-60D883F852C2}" type="sibTrans" cxnId="{9BC748E5-56DF-4FF9-A248-D512A829F09D}">
      <dgm:prSet/>
      <dgm:spPr/>
      <dgm:t>
        <a:bodyPr/>
        <a:lstStyle/>
        <a:p>
          <a:endParaRPr lang="en-US"/>
        </a:p>
      </dgm:t>
    </dgm:pt>
    <dgm:pt modelId="{CD67D649-ED58-4B26-90ED-FB190C151D70}">
      <dgm:prSet/>
      <dgm:spPr/>
      <dgm:t>
        <a:bodyPr/>
        <a:lstStyle/>
        <a:p>
          <a:pPr>
            <a:lnSpc>
              <a:spcPct val="100000"/>
            </a:lnSpc>
          </a:pPr>
          <a:r>
            <a:rPr lang="en-US" b="1" dirty="0"/>
            <a:t>Premiers </a:t>
          </a:r>
          <a:r>
            <a:rPr lang="en-US" b="1" dirty="0" err="1"/>
            <a:t>résultats</a:t>
          </a:r>
          <a:endParaRPr lang="en-US" dirty="0"/>
        </a:p>
      </dgm:t>
    </dgm:pt>
    <dgm:pt modelId="{9EE46B40-930C-4BD1-B427-F65E421D925F}" type="parTrans" cxnId="{2BE67D2C-F2D8-46C8-9A9F-7EAA69552C68}">
      <dgm:prSet/>
      <dgm:spPr/>
      <dgm:t>
        <a:bodyPr/>
        <a:lstStyle/>
        <a:p>
          <a:endParaRPr lang="en-US"/>
        </a:p>
      </dgm:t>
    </dgm:pt>
    <dgm:pt modelId="{39EEE20D-34E3-4CEA-96F0-3B4F72D7F54A}" type="sibTrans" cxnId="{2BE67D2C-F2D8-46C8-9A9F-7EAA69552C68}">
      <dgm:prSet/>
      <dgm:spPr/>
      <dgm:t>
        <a:bodyPr/>
        <a:lstStyle/>
        <a:p>
          <a:endParaRPr lang="en-US"/>
        </a:p>
      </dgm:t>
    </dgm:pt>
    <dgm:pt modelId="{3650B224-3505-49EF-8FC9-DC0969E1FD16}" type="pres">
      <dgm:prSet presAssocID="{05EEFEDE-B622-43F5-9633-81A4560E269A}" presName="root" presStyleCnt="0">
        <dgm:presLayoutVars>
          <dgm:dir/>
          <dgm:resizeHandles val="exact"/>
        </dgm:presLayoutVars>
      </dgm:prSet>
      <dgm:spPr/>
    </dgm:pt>
    <dgm:pt modelId="{5BCDB15B-8CFD-4F55-8907-72F1F1540E7A}" type="pres">
      <dgm:prSet presAssocID="{7A443F79-AF11-43FB-9362-C0A35EF090F1}" presName="compNode" presStyleCnt="0"/>
      <dgm:spPr/>
    </dgm:pt>
    <dgm:pt modelId="{B0B18811-DBAE-4E5E-93A9-0EBD6C8416AA}" type="pres">
      <dgm:prSet presAssocID="{7A443F79-AF11-43FB-9362-C0A35EF090F1}" presName="bgRect" presStyleLbl="bgShp" presStyleIdx="0" presStyleCnt="4"/>
      <dgm:spPr/>
    </dgm:pt>
    <dgm:pt modelId="{B4045637-84B9-4EAA-8101-4255E30FD17A}" type="pres">
      <dgm:prSet presAssocID="{7A443F79-AF11-43FB-9362-C0A35EF090F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Formes simples avec un remplissage uni"/>
        </a:ext>
      </dgm:extLst>
    </dgm:pt>
    <dgm:pt modelId="{17333E9C-89DD-4983-8FCE-C7EEC5DE1757}" type="pres">
      <dgm:prSet presAssocID="{7A443F79-AF11-43FB-9362-C0A35EF090F1}" presName="spaceRect" presStyleCnt="0"/>
      <dgm:spPr/>
    </dgm:pt>
    <dgm:pt modelId="{CCD01252-2196-43D9-96F9-43CA89E29E2A}" type="pres">
      <dgm:prSet presAssocID="{7A443F79-AF11-43FB-9362-C0A35EF090F1}" presName="parTx" presStyleLbl="revTx" presStyleIdx="0" presStyleCnt="4">
        <dgm:presLayoutVars>
          <dgm:chMax val="0"/>
          <dgm:chPref val="0"/>
        </dgm:presLayoutVars>
      </dgm:prSet>
      <dgm:spPr/>
    </dgm:pt>
    <dgm:pt modelId="{48B07E4F-B36B-4972-9310-94527CC8D5F1}" type="pres">
      <dgm:prSet presAssocID="{C38AFC43-F6F1-413E-A837-0E75CC5C6A03}" presName="sibTrans" presStyleCnt="0"/>
      <dgm:spPr/>
    </dgm:pt>
    <dgm:pt modelId="{E9251F5A-71EA-495A-80A9-0A1A817E113E}" type="pres">
      <dgm:prSet presAssocID="{AE849658-F3E6-4ED4-B9CF-5CEDB973BAEB}" presName="compNode" presStyleCnt="0"/>
      <dgm:spPr/>
    </dgm:pt>
    <dgm:pt modelId="{60C2F7AA-6DE5-4AC0-989A-0957E8FC874C}" type="pres">
      <dgm:prSet presAssocID="{AE849658-F3E6-4ED4-B9CF-5CEDB973BAEB}" presName="bgRect" presStyleLbl="bgShp" presStyleIdx="1" presStyleCnt="4" custLinFactNeighborX="-6279" custLinFactNeighborY="1040"/>
      <dgm:spPr/>
    </dgm:pt>
    <dgm:pt modelId="{2CB9150A-3559-4386-A2C8-A1CD9D923D3A}" type="pres">
      <dgm:prSet presAssocID="{AE849658-F3E6-4ED4-B9CF-5CEDB973BAE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logue avec un remplissage uni"/>
        </a:ext>
      </dgm:extLst>
    </dgm:pt>
    <dgm:pt modelId="{C7826F00-8192-4C0E-8433-DA874E92A6A7}" type="pres">
      <dgm:prSet presAssocID="{AE849658-F3E6-4ED4-B9CF-5CEDB973BAEB}" presName="spaceRect" presStyleCnt="0"/>
      <dgm:spPr/>
    </dgm:pt>
    <dgm:pt modelId="{9E7A274A-F1C4-49D6-8567-DCF8F0008C57}" type="pres">
      <dgm:prSet presAssocID="{AE849658-F3E6-4ED4-B9CF-5CEDB973BAEB}" presName="parTx" presStyleLbl="revTx" presStyleIdx="1" presStyleCnt="4">
        <dgm:presLayoutVars>
          <dgm:chMax val="0"/>
          <dgm:chPref val="0"/>
        </dgm:presLayoutVars>
      </dgm:prSet>
      <dgm:spPr/>
    </dgm:pt>
    <dgm:pt modelId="{7591E2B4-A92B-4BBC-AF4D-5541D8CFC2A3}" type="pres">
      <dgm:prSet presAssocID="{E3CAE16C-C0FF-47CC-805F-60D883F852C2}" presName="sibTrans" presStyleCnt="0"/>
      <dgm:spPr/>
    </dgm:pt>
    <dgm:pt modelId="{42B6A69C-6C01-43E8-AE70-32984EAF3120}" type="pres">
      <dgm:prSet presAssocID="{CD67D649-ED58-4B26-90ED-FB190C151D70}" presName="compNode" presStyleCnt="0"/>
      <dgm:spPr/>
    </dgm:pt>
    <dgm:pt modelId="{DF8B247F-4F0C-4272-919C-CC1D2A9409F9}" type="pres">
      <dgm:prSet presAssocID="{CD67D649-ED58-4B26-90ED-FB190C151D70}" presName="bgRect" presStyleLbl="bgShp" presStyleIdx="2" presStyleCnt="4"/>
      <dgm:spPr/>
    </dgm:pt>
    <dgm:pt modelId="{8F4B3D76-229E-40B2-9960-F774ECC42AB4}" type="pres">
      <dgm:prSet presAssocID="{CD67D649-ED58-4B26-90ED-FB190C151D70}" presName="iconRect" presStyleLbl="node1" presStyleIdx="2" presStyleCnt="4"/>
      <dgm:spPr>
        <a:blipFill rotWithShape="1">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logue avec un remplissage uni"/>
        </a:ext>
      </dgm:extLst>
    </dgm:pt>
    <dgm:pt modelId="{F71FF322-17E6-45CC-8F0C-16F24FC1F17F}" type="pres">
      <dgm:prSet presAssocID="{CD67D649-ED58-4B26-90ED-FB190C151D70}" presName="spaceRect" presStyleCnt="0"/>
      <dgm:spPr/>
    </dgm:pt>
    <dgm:pt modelId="{CBA262A8-9834-4B3C-AD2F-A19FF90AAFA6}" type="pres">
      <dgm:prSet presAssocID="{CD67D649-ED58-4B26-90ED-FB190C151D70}" presName="parTx" presStyleLbl="revTx" presStyleIdx="2" presStyleCnt="4">
        <dgm:presLayoutVars>
          <dgm:chMax val="0"/>
          <dgm:chPref val="0"/>
        </dgm:presLayoutVars>
      </dgm:prSet>
      <dgm:spPr/>
    </dgm:pt>
    <dgm:pt modelId="{9D89B005-3D40-419A-BF13-A8F6B509049C}" type="pres">
      <dgm:prSet presAssocID="{39EEE20D-34E3-4CEA-96F0-3B4F72D7F54A}" presName="sibTrans" presStyleCnt="0"/>
      <dgm:spPr/>
    </dgm:pt>
    <dgm:pt modelId="{8E51A689-ADA6-4156-AEA9-7B6D0E5F0AB3}" type="pres">
      <dgm:prSet presAssocID="{910B0445-3EB1-4D15-98A1-7F2392467BAF}" presName="compNode" presStyleCnt="0"/>
      <dgm:spPr/>
    </dgm:pt>
    <dgm:pt modelId="{A08991FB-8821-4B79-A92C-D87783AA659E}" type="pres">
      <dgm:prSet presAssocID="{910B0445-3EB1-4D15-98A1-7F2392467BAF}" presName="bgRect" presStyleLbl="bgShp" presStyleIdx="3" presStyleCnt="4"/>
      <dgm:spPr/>
    </dgm:pt>
    <dgm:pt modelId="{24C2DC9C-91BF-4F67-9693-8D8AFD4C8A92}" type="pres">
      <dgm:prSet presAssocID="{910B0445-3EB1-4D15-98A1-7F2392467BA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ngrenages"/>
        </a:ext>
      </dgm:extLst>
    </dgm:pt>
    <dgm:pt modelId="{0A11238D-FA78-4A1B-B959-2F9C1232E118}" type="pres">
      <dgm:prSet presAssocID="{910B0445-3EB1-4D15-98A1-7F2392467BAF}" presName="spaceRect" presStyleCnt="0"/>
      <dgm:spPr/>
    </dgm:pt>
    <dgm:pt modelId="{DFA0FB83-DF78-43F1-A9EE-D34570031204}" type="pres">
      <dgm:prSet presAssocID="{910B0445-3EB1-4D15-98A1-7F2392467BAF}" presName="parTx" presStyleLbl="revTx" presStyleIdx="3" presStyleCnt="4">
        <dgm:presLayoutVars>
          <dgm:chMax val="0"/>
          <dgm:chPref val="0"/>
        </dgm:presLayoutVars>
      </dgm:prSet>
      <dgm:spPr/>
    </dgm:pt>
  </dgm:ptLst>
  <dgm:cxnLst>
    <dgm:cxn modelId="{D94D1022-BC87-49DA-966D-F128C9716674}" type="presOf" srcId="{7A443F79-AF11-43FB-9362-C0A35EF090F1}" destId="{CCD01252-2196-43D9-96F9-43CA89E29E2A}" srcOrd="0" destOrd="0" presId="urn:microsoft.com/office/officeart/2018/2/layout/IconVerticalSolidList"/>
    <dgm:cxn modelId="{2BE67D2C-F2D8-46C8-9A9F-7EAA69552C68}" srcId="{05EEFEDE-B622-43F5-9633-81A4560E269A}" destId="{CD67D649-ED58-4B26-90ED-FB190C151D70}" srcOrd="2" destOrd="0" parTransId="{9EE46B40-930C-4BD1-B427-F65E421D925F}" sibTransId="{39EEE20D-34E3-4CEA-96F0-3B4F72D7F54A}"/>
    <dgm:cxn modelId="{92271F60-718C-4A2E-9149-AA57CDC5D4AE}" type="presOf" srcId="{910B0445-3EB1-4D15-98A1-7F2392467BAF}" destId="{DFA0FB83-DF78-43F1-A9EE-D34570031204}" srcOrd="0" destOrd="0" presId="urn:microsoft.com/office/officeart/2018/2/layout/IconVerticalSolidList"/>
    <dgm:cxn modelId="{0A5A7E66-D09C-4BDB-876D-9C23F2AA2C2D}" type="presOf" srcId="{05EEFEDE-B622-43F5-9633-81A4560E269A}" destId="{3650B224-3505-49EF-8FC9-DC0969E1FD16}" srcOrd="0" destOrd="0" presId="urn:microsoft.com/office/officeart/2018/2/layout/IconVerticalSolidList"/>
    <dgm:cxn modelId="{303FF96E-C0A0-4E20-96C7-AF5C022CA47B}" type="presOf" srcId="{AE849658-F3E6-4ED4-B9CF-5CEDB973BAEB}" destId="{9E7A274A-F1C4-49D6-8567-DCF8F0008C57}" srcOrd="0" destOrd="0" presId="urn:microsoft.com/office/officeart/2018/2/layout/IconVerticalSolidList"/>
    <dgm:cxn modelId="{AB36AFA4-5E22-495E-98E4-7FF9FD15057E}" type="presOf" srcId="{CD67D649-ED58-4B26-90ED-FB190C151D70}" destId="{CBA262A8-9834-4B3C-AD2F-A19FF90AAFA6}" srcOrd="0" destOrd="0" presId="urn:microsoft.com/office/officeart/2018/2/layout/IconVerticalSolidList"/>
    <dgm:cxn modelId="{608D00D8-67DE-4A0C-995A-0F087B4E34BC}" srcId="{05EEFEDE-B622-43F5-9633-81A4560E269A}" destId="{7A443F79-AF11-43FB-9362-C0A35EF090F1}" srcOrd="0" destOrd="0" parTransId="{CC29F625-66F1-47C1-ADB2-5A934A1F94AF}" sibTransId="{C38AFC43-F6F1-413E-A837-0E75CC5C6A03}"/>
    <dgm:cxn modelId="{342A82DF-A9C3-4B13-93FB-13242F606FEB}" srcId="{05EEFEDE-B622-43F5-9633-81A4560E269A}" destId="{910B0445-3EB1-4D15-98A1-7F2392467BAF}" srcOrd="3" destOrd="0" parTransId="{F457A708-A46C-4C39-ADA0-60C761E22B39}" sibTransId="{3B446E0D-FB4F-456B-8170-99A5E5DFC7EA}"/>
    <dgm:cxn modelId="{9BC748E5-56DF-4FF9-A248-D512A829F09D}" srcId="{05EEFEDE-B622-43F5-9633-81A4560E269A}" destId="{AE849658-F3E6-4ED4-B9CF-5CEDB973BAEB}" srcOrd="1" destOrd="0" parTransId="{7BB43FEC-D984-47B8-9431-30CFB7FFB61A}" sibTransId="{E3CAE16C-C0FF-47CC-805F-60D883F852C2}"/>
    <dgm:cxn modelId="{C1E210C9-3200-4BCA-85A4-04FEEEB49446}" type="presParOf" srcId="{3650B224-3505-49EF-8FC9-DC0969E1FD16}" destId="{5BCDB15B-8CFD-4F55-8907-72F1F1540E7A}" srcOrd="0" destOrd="0" presId="urn:microsoft.com/office/officeart/2018/2/layout/IconVerticalSolidList"/>
    <dgm:cxn modelId="{2A65C242-C85D-4EA7-89BD-F06BE28CE493}" type="presParOf" srcId="{5BCDB15B-8CFD-4F55-8907-72F1F1540E7A}" destId="{B0B18811-DBAE-4E5E-93A9-0EBD6C8416AA}" srcOrd="0" destOrd="0" presId="urn:microsoft.com/office/officeart/2018/2/layout/IconVerticalSolidList"/>
    <dgm:cxn modelId="{97975F81-1343-41C2-9DCA-0447737EF1A7}" type="presParOf" srcId="{5BCDB15B-8CFD-4F55-8907-72F1F1540E7A}" destId="{B4045637-84B9-4EAA-8101-4255E30FD17A}" srcOrd="1" destOrd="0" presId="urn:microsoft.com/office/officeart/2018/2/layout/IconVerticalSolidList"/>
    <dgm:cxn modelId="{CF55EDA4-AD33-47A4-A358-3D4D5CAED805}" type="presParOf" srcId="{5BCDB15B-8CFD-4F55-8907-72F1F1540E7A}" destId="{17333E9C-89DD-4983-8FCE-C7EEC5DE1757}" srcOrd="2" destOrd="0" presId="urn:microsoft.com/office/officeart/2018/2/layout/IconVerticalSolidList"/>
    <dgm:cxn modelId="{D00FF65C-669A-49A7-ACFF-E4698E6A169B}" type="presParOf" srcId="{5BCDB15B-8CFD-4F55-8907-72F1F1540E7A}" destId="{CCD01252-2196-43D9-96F9-43CA89E29E2A}" srcOrd="3" destOrd="0" presId="urn:microsoft.com/office/officeart/2018/2/layout/IconVerticalSolidList"/>
    <dgm:cxn modelId="{AF9C4DCF-C178-47BD-820B-96337CA3A416}" type="presParOf" srcId="{3650B224-3505-49EF-8FC9-DC0969E1FD16}" destId="{48B07E4F-B36B-4972-9310-94527CC8D5F1}" srcOrd="1" destOrd="0" presId="urn:microsoft.com/office/officeart/2018/2/layout/IconVerticalSolidList"/>
    <dgm:cxn modelId="{93E92CC8-EAF7-4500-8ADA-6C41473C24B0}" type="presParOf" srcId="{3650B224-3505-49EF-8FC9-DC0969E1FD16}" destId="{E9251F5A-71EA-495A-80A9-0A1A817E113E}" srcOrd="2" destOrd="0" presId="urn:microsoft.com/office/officeart/2018/2/layout/IconVerticalSolidList"/>
    <dgm:cxn modelId="{84A282DF-7A59-4495-9664-1F119B7A8E55}" type="presParOf" srcId="{E9251F5A-71EA-495A-80A9-0A1A817E113E}" destId="{60C2F7AA-6DE5-4AC0-989A-0957E8FC874C}" srcOrd="0" destOrd="0" presId="urn:microsoft.com/office/officeart/2018/2/layout/IconVerticalSolidList"/>
    <dgm:cxn modelId="{6BF861DE-0FAA-482B-81F4-C9B7BF766133}" type="presParOf" srcId="{E9251F5A-71EA-495A-80A9-0A1A817E113E}" destId="{2CB9150A-3559-4386-A2C8-A1CD9D923D3A}" srcOrd="1" destOrd="0" presId="urn:microsoft.com/office/officeart/2018/2/layout/IconVerticalSolidList"/>
    <dgm:cxn modelId="{DF158988-39C9-4128-B26B-5D3093BA2B3D}" type="presParOf" srcId="{E9251F5A-71EA-495A-80A9-0A1A817E113E}" destId="{C7826F00-8192-4C0E-8433-DA874E92A6A7}" srcOrd="2" destOrd="0" presId="urn:microsoft.com/office/officeart/2018/2/layout/IconVerticalSolidList"/>
    <dgm:cxn modelId="{AE7F4D5E-5974-4132-8341-ABCE7D07F3FE}" type="presParOf" srcId="{E9251F5A-71EA-495A-80A9-0A1A817E113E}" destId="{9E7A274A-F1C4-49D6-8567-DCF8F0008C57}" srcOrd="3" destOrd="0" presId="urn:microsoft.com/office/officeart/2018/2/layout/IconVerticalSolidList"/>
    <dgm:cxn modelId="{471A756D-68CA-47E7-95D5-C3718248DB1D}" type="presParOf" srcId="{3650B224-3505-49EF-8FC9-DC0969E1FD16}" destId="{7591E2B4-A92B-4BBC-AF4D-5541D8CFC2A3}" srcOrd="3" destOrd="0" presId="urn:microsoft.com/office/officeart/2018/2/layout/IconVerticalSolidList"/>
    <dgm:cxn modelId="{AAE76EDB-49A3-4536-AEE9-E6CC50898E99}" type="presParOf" srcId="{3650B224-3505-49EF-8FC9-DC0969E1FD16}" destId="{42B6A69C-6C01-43E8-AE70-32984EAF3120}" srcOrd="4" destOrd="0" presId="urn:microsoft.com/office/officeart/2018/2/layout/IconVerticalSolidList"/>
    <dgm:cxn modelId="{FDD8600B-BE95-40B7-B641-F9DE7EAD6EEA}" type="presParOf" srcId="{42B6A69C-6C01-43E8-AE70-32984EAF3120}" destId="{DF8B247F-4F0C-4272-919C-CC1D2A9409F9}" srcOrd="0" destOrd="0" presId="urn:microsoft.com/office/officeart/2018/2/layout/IconVerticalSolidList"/>
    <dgm:cxn modelId="{175140F0-40A6-49B9-A8E5-131685C8B063}" type="presParOf" srcId="{42B6A69C-6C01-43E8-AE70-32984EAF3120}" destId="{8F4B3D76-229E-40B2-9960-F774ECC42AB4}" srcOrd="1" destOrd="0" presId="urn:microsoft.com/office/officeart/2018/2/layout/IconVerticalSolidList"/>
    <dgm:cxn modelId="{92B05C3A-71E9-4AE6-B6FF-627C0B1A22E9}" type="presParOf" srcId="{42B6A69C-6C01-43E8-AE70-32984EAF3120}" destId="{F71FF322-17E6-45CC-8F0C-16F24FC1F17F}" srcOrd="2" destOrd="0" presId="urn:microsoft.com/office/officeart/2018/2/layout/IconVerticalSolidList"/>
    <dgm:cxn modelId="{77C7695B-A5BB-4A42-9C1C-6593256DBB0F}" type="presParOf" srcId="{42B6A69C-6C01-43E8-AE70-32984EAF3120}" destId="{CBA262A8-9834-4B3C-AD2F-A19FF90AAFA6}" srcOrd="3" destOrd="0" presId="urn:microsoft.com/office/officeart/2018/2/layout/IconVerticalSolidList"/>
    <dgm:cxn modelId="{44B4B794-765E-49F2-850F-71DB6A19D0EB}" type="presParOf" srcId="{3650B224-3505-49EF-8FC9-DC0969E1FD16}" destId="{9D89B005-3D40-419A-BF13-A8F6B509049C}" srcOrd="5" destOrd="0" presId="urn:microsoft.com/office/officeart/2018/2/layout/IconVerticalSolidList"/>
    <dgm:cxn modelId="{70E41C7C-7642-406E-91D9-874D3B29CE67}" type="presParOf" srcId="{3650B224-3505-49EF-8FC9-DC0969E1FD16}" destId="{8E51A689-ADA6-4156-AEA9-7B6D0E5F0AB3}" srcOrd="6" destOrd="0" presId="urn:microsoft.com/office/officeart/2018/2/layout/IconVerticalSolidList"/>
    <dgm:cxn modelId="{8EEDA95B-4D37-43E8-970F-A7673DCC7069}" type="presParOf" srcId="{8E51A689-ADA6-4156-AEA9-7B6D0E5F0AB3}" destId="{A08991FB-8821-4B79-A92C-D87783AA659E}" srcOrd="0" destOrd="0" presId="urn:microsoft.com/office/officeart/2018/2/layout/IconVerticalSolidList"/>
    <dgm:cxn modelId="{EFEB0144-F72D-49C4-97AB-196C42E06FBD}" type="presParOf" srcId="{8E51A689-ADA6-4156-AEA9-7B6D0E5F0AB3}" destId="{24C2DC9C-91BF-4F67-9693-8D8AFD4C8A92}" srcOrd="1" destOrd="0" presId="urn:microsoft.com/office/officeart/2018/2/layout/IconVerticalSolidList"/>
    <dgm:cxn modelId="{6E51118D-5C0A-4CD9-9B37-19CF288F4C3C}" type="presParOf" srcId="{8E51A689-ADA6-4156-AEA9-7B6D0E5F0AB3}" destId="{0A11238D-FA78-4A1B-B959-2F9C1232E118}" srcOrd="2" destOrd="0" presId="urn:microsoft.com/office/officeart/2018/2/layout/IconVerticalSolidList"/>
    <dgm:cxn modelId="{E9C6C2CC-3CC2-4245-8D97-DBBCAFDB70A2}" type="presParOf" srcId="{8E51A689-ADA6-4156-AEA9-7B6D0E5F0AB3}" destId="{DFA0FB83-DF78-43F1-A9EE-D3457003120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B18811-DBAE-4E5E-93A9-0EBD6C8416AA}">
      <dsp:nvSpPr>
        <dsp:cNvPr id="0" name=""/>
        <dsp:cNvSpPr/>
      </dsp:nvSpPr>
      <dsp:spPr>
        <a:xfrm>
          <a:off x="0" y="1383"/>
          <a:ext cx="11247111" cy="70119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045637-84B9-4EAA-8101-4255E30FD17A}">
      <dsp:nvSpPr>
        <dsp:cNvPr id="0" name=""/>
        <dsp:cNvSpPr/>
      </dsp:nvSpPr>
      <dsp:spPr>
        <a:xfrm>
          <a:off x="212111" y="159152"/>
          <a:ext cx="385656" cy="3856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D01252-2196-43D9-96F9-43CA89E29E2A}">
      <dsp:nvSpPr>
        <dsp:cNvPr id="0" name=""/>
        <dsp:cNvSpPr/>
      </dsp:nvSpPr>
      <dsp:spPr>
        <a:xfrm>
          <a:off x="809878" y="1383"/>
          <a:ext cx="10437232" cy="701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0" tIns="74210" rIns="74210" bIns="74210" numCol="1" spcCol="1270" anchor="ctr" anchorCtr="0">
          <a:noAutofit/>
        </a:bodyPr>
        <a:lstStyle/>
        <a:p>
          <a:pPr marL="0" lvl="0" indent="0" algn="l" defTabSz="977900">
            <a:lnSpc>
              <a:spcPct val="100000"/>
            </a:lnSpc>
            <a:spcBef>
              <a:spcPct val="0"/>
            </a:spcBef>
            <a:spcAft>
              <a:spcPct val="35000"/>
            </a:spcAft>
            <a:buNone/>
          </a:pPr>
          <a:r>
            <a:rPr lang="en-US" sz="2200" b="1" kern="1200" dirty="0"/>
            <a:t>Etude de </a:t>
          </a:r>
          <a:r>
            <a:rPr lang="en-US" sz="2200" b="1" kern="1200" dirty="0" err="1"/>
            <a:t>cas</a:t>
          </a:r>
          <a:endParaRPr lang="en-US" sz="2200" kern="1200" dirty="0"/>
        </a:p>
      </dsp:txBody>
      <dsp:txXfrm>
        <a:off x="809878" y="1383"/>
        <a:ext cx="10437232" cy="701193"/>
      </dsp:txXfrm>
    </dsp:sp>
    <dsp:sp modelId="{60C2F7AA-6DE5-4AC0-989A-0957E8FC874C}">
      <dsp:nvSpPr>
        <dsp:cNvPr id="0" name=""/>
        <dsp:cNvSpPr/>
      </dsp:nvSpPr>
      <dsp:spPr>
        <a:xfrm>
          <a:off x="0" y="885167"/>
          <a:ext cx="11247111" cy="70119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B9150A-3559-4386-A2C8-A1CD9D923D3A}">
      <dsp:nvSpPr>
        <dsp:cNvPr id="0" name=""/>
        <dsp:cNvSpPr/>
      </dsp:nvSpPr>
      <dsp:spPr>
        <a:xfrm>
          <a:off x="212111" y="1035643"/>
          <a:ext cx="385656" cy="3856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7A274A-F1C4-49D6-8567-DCF8F0008C57}">
      <dsp:nvSpPr>
        <dsp:cNvPr id="0" name=""/>
        <dsp:cNvSpPr/>
      </dsp:nvSpPr>
      <dsp:spPr>
        <a:xfrm>
          <a:off x="809878" y="877875"/>
          <a:ext cx="10437232" cy="701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0" tIns="74210" rIns="74210" bIns="74210" numCol="1" spcCol="1270" anchor="ctr" anchorCtr="0">
          <a:noAutofit/>
        </a:bodyPr>
        <a:lstStyle/>
        <a:p>
          <a:pPr marL="0" lvl="0" indent="0" algn="l" defTabSz="977900">
            <a:lnSpc>
              <a:spcPct val="100000"/>
            </a:lnSpc>
            <a:spcBef>
              <a:spcPct val="0"/>
            </a:spcBef>
            <a:spcAft>
              <a:spcPct val="35000"/>
            </a:spcAft>
            <a:buNone/>
          </a:pPr>
          <a:r>
            <a:rPr lang="en-US" sz="2200" b="1" kern="1200" dirty="0"/>
            <a:t>Mise </a:t>
          </a:r>
          <a:r>
            <a:rPr lang="en-US" sz="2200" b="1" kern="1200" dirty="0" err="1"/>
            <a:t>en</a:t>
          </a:r>
          <a:r>
            <a:rPr lang="en-US" sz="2200" b="1" kern="1200" dirty="0"/>
            <a:t> place </a:t>
          </a:r>
          <a:r>
            <a:rPr lang="en-US" sz="2200" b="1" kern="1200" dirty="0" err="1"/>
            <a:t>d’une</a:t>
          </a:r>
          <a:r>
            <a:rPr lang="en-US" sz="2200" b="1" kern="1200" dirty="0"/>
            <a:t> ACV </a:t>
          </a:r>
          <a:r>
            <a:rPr lang="en-US" sz="2200" b="1" kern="1200" dirty="0" err="1"/>
            <a:t>paramétrique</a:t>
          </a:r>
          <a:r>
            <a:rPr lang="en-US" sz="2200" b="1" kern="1200" dirty="0"/>
            <a:t> sous Python</a:t>
          </a:r>
          <a:endParaRPr lang="en-US" sz="2200" kern="1200" dirty="0"/>
        </a:p>
      </dsp:txBody>
      <dsp:txXfrm>
        <a:off x="809878" y="877875"/>
        <a:ext cx="10437232" cy="701193"/>
      </dsp:txXfrm>
    </dsp:sp>
    <dsp:sp modelId="{DF8B247F-4F0C-4272-919C-CC1D2A9409F9}">
      <dsp:nvSpPr>
        <dsp:cNvPr id="0" name=""/>
        <dsp:cNvSpPr/>
      </dsp:nvSpPr>
      <dsp:spPr>
        <a:xfrm>
          <a:off x="0" y="1754367"/>
          <a:ext cx="11247111" cy="70119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4B3D76-229E-40B2-9960-F774ECC42AB4}">
      <dsp:nvSpPr>
        <dsp:cNvPr id="0" name=""/>
        <dsp:cNvSpPr/>
      </dsp:nvSpPr>
      <dsp:spPr>
        <a:xfrm>
          <a:off x="212111" y="1912135"/>
          <a:ext cx="385656" cy="385656"/>
        </a:xfrm>
        <a:prstGeom prst="rect">
          <a:avLst/>
        </a:prstGeom>
        <a:blipFill rotWithShape="1">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A262A8-9834-4B3C-AD2F-A19FF90AAFA6}">
      <dsp:nvSpPr>
        <dsp:cNvPr id="0" name=""/>
        <dsp:cNvSpPr/>
      </dsp:nvSpPr>
      <dsp:spPr>
        <a:xfrm>
          <a:off x="809878" y="1754367"/>
          <a:ext cx="10437232" cy="701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0" tIns="74210" rIns="74210" bIns="74210" numCol="1" spcCol="1270" anchor="ctr" anchorCtr="0">
          <a:noAutofit/>
        </a:bodyPr>
        <a:lstStyle/>
        <a:p>
          <a:pPr marL="0" lvl="0" indent="0" algn="l" defTabSz="977900">
            <a:lnSpc>
              <a:spcPct val="100000"/>
            </a:lnSpc>
            <a:spcBef>
              <a:spcPct val="0"/>
            </a:spcBef>
            <a:spcAft>
              <a:spcPct val="35000"/>
            </a:spcAft>
            <a:buNone/>
          </a:pPr>
          <a:r>
            <a:rPr lang="en-US" sz="2200" b="1" kern="1200" dirty="0"/>
            <a:t>Premiers </a:t>
          </a:r>
          <a:r>
            <a:rPr lang="en-US" sz="2200" b="1" kern="1200" dirty="0" err="1"/>
            <a:t>résultats</a:t>
          </a:r>
          <a:endParaRPr lang="en-US" sz="2200" kern="1200" dirty="0"/>
        </a:p>
      </dsp:txBody>
      <dsp:txXfrm>
        <a:off x="809878" y="1754367"/>
        <a:ext cx="10437232" cy="701193"/>
      </dsp:txXfrm>
    </dsp:sp>
    <dsp:sp modelId="{A08991FB-8821-4B79-A92C-D87783AA659E}">
      <dsp:nvSpPr>
        <dsp:cNvPr id="0" name=""/>
        <dsp:cNvSpPr/>
      </dsp:nvSpPr>
      <dsp:spPr>
        <a:xfrm>
          <a:off x="0" y="2630859"/>
          <a:ext cx="11247111" cy="70119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C2DC9C-91BF-4F67-9693-8D8AFD4C8A92}">
      <dsp:nvSpPr>
        <dsp:cNvPr id="0" name=""/>
        <dsp:cNvSpPr/>
      </dsp:nvSpPr>
      <dsp:spPr>
        <a:xfrm>
          <a:off x="212111" y="2788627"/>
          <a:ext cx="385656" cy="3856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A0FB83-DF78-43F1-A9EE-D34570031204}">
      <dsp:nvSpPr>
        <dsp:cNvPr id="0" name=""/>
        <dsp:cNvSpPr/>
      </dsp:nvSpPr>
      <dsp:spPr>
        <a:xfrm>
          <a:off x="809878" y="2630859"/>
          <a:ext cx="10437232" cy="701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0" tIns="74210" rIns="74210" bIns="74210" numCol="1" spcCol="1270" anchor="ctr" anchorCtr="0">
          <a:noAutofit/>
        </a:bodyPr>
        <a:lstStyle/>
        <a:p>
          <a:pPr marL="0" lvl="0" indent="0" algn="l" defTabSz="977900">
            <a:lnSpc>
              <a:spcPct val="100000"/>
            </a:lnSpc>
            <a:spcBef>
              <a:spcPct val="0"/>
            </a:spcBef>
            <a:spcAft>
              <a:spcPct val="35000"/>
            </a:spcAft>
            <a:buNone/>
          </a:pPr>
          <a:r>
            <a:rPr lang="en-US" sz="2200" b="1" kern="1200" dirty="0"/>
            <a:t>Eco-conception : </a:t>
          </a:r>
          <a:r>
            <a:rPr lang="en-US" sz="2200" b="1" kern="1200" dirty="0" err="1"/>
            <a:t>intégration</a:t>
          </a:r>
          <a:r>
            <a:rPr lang="en-US" sz="2200" b="1" kern="1200" dirty="0"/>
            <a:t> de </a:t>
          </a:r>
          <a:r>
            <a:rPr lang="en-US" sz="2200" b="1" kern="1200" dirty="0" err="1"/>
            <a:t>l’ACV</a:t>
          </a:r>
          <a:r>
            <a:rPr lang="en-US" sz="2200" b="1" kern="1200" dirty="0"/>
            <a:t> dans un </a:t>
          </a:r>
          <a:r>
            <a:rPr lang="en-US" sz="2200" b="1" kern="1200" dirty="0" err="1"/>
            <a:t>problème</a:t>
          </a:r>
          <a:r>
            <a:rPr lang="en-US" sz="2200" b="1" kern="1200" dirty="0"/>
            <a:t> </a:t>
          </a:r>
          <a:r>
            <a:rPr lang="en-US" sz="2200" b="1" kern="1200" dirty="0" err="1"/>
            <a:t>d’optimisation</a:t>
          </a:r>
          <a:endParaRPr lang="en-US" sz="2200" kern="1200" dirty="0"/>
        </a:p>
      </dsp:txBody>
      <dsp:txXfrm>
        <a:off x="809878" y="2630859"/>
        <a:ext cx="10437232" cy="70119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6111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611188"/>
          </a:xfrm>
          <a:prstGeom prst="rect">
            <a:avLst/>
          </a:prstGeom>
        </p:spPr>
        <p:txBody>
          <a:bodyPr vert="horz" lIns="91440" tIns="45720" rIns="91440" bIns="45720" rtlCol="0"/>
          <a:lstStyle>
            <a:lvl1pPr algn="r">
              <a:defRPr sz="1200"/>
            </a:lvl1pPr>
          </a:lstStyle>
          <a:p>
            <a:fld id="{B518D800-D911-D648-B079-AD6C1A2036FD}" type="datetimeFigureOut">
              <a:rPr lang="fr-FR" smtClean="0"/>
              <a:t>24/04/2023</a:t>
            </a:fld>
            <a:endParaRPr lang="fr-FR"/>
          </a:p>
        </p:txBody>
      </p:sp>
      <p:sp>
        <p:nvSpPr>
          <p:cNvPr id="4" name="Espace réservé de l'image des diapositives 3"/>
          <p:cNvSpPr>
            <a:spLocks noGrp="1" noRot="1" noChangeAspect="1"/>
          </p:cNvSpPr>
          <p:nvPr>
            <p:ph type="sldImg" idx="2"/>
          </p:nvPr>
        </p:nvSpPr>
        <p:spPr>
          <a:xfrm>
            <a:off x="-228600" y="1524000"/>
            <a:ext cx="7315200" cy="41148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5867400"/>
            <a:ext cx="5486400" cy="4800600"/>
          </a:xfrm>
          <a:prstGeom prst="rect">
            <a:avLst/>
          </a:prstGeom>
        </p:spPr>
        <p:txBody>
          <a:bodyPr vert="horz" lIns="91440" tIns="45720" rIns="91440" bIns="45720" rtlCol="0"/>
          <a:lstStyle/>
          <a:p>
            <a:r>
              <a:rPr lang="fr-FR"/>
              <a:t>Modifier les styles du texte du masque
Deuxième niveau
Troisième niveau
Quatrième niveau
Cinquième niveau</a:t>
            </a:r>
          </a:p>
        </p:txBody>
      </p:sp>
      <p:sp>
        <p:nvSpPr>
          <p:cNvPr id="6" name="Espace réservé du pied de page 5"/>
          <p:cNvSpPr>
            <a:spLocks noGrp="1"/>
          </p:cNvSpPr>
          <p:nvPr>
            <p:ph type="ftr" sz="quarter" idx="4"/>
          </p:nvPr>
        </p:nvSpPr>
        <p:spPr>
          <a:xfrm>
            <a:off x="0" y="11580813"/>
            <a:ext cx="2971800" cy="6111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11580813"/>
            <a:ext cx="2971800" cy="611187"/>
          </a:xfrm>
          <a:prstGeom prst="rect">
            <a:avLst/>
          </a:prstGeom>
        </p:spPr>
        <p:txBody>
          <a:bodyPr vert="horz" lIns="91440" tIns="45720" rIns="91440" bIns="45720" rtlCol="0" anchor="b"/>
          <a:lstStyle>
            <a:lvl1pPr algn="r">
              <a:defRPr sz="1200"/>
            </a:lvl1pPr>
          </a:lstStyle>
          <a:p>
            <a:fld id="{835AC577-BBDB-F247-939E-70F8457DFBEC}" type="slidenum">
              <a:rPr lang="fr-FR" smtClean="0"/>
              <a:t>‹N°›</a:t>
            </a:fld>
            <a:endParaRPr lang="fr-FR"/>
          </a:p>
        </p:txBody>
      </p:sp>
    </p:spTree>
    <p:extLst>
      <p:ext uri="{BB962C8B-B14F-4D97-AF65-F5344CB8AC3E}">
        <p14:creationId xmlns:p14="http://schemas.microsoft.com/office/powerpoint/2010/main" val="1440607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Foreground </a:t>
            </a:r>
            <a:r>
              <a:rPr lang="en-US" dirty="0">
                <a:sym typeface="Wingdings" panose="05000000000000000000" pitchFamily="2" charset="2"/>
              </a:rPr>
              <a:t> on a la main dessus</a:t>
            </a:r>
          </a:p>
          <a:p>
            <a:r>
              <a:rPr lang="en-US" dirty="0">
                <a:sym typeface="Wingdings" panose="05000000000000000000" pitchFamily="2" charset="2"/>
              </a:rPr>
              <a:t>Background  On </a:t>
            </a:r>
            <a:r>
              <a:rPr lang="en-US" dirty="0" err="1">
                <a:sym typeface="Wingdings" panose="05000000000000000000" pitchFamily="2" charset="2"/>
              </a:rPr>
              <a:t>n’a</a:t>
            </a:r>
            <a:r>
              <a:rPr lang="en-US" dirty="0">
                <a:sym typeface="Wingdings" panose="05000000000000000000" pitchFamily="2" charset="2"/>
              </a:rPr>
              <a:t> pas la main dessus</a:t>
            </a:r>
            <a:endParaRPr lang="en-US" dirty="0"/>
          </a:p>
        </p:txBody>
      </p:sp>
      <p:sp>
        <p:nvSpPr>
          <p:cNvPr id="4" name="Espace réservé du numéro de diapositive 3"/>
          <p:cNvSpPr>
            <a:spLocks noGrp="1"/>
          </p:cNvSpPr>
          <p:nvPr>
            <p:ph type="sldNum" sz="quarter" idx="5"/>
          </p:nvPr>
        </p:nvSpPr>
        <p:spPr/>
        <p:txBody>
          <a:bodyPr/>
          <a:lstStyle/>
          <a:p>
            <a:fld id="{835AC577-BBDB-F247-939E-70F8457DFBEC}" type="slidenum">
              <a:rPr lang="fr-FR" smtClean="0"/>
              <a:t>8</a:t>
            </a:fld>
            <a:endParaRPr lang="fr-FR"/>
          </a:p>
        </p:txBody>
      </p:sp>
    </p:spTree>
    <p:extLst>
      <p:ext uri="{BB962C8B-B14F-4D97-AF65-F5344CB8AC3E}">
        <p14:creationId xmlns:p14="http://schemas.microsoft.com/office/powerpoint/2010/main" val="3744022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Lancer </a:t>
            </a:r>
            <a:r>
              <a:rPr lang="en-US" dirty="0" err="1"/>
              <a:t>jupyter</a:t>
            </a:r>
            <a:r>
              <a:rPr lang="en-US" dirty="0"/>
              <a:t> lab</a:t>
            </a:r>
          </a:p>
        </p:txBody>
      </p:sp>
      <p:sp>
        <p:nvSpPr>
          <p:cNvPr id="4" name="Espace réservé du numéro de diapositive 3"/>
          <p:cNvSpPr>
            <a:spLocks noGrp="1"/>
          </p:cNvSpPr>
          <p:nvPr>
            <p:ph type="sldNum" sz="quarter" idx="5"/>
          </p:nvPr>
        </p:nvSpPr>
        <p:spPr/>
        <p:txBody>
          <a:bodyPr/>
          <a:lstStyle/>
          <a:p>
            <a:fld id="{835AC577-BBDB-F247-939E-70F8457DFBEC}" type="slidenum">
              <a:rPr lang="fr-FR" smtClean="0"/>
              <a:t>10</a:t>
            </a:fld>
            <a:endParaRPr lang="fr-FR"/>
          </a:p>
        </p:txBody>
      </p:sp>
    </p:spTree>
    <p:extLst>
      <p:ext uri="{BB962C8B-B14F-4D97-AF65-F5344CB8AC3E}">
        <p14:creationId xmlns:p14="http://schemas.microsoft.com/office/powerpoint/2010/main" val="2657594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err="1"/>
              <a:t>Surcouche</a:t>
            </a:r>
            <a:r>
              <a:rPr lang="en-US" dirty="0"/>
              <a:t> </a:t>
            </a:r>
            <a:r>
              <a:rPr lang="en-US" dirty="0" err="1"/>
              <a:t>lca_algebraic</a:t>
            </a:r>
            <a:endParaRPr lang="en-US" dirty="0"/>
          </a:p>
        </p:txBody>
      </p:sp>
      <p:sp>
        <p:nvSpPr>
          <p:cNvPr id="4" name="Espace réservé du numéro de diapositive 3"/>
          <p:cNvSpPr>
            <a:spLocks noGrp="1"/>
          </p:cNvSpPr>
          <p:nvPr>
            <p:ph type="sldNum" sz="quarter" idx="5"/>
          </p:nvPr>
        </p:nvSpPr>
        <p:spPr/>
        <p:txBody>
          <a:bodyPr/>
          <a:lstStyle/>
          <a:p>
            <a:fld id="{835AC577-BBDB-F247-939E-70F8457DFBEC}" type="slidenum">
              <a:rPr lang="fr-FR" smtClean="0"/>
              <a:t>11</a:t>
            </a:fld>
            <a:endParaRPr lang="fr-FR"/>
          </a:p>
        </p:txBody>
      </p:sp>
    </p:spTree>
    <p:extLst>
      <p:ext uri="{BB962C8B-B14F-4D97-AF65-F5344CB8AC3E}">
        <p14:creationId xmlns:p14="http://schemas.microsoft.com/office/powerpoint/2010/main" val="36478028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preserve="1" userDrawn="1">
  <p:cSld name="Titre image moteur">
    <p:bg>
      <p:bgPr>
        <a:blipFill>
          <a:blip r:embed="rId2"/>
          <a:srcRect t="9677" b="9676"/>
          <a:stretch/>
        </a:blipFill>
        <a:effectLst/>
      </p:bgPr>
    </p:bg>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451788" y="2061647"/>
            <a:ext cx="6291912" cy="906450"/>
          </a:xfrm>
        </p:spPr>
        <p:txBody>
          <a:bodyPr>
            <a:noAutofit/>
          </a:bodyPr>
          <a:lstStyle>
            <a:lvl1pPr algn="l">
              <a:defRPr sz="3200" b="1">
                <a:solidFill>
                  <a:schemeClr val="bg1"/>
                </a:solidFill>
                <a:latin typeface="Georgia"/>
                <a:ea typeface="Georgia"/>
              </a:defRPr>
            </a:lvl1pPr>
          </a:lstStyle>
          <a:p>
            <a:pPr>
              <a:defRPr/>
            </a:pPr>
            <a:r>
              <a:rPr lang="fr-FR" dirty="0"/>
              <a:t>Cliquez et modifiez le titre</a:t>
            </a:r>
            <a:endParaRPr dirty="0"/>
          </a:p>
        </p:txBody>
      </p:sp>
      <p:pic>
        <p:nvPicPr>
          <p:cNvPr id="5" name="Image 6"/>
          <p:cNvPicPr/>
          <p:nvPr userDrawn="1"/>
        </p:nvPicPr>
        <p:blipFill>
          <a:blip r:embed="rId3"/>
          <a:stretch/>
        </p:blipFill>
        <p:spPr bwMode="auto">
          <a:xfrm>
            <a:off x="9624392" y="5157192"/>
            <a:ext cx="1716329" cy="1041502"/>
          </a:xfrm>
          <a:prstGeom prst="rect">
            <a:avLst/>
          </a:prstGeom>
          <a:ln>
            <a:noFill/>
          </a:ln>
        </p:spPr>
      </p:pic>
      <p:sp>
        <p:nvSpPr>
          <p:cNvPr id="6" name="Rectangle 8"/>
          <p:cNvSpPr/>
          <p:nvPr userDrawn="1"/>
        </p:nvSpPr>
        <p:spPr bwMode="auto">
          <a:xfrm>
            <a:off x="0" y="2835797"/>
            <a:ext cx="4710897" cy="1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7" name="Espace réservé du contenu 10"/>
          <p:cNvSpPr>
            <a:spLocks noGrp="1"/>
          </p:cNvSpPr>
          <p:nvPr>
            <p:ph sz="quarter" idx="13"/>
          </p:nvPr>
        </p:nvSpPr>
        <p:spPr bwMode="auto">
          <a:xfrm>
            <a:off x="452438" y="2968625"/>
            <a:ext cx="5465762" cy="917575"/>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defRPr/>
            </a:pPr>
            <a:r>
              <a:rPr lang="fr-FR"/>
              <a:t>Cliquez pour modifier les styles du texte du masque</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obj" preserve="1" userDrawn="1">
  <p:cSld name="1_Titre et contenu">
    <p:spTree>
      <p:nvGrpSpPr>
        <p:cNvPr id="1" name=""/>
        <p:cNvGrpSpPr/>
        <p:nvPr/>
      </p:nvGrpSpPr>
      <p:grpSpPr bwMode="auto">
        <a:xfrm>
          <a:off x="0" y="0"/>
          <a:ext cx="0" cy="0"/>
          <a:chOff x="0" y="0"/>
          <a:chExt cx="0" cy="0"/>
        </a:xfrm>
      </p:grpSpPr>
      <p:sp>
        <p:nvSpPr>
          <p:cNvPr id="4" name="Forme libre 19"/>
          <p:cNvSpPr/>
          <p:nvPr userDrawn="1"/>
        </p:nvSpPr>
        <p:spPr bwMode="auto">
          <a:xfrm>
            <a:off x="1" y="2358"/>
            <a:ext cx="256890" cy="186178"/>
          </a:xfrm>
          <a:custGeom>
            <a:avLst/>
            <a:gdLst>
              <a:gd name="connsiteX0" fmla="*/ 0 w 205047"/>
              <a:gd name="connsiteY0" fmla="*/ 0 h 160713"/>
              <a:gd name="connsiteX1" fmla="*/ 5542 w 205047"/>
              <a:gd name="connsiteY1" fmla="*/ 116378 h 160713"/>
              <a:gd name="connsiteX2" fmla="*/ 205047 w 205047"/>
              <a:gd name="connsiteY2" fmla="*/ 160713 h 160713"/>
              <a:gd name="connsiteX3" fmla="*/ 166255 w 205047"/>
              <a:gd name="connsiteY3" fmla="*/ 0 h 160713"/>
              <a:gd name="connsiteX4" fmla="*/ 0 w 205047"/>
              <a:gd name="connsiteY4" fmla="*/ 0 h 160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47" h="160713" extrusionOk="0">
                <a:moveTo>
                  <a:pt x="0" y="0"/>
                </a:moveTo>
                <a:lnTo>
                  <a:pt x="5542" y="116378"/>
                </a:lnTo>
                <a:lnTo>
                  <a:pt x="205047" y="160713"/>
                </a:lnTo>
                <a:lnTo>
                  <a:pt x="166255" y="0"/>
                </a:lnTo>
                <a:lnTo>
                  <a:pt x="0" y="0"/>
                </a:lnTo>
                <a:close/>
              </a:path>
            </a:pathLst>
          </a:custGeom>
          <a:solidFill>
            <a:srgbClr val="FFED00"/>
          </a:solidFill>
          <a:ln>
            <a:solidFill>
              <a:srgbClr val="FFE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grpSp>
        <p:nvGrpSpPr>
          <p:cNvPr id="5" name="Grouper 12"/>
          <p:cNvGrpSpPr/>
          <p:nvPr userDrawn="1"/>
        </p:nvGrpSpPr>
        <p:grpSpPr bwMode="auto">
          <a:xfrm>
            <a:off x="0" y="-12825"/>
            <a:ext cx="12194324" cy="944400"/>
            <a:chOff x="0" y="-12825"/>
            <a:chExt cx="12194324" cy="944400"/>
          </a:xfrm>
        </p:grpSpPr>
        <p:grpSp>
          <p:nvGrpSpPr>
            <p:cNvPr id="6" name="Grouper 13"/>
            <p:cNvGrpSpPr/>
            <p:nvPr userDrawn="1"/>
          </p:nvGrpSpPr>
          <p:grpSpPr bwMode="auto">
            <a:xfrm>
              <a:off x="0" y="126890"/>
              <a:ext cx="1130139" cy="804685"/>
              <a:chOff x="0" y="126890"/>
              <a:chExt cx="1130139" cy="804685"/>
            </a:xfrm>
          </p:grpSpPr>
          <p:sp>
            <p:nvSpPr>
              <p:cNvPr id="7" name="Forme libre 15"/>
              <p:cNvSpPr/>
              <p:nvPr userDrawn="1"/>
            </p:nvSpPr>
            <p:spPr bwMode="auto">
              <a:xfrm>
                <a:off x="0" y="538106"/>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00ABFF"/>
              </a:solidFill>
              <a:ln>
                <a:solidFill>
                  <a:srgbClr val="00A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sp>
            <p:nvSpPr>
              <p:cNvPr id="8" name="Forme libre 16"/>
              <p:cNvSpPr/>
              <p:nvPr userDrawn="1"/>
            </p:nvSpPr>
            <p:spPr bwMode="auto">
              <a:xfrm>
                <a:off x="4072" y="126890"/>
                <a:ext cx="1126067" cy="804333"/>
              </a:xfrm>
              <a:custGeom>
                <a:avLst/>
                <a:gdLst>
                  <a:gd name="connsiteX0" fmla="*/ 0 w 1100667"/>
                  <a:gd name="connsiteY0" fmla="*/ 0 h 804333"/>
                  <a:gd name="connsiteX1" fmla="*/ 0 w 1100667"/>
                  <a:gd name="connsiteY1" fmla="*/ 431800 h 804333"/>
                  <a:gd name="connsiteX2" fmla="*/ 474133 w 1100667"/>
                  <a:gd name="connsiteY2" fmla="*/ 804333 h 804333"/>
                  <a:gd name="connsiteX3" fmla="*/ 1100667 w 1100667"/>
                  <a:gd name="connsiteY3" fmla="*/ 287867 h 804333"/>
                  <a:gd name="connsiteX4" fmla="*/ 0 w 1100667"/>
                  <a:gd name="connsiteY4" fmla="*/ 0 h 804333"/>
                  <a:gd name="connsiteX0" fmla="*/ 0 w 1126067"/>
                  <a:gd name="connsiteY0" fmla="*/ 0 h 804333"/>
                  <a:gd name="connsiteX1" fmla="*/ 0 w 1126067"/>
                  <a:gd name="connsiteY1" fmla="*/ 431800 h 804333"/>
                  <a:gd name="connsiteX2" fmla="*/ 474133 w 1126067"/>
                  <a:gd name="connsiteY2" fmla="*/ 804333 h 804333"/>
                  <a:gd name="connsiteX3" fmla="*/ 1126067 w 1126067"/>
                  <a:gd name="connsiteY3" fmla="*/ 270934 h 804333"/>
                  <a:gd name="connsiteX4" fmla="*/ 0 w 1126067"/>
                  <a:gd name="connsiteY4" fmla="*/ 0 h 804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067" h="804333" extrusionOk="0">
                    <a:moveTo>
                      <a:pt x="0" y="0"/>
                    </a:moveTo>
                    <a:lnTo>
                      <a:pt x="0" y="431800"/>
                    </a:lnTo>
                    <a:lnTo>
                      <a:pt x="474133" y="804333"/>
                    </a:lnTo>
                    <a:lnTo>
                      <a:pt x="1126067" y="270934"/>
                    </a:lnTo>
                    <a:lnTo>
                      <a:pt x="0" y="0"/>
                    </a:lnTo>
                    <a:close/>
                  </a:path>
                </a:pathLst>
              </a:custGeom>
              <a:solidFill>
                <a:srgbClr val="B1B3B4"/>
              </a:solidFill>
              <a:ln>
                <a:solidFill>
                  <a:srgbClr val="B1B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grpSp>
        <p:sp>
          <p:nvSpPr>
            <p:cNvPr id="9" name="Forme libre 14"/>
            <p:cNvSpPr/>
            <p:nvPr userDrawn="1"/>
          </p:nvSpPr>
          <p:spPr bwMode="auto">
            <a:xfrm>
              <a:off x="168639" y="-12825"/>
              <a:ext cx="12025685" cy="942071"/>
            </a:xfrm>
            <a:custGeom>
              <a:avLst/>
              <a:gdLst>
                <a:gd name="connsiteX0" fmla="*/ 303551 w 1570220"/>
                <a:gd name="connsiteY0" fmla="*/ 936885 h 959370"/>
                <a:gd name="connsiteX1" fmla="*/ 963118 w 1570220"/>
                <a:gd name="connsiteY1" fmla="*/ 393492 h 959370"/>
                <a:gd name="connsiteX2" fmla="*/ 48718 w 1570220"/>
                <a:gd name="connsiteY2" fmla="*/ 176134 h 959370"/>
                <a:gd name="connsiteX3" fmla="*/ 0 w 1570220"/>
                <a:gd name="connsiteY3" fmla="*/ 0 h 959370"/>
                <a:gd name="connsiteX4" fmla="*/ 1558977 w 1570220"/>
                <a:gd name="connsiteY4" fmla="*/ 3748 h 959370"/>
                <a:gd name="connsiteX5" fmla="*/ 1570220 w 1570220"/>
                <a:gd name="connsiteY5" fmla="*/ 959370 h 959370"/>
                <a:gd name="connsiteX6" fmla="*/ 303551 w 1570220"/>
                <a:gd name="connsiteY6" fmla="*/ 936885 h 959370"/>
                <a:gd name="connsiteX0" fmla="*/ 303551 w 7321315"/>
                <a:gd name="connsiteY0" fmla="*/ 936885 h 936885"/>
                <a:gd name="connsiteX1" fmla="*/ 963118 w 7321315"/>
                <a:gd name="connsiteY1" fmla="*/ 393492 h 936885"/>
                <a:gd name="connsiteX2" fmla="*/ 48718 w 7321315"/>
                <a:gd name="connsiteY2" fmla="*/ 176134 h 936885"/>
                <a:gd name="connsiteX3" fmla="*/ 0 w 7321315"/>
                <a:gd name="connsiteY3" fmla="*/ 0 h 936885"/>
                <a:gd name="connsiteX4" fmla="*/ 1558977 w 7321315"/>
                <a:gd name="connsiteY4" fmla="*/ 3748 h 936885"/>
                <a:gd name="connsiteX5" fmla="*/ 7321315 w 7321315"/>
                <a:gd name="connsiteY5" fmla="*/ 827023 h 936885"/>
                <a:gd name="connsiteX6" fmla="*/ 303551 w 7321315"/>
                <a:gd name="connsiteY6" fmla="*/ 936885 h 936885"/>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558977 w 12001599"/>
                <a:gd name="connsiteY4" fmla="*/ 3748 h 936885"/>
                <a:gd name="connsiteX5" fmla="*/ 12001599 w 12001599"/>
                <a:gd name="connsiteY5" fmla="*/ 887181 h 936885"/>
                <a:gd name="connsiteX6" fmla="*/ 303551 w 12001599"/>
                <a:gd name="connsiteY6" fmla="*/ 936885 h 936885"/>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1990355 w 12001599"/>
                <a:gd name="connsiteY4" fmla="*/ 3748 h 936885"/>
                <a:gd name="connsiteX5" fmla="*/ 12001599 w 12001599"/>
                <a:gd name="connsiteY5" fmla="*/ 887181 h 936885"/>
                <a:gd name="connsiteX6" fmla="*/ 303551 w 12001599"/>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01599 w 12019291"/>
                <a:gd name="connsiteY5" fmla="*/ 887181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18961 w 12019291"/>
                <a:gd name="connsiteY5" fmla="*/ 892969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15324 h 936885"/>
                <a:gd name="connsiteX5" fmla="*/ 12018961 w 12019291"/>
                <a:gd name="connsiteY5" fmla="*/ 892969 h 936885"/>
                <a:gd name="connsiteX6" fmla="*/ 303551 w 12019291"/>
                <a:gd name="connsiteY6" fmla="*/ 936885 h 936885"/>
                <a:gd name="connsiteX0" fmla="*/ 303551 w 12019291"/>
                <a:gd name="connsiteY0" fmla="*/ 938923 h 938923"/>
                <a:gd name="connsiteX1" fmla="*/ 963118 w 12019291"/>
                <a:gd name="connsiteY1" fmla="*/ 395530 h 938923"/>
                <a:gd name="connsiteX2" fmla="*/ 48718 w 12019291"/>
                <a:gd name="connsiteY2" fmla="*/ 178172 h 938923"/>
                <a:gd name="connsiteX3" fmla="*/ 0 w 12019291"/>
                <a:gd name="connsiteY3" fmla="*/ 2038 h 938923"/>
                <a:gd name="connsiteX4" fmla="*/ 12019291 w 12019291"/>
                <a:gd name="connsiteY4" fmla="*/ 0 h 938923"/>
                <a:gd name="connsiteX5" fmla="*/ 12018961 w 12019291"/>
                <a:gd name="connsiteY5" fmla="*/ 895007 h 938923"/>
                <a:gd name="connsiteX6" fmla="*/ 303551 w 12019291"/>
                <a:gd name="connsiteY6" fmla="*/ 938923 h 938923"/>
                <a:gd name="connsiteX0" fmla="*/ 303551 w 12025685"/>
                <a:gd name="connsiteY0" fmla="*/ 938923 h 938923"/>
                <a:gd name="connsiteX1" fmla="*/ 963118 w 12025685"/>
                <a:gd name="connsiteY1" fmla="*/ 395530 h 938923"/>
                <a:gd name="connsiteX2" fmla="*/ 48718 w 12025685"/>
                <a:gd name="connsiteY2" fmla="*/ 178172 h 938923"/>
                <a:gd name="connsiteX3" fmla="*/ 0 w 12025685"/>
                <a:gd name="connsiteY3" fmla="*/ 2038 h 938923"/>
                <a:gd name="connsiteX4" fmla="*/ 12019291 w 12025685"/>
                <a:gd name="connsiteY4" fmla="*/ 0 h 938923"/>
                <a:gd name="connsiteX5" fmla="*/ 12025685 w 12025685"/>
                <a:gd name="connsiteY5" fmla="*/ 928624 h 938923"/>
                <a:gd name="connsiteX6" fmla="*/ 303551 w 12025685"/>
                <a:gd name="connsiteY6" fmla="*/ 938923 h 938923"/>
                <a:gd name="connsiteX0" fmla="*/ 303551 w 12025685"/>
                <a:gd name="connsiteY0" fmla="*/ 938923 h 942071"/>
                <a:gd name="connsiteX1" fmla="*/ 963118 w 12025685"/>
                <a:gd name="connsiteY1" fmla="*/ 395530 h 942071"/>
                <a:gd name="connsiteX2" fmla="*/ 48718 w 12025685"/>
                <a:gd name="connsiteY2" fmla="*/ 178172 h 942071"/>
                <a:gd name="connsiteX3" fmla="*/ 0 w 12025685"/>
                <a:gd name="connsiteY3" fmla="*/ 2038 h 942071"/>
                <a:gd name="connsiteX4" fmla="*/ 12019291 w 12025685"/>
                <a:gd name="connsiteY4" fmla="*/ 0 h 942071"/>
                <a:gd name="connsiteX5" fmla="*/ 12025685 w 12025685"/>
                <a:gd name="connsiteY5" fmla="*/ 942071 h 942071"/>
                <a:gd name="connsiteX6" fmla="*/ 303551 w 12025685"/>
                <a:gd name="connsiteY6" fmla="*/ 938923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25685" h="942071" extrusionOk="0">
                  <a:moveTo>
                    <a:pt x="303551" y="938923"/>
                  </a:moveTo>
                  <a:lnTo>
                    <a:pt x="963118" y="395530"/>
                  </a:lnTo>
                  <a:lnTo>
                    <a:pt x="48718" y="178172"/>
                  </a:lnTo>
                  <a:lnTo>
                    <a:pt x="0" y="2038"/>
                  </a:lnTo>
                  <a:lnTo>
                    <a:pt x="12019291" y="0"/>
                  </a:lnTo>
                  <a:cubicBezTo>
                    <a:pt x="12021422" y="309541"/>
                    <a:pt x="12023554" y="632530"/>
                    <a:pt x="12025685" y="942071"/>
                  </a:cubicBezTo>
                  <a:lnTo>
                    <a:pt x="303551" y="938923"/>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grpSp>
      <p:sp>
        <p:nvSpPr>
          <p:cNvPr id="10" name="Titre 1"/>
          <p:cNvSpPr>
            <a:spLocks noGrp="1"/>
          </p:cNvSpPr>
          <p:nvPr>
            <p:ph type="title"/>
          </p:nvPr>
        </p:nvSpPr>
        <p:spPr bwMode="auto"/>
        <p:txBody>
          <a:bodyPr/>
          <a:lstStyle>
            <a:lvl1pPr>
              <a:defRPr>
                <a:solidFill>
                  <a:schemeClr val="tx1"/>
                </a:solidFill>
                <a:latin typeface="Arial"/>
                <a:ea typeface="Arial"/>
              </a:defRPr>
            </a:lvl1pPr>
          </a:lstStyle>
          <a:p>
            <a:pPr>
              <a:defRPr/>
            </a:pPr>
            <a:r>
              <a:rPr lang="fr-FR" dirty="0"/>
              <a:t>Cliquez et modifiez le titre</a:t>
            </a:r>
            <a:endParaRPr dirty="0"/>
          </a:p>
        </p:txBody>
      </p:sp>
      <p:sp>
        <p:nvSpPr>
          <p:cNvPr id="11" name="Espace réservé du contenu 2"/>
          <p:cNvSpPr>
            <a:spLocks noGrp="1"/>
          </p:cNvSpPr>
          <p:nvPr>
            <p:ph idx="1"/>
          </p:nvPr>
        </p:nvSpPr>
        <p:spPr bwMode="auto">
          <a:xfrm>
            <a:off x="465513" y="1535723"/>
            <a:ext cx="11492025" cy="4641240"/>
          </a:xfrm>
        </p:spPr>
        <p:txBody>
          <a:bodyPr>
            <a:normAutofit/>
          </a:bodyPr>
          <a:lstStyle>
            <a:lvl1pPr>
              <a:defRPr sz="3600">
                <a:latin typeface="Arial"/>
                <a:ea typeface="Arial"/>
              </a:defRPr>
            </a:lvl1pPr>
            <a:lvl2pPr>
              <a:defRPr sz="3200">
                <a:latin typeface="Arial"/>
                <a:ea typeface="Arial"/>
              </a:defRPr>
            </a:lvl2pPr>
            <a:lvl3pPr>
              <a:defRPr sz="2800">
                <a:latin typeface="Arial"/>
                <a:ea typeface="Arial"/>
              </a:defRPr>
            </a:lvl3pPr>
            <a:lvl4pPr>
              <a:defRPr sz="2400">
                <a:latin typeface="Arial"/>
                <a:ea typeface="Arial"/>
              </a:defRPr>
            </a:lvl4pPr>
            <a:lvl5pPr>
              <a:defRPr sz="2400">
                <a:latin typeface="Arial"/>
                <a:ea typeface="Arial"/>
              </a:defRPr>
            </a:lvl5p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12" name="Espace réservé de la date 3"/>
          <p:cNvSpPr>
            <a:spLocks noGrp="1"/>
          </p:cNvSpPr>
          <p:nvPr>
            <p:ph type="dt" sz="half" idx="10"/>
          </p:nvPr>
        </p:nvSpPr>
        <p:spPr bwMode="auto">
          <a:xfrm>
            <a:off x="0" y="6597352"/>
            <a:ext cx="2743200" cy="260648"/>
          </a:xfrm>
        </p:spPr>
        <p:txBody>
          <a:bodyPr/>
          <a:lstStyle>
            <a:lvl1pPr>
              <a:defRPr>
                <a:latin typeface="Arial"/>
                <a:ea typeface="Arial"/>
              </a:defRPr>
            </a:lvl1pPr>
          </a:lstStyle>
          <a:p>
            <a:pPr>
              <a:defRPr/>
            </a:pPr>
            <a:fld id="{4F63FD26-D545-024D-9777-A0198319D86D}" type="datetime1">
              <a:rPr lang="fr-FR" smtClean="0"/>
              <a:t>24/04/2023</a:t>
            </a:fld>
            <a:endParaRPr lang="fr-FR"/>
          </a:p>
        </p:txBody>
      </p:sp>
      <p:sp>
        <p:nvSpPr>
          <p:cNvPr id="13" name="Espace réservé du pied de page 4"/>
          <p:cNvSpPr>
            <a:spLocks noGrp="1"/>
          </p:cNvSpPr>
          <p:nvPr>
            <p:ph type="ftr" sz="quarter" idx="11"/>
          </p:nvPr>
        </p:nvSpPr>
        <p:spPr bwMode="auto">
          <a:xfrm>
            <a:off x="4038600" y="6597352"/>
            <a:ext cx="4114800" cy="239644"/>
          </a:xfrm>
        </p:spPr>
        <p:txBody>
          <a:bodyPr/>
          <a:lstStyle>
            <a:lvl1pPr>
              <a:defRPr>
                <a:latin typeface="Arial"/>
                <a:ea typeface="Arial"/>
              </a:defRPr>
            </a:lvl1pPr>
          </a:lstStyle>
          <a:p>
            <a:pPr>
              <a:defRPr/>
            </a:pPr>
            <a:r>
              <a:rPr lang="fr-FR"/>
              <a:t>ISAE-SUPAERO</a:t>
            </a:r>
            <a:endParaRPr/>
          </a:p>
        </p:txBody>
      </p:sp>
      <p:sp>
        <p:nvSpPr>
          <p:cNvPr id="14" name="Espace réservé du numéro de diapositive 5"/>
          <p:cNvSpPr>
            <a:spLocks noGrp="1"/>
          </p:cNvSpPr>
          <p:nvPr>
            <p:ph type="sldNum" sz="quarter" idx="12"/>
          </p:nvPr>
        </p:nvSpPr>
        <p:spPr bwMode="auto">
          <a:xfrm>
            <a:off x="9448799" y="6597352"/>
            <a:ext cx="2743200" cy="242208"/>
          </a:xfrm>
        </p:spPr>
        <p:txBody>
          <a:bodyPr/>
          <a:lstStyle>
            <a:lvl1pPr>
              <a:defRPr>
                <a:latin typeface="Arial"/>
                <a:ea typeface="Arial"/>
              </a:defRPr>
            </a:lvl1pPr>
          </a:lstStyle>
          <a:p>
            <a:pPr>
              <a:defRPr/>
            </a:pPr>
            <a:fld id="{5E177536-18BF-1743-A360-A4663329E682}" type="slidenum">
              <a:t>‹N°›</a:t>
            </a:fld>
            <a:endParaRPr lang="fr-FR"/>
          </a:p>
        </p:txBody>
      </p:sp>
      <p:pic>
        <p:nvPicPr>
          <p:cNvPr id="15" name="Image 12"/>
          <p:cNvPicPr/>
          <p:nvPr userDrawn="1"/>
        </p:nvPicPr>
        <p:blipFill>
          <a:blip r:embed="rId2"/>
          <a:stretch/>
        </p:blipFill>
        <p:spPr bwMode="auto">
          <a:xfrm>
            <a:off x="229531" y="335618"/>
            <a:ext cx="530280" cy="318600"/>
          </a:xfrm>
          <a:prstGeom prst="rect">
            <a:avLst/>
          </a:prstGeom>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obj" preserve="1" userDrawn="1">
  <p:cSld name="2_Titre et contenu">
    <p:spTree>
      <p:nvGrpSpPr>
        <p:cNvPr id="1" name=""/>
        <p:cNvGrpSpPr/>
        <p:nvPr/>
      </p:nvGrpSpPr>
      <p:grpSpPr bwMode="auto">
        <a:xfrm>
          <a:off x="0" y="0"/>
          <a:ext cx="0" cy="0"/>
          <a:chOff x="0" y="0"/>
          <a:chExt cx="0" cy="0"/>
        </a:xfrm>
      </p:grpSpPr>
      <p:grpSp>
        <p:nvGrpSpPr>
          <p:cNvPr id="4" name="Grouper 12"/>
          <p:cNvGrpSpPr/>
          <p:nvPr userDrawn="1"/>
        </p:nvGrpSpPr>
        <p:grpSpPr bwMode="auto">
          <a:xfrm>
            <a:off x="0" y="-12825"/>
            <a:ext cx="12194324" cy="944400"/>
            <a:chOff x="0" y="-12825"/>
            <a:chExt cx="12194324" cy="944400"/>
          </a:xfrm>
        </p:grpSpPr>
        <p:grpSp>
          <p:nvGrpSpPr>
            <p:cNvPr id="5" name="Grouper 13"/>
            <p:cNvGrpSpPr/>
            <p:nvPr userDrawn="1"/>
          </p:nvGrpSpPr>
          <p:grpSpPr bwMode="auto">
            <a:xfrm>
              <a:off x="0" y="2358"/>
              <a:ext cx="1130139" cy="929217"/>
              <a:chOff x="0" y="2358"/>
              <a:chExt cx="1130139" cy="929217"/>
            </a:xfrm>
          </p:grpSpPr>
          <p:sp>
            <p:nvSpPr>
              <p:cNvPr id="6" name="Forme libre 17"/>
              <p:cNvSpPr/>
              <p:nvPr userDrawn="1"/>
            </p:nvSpPr>
            <p:spPr bwMode="auto">
              <a:xfrm>
                <a:off x="1" y="2358"/>
                <a:ext cx="256890" cy="186178"/>
              </a:xfrm>
              <a:custGeom>
                <a:avLst/>
                <a:gdLst>
                  <a:gd name="connsiteX0" fmla="*/ 0 w 205047"/>
                  <a:gd name="connsiteY0" fmla="*/ 0 h 160713"/>
                  <a:gd name="connsiteX1" fmla="*/ 5542 w 205047"/>
                  <a:gd name="connsiteY1" fmla="*/ 116378 h 160713"/>
                  <a:gd name="connsiteX2" fmla="*/ 205047 w 205047"/>
                  <a:gd name="connsiteY2" fmla="*/ 160713 h 160713"/>
                  <a:gd name="connsiteX3" fmla="*/ 166255 w 205047"/>
                  <a:gd name="connsiteY3" fmla="*/ 0 h 160713"/>
                  <a:gd name="connsiteX4" fmla="*/ 0 w 205047"/>
                  <a:gd name="connsiteY4" fmla="*/ 0 h 160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47" h="160713" extrusionOk="0">
                    <a:moveTo>
                      <a:pt x="0" y="0"/>
                    </a:moveTo>
                    <a:lnTo>
                      <a:pt x="5542" y="116378"/>
                    </a:lnTo>
                    <a:lnTo>
                      <a:pt x="205047" y="160713"/>
                    </a:lnTo>
                    <a:lnTo>
                      <a:pt x="166255" y="0"/>
                    </a:lnTo>
                    <a:lnTo>
                      <a:pt x="0" y="0"/>
                    </a:lnTo>
                    <a:close/>
                  </a:path>
                </a:pathLst>
              </a:custGeom>
              <a:solidFill>
                <a:srgbClr val="FFED00"/>
              </a:solidFill>
              <a:ln>
                <a:solidFill>
                  <a:srgbClr val="FFE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7" name="Forme libre 15"/>
              <p:cNvSpPr/>
              <p:nvPr userDrawn="1"/>
            </p:nvSpPr>
            <p:spPr bwMode="auto">
              <a:xfrm>
                <a:off x="0" y="538106"/>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122372"/>
              </a:solidFill>
              <a:ln>
                <a:solidFill>
                  <a:srgbClr val="1223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8" name="Forme libre 16"/>
              <p:cNvSpPr/>
              <p:nvPr userDrawn="1"/>
            </p:nvSpPr>
            <p:spPr bwMode="auto">
              <a:xfrm>
                <a:off x="4072" y="126890"/>
                <a:ext cx="1126067" cy="804333"/>
              </a:xfrm>
              <a:custGeom>
                <a:avLst/>
                <a:gdLst>
                  <a:gd name="connsiteX0" fmla="*/ 0 w 1100667"/>
                  <a:gd name="connsiteY0" fmla="*/ 0 h 804333"/>
                  <a:gd name="connsiteX1" fmla="*/ 0 w 1100667"/>
                  <a:gd name="connsiteY1" fmla="*/ 431800 h 804333"/>
                  <a:gd name="connsiteX2" fmla="*/ 474133 w 1100667"/>
                  <a:gd name="connsiteY2" fmla="*/ 804333 h 804333"/>
                  <a:gd name="connsiteX3" fmla="*/ 1100667 w 1100667"/>
                  <a:gd name="connsiteY3" fmla="*/ 287867 h 804333"/>
                  <a:gd name="connsiteX4" fmla="*/ 0 w 1100667"/>
                  <a:gd name="connsiteY4" fmla="*/ 0 h 804333"/>
                  <a:gd name="connsiteX0" fmla="*/ 0 w 1126067"/>
                  <a:gd name="connsiteY0" fmla="*/ 0 h 804333"/>
                  <a:gd name="connsiteX1" fmla="*/ 0 w 1126067"/>
                  <a:gd name="connsiteY1" fmla="*/ 431800 h 804333"/>
                  <a:gd name="connsiteX2" fmla="*/ 474133 w 1126067"/>
                  <a:gd name="connsiteY2" fmla="*/ 804333 h 804333"/>
                  <a:gd name="connsiteX3" fmla="*/ 1126067 w 1126067"/>
                  <a:gd name="connsiteY3" fmla="*/ 270934 h 804333"/>
                  <a:gd name="connsiteX4" fmla="*/ 0 w 1126067"/>
                  <a:gd name="connsiteY4" fmla="*/ 0 h 804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067" h="804333" extrusionOk="0">
                    <a:moveTo>
                      <a:pt x="0" y="0"/>
                    </a:moveTo>
                    <a:lnTo>
                      <a:pt x="0" y="431800"/>
                    </a:lnTo>
                    <a:lnTo>
                      <a:pt x="474133" y="804333"/>
                    </a:lnTo>
                    <a:lnTo>
                      <a:pt x="1126067" y="270934"/>
                    </a:lnTo>
                    <a:lnTo>
                      <a:pt x="0" y="0"/>
                    </a:lnTo>
                    <a:close/>
                  </a:path>
                </a:pathLst>
              </a:custGeom>
              <a:solidFill>
                <a:srgbClr val="00ABFF"/>
              </a:solidFill>
              <a:ln>
                <a:solidFill>
                  <a:srgbClr val="00A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
          <p:nvSpPr>
            <p:cNvPr id="9" name="Forme libre 14"/>
            <p:cNvSpPr/>
            <p:nvPr userDrawn="1"/>
          </p:nvSpPr>
          <p:spPr bwMode="auto">
            <a:xfrm>
              <a:off x="168639" y="-12825"/>
              <a:ext cx="12025685" cy="942071"/>
            </a:xfrm>
            <a:custGeom>
              <a:avLst/>
              <a:gdLst>
                <a:gd name="connsiteX0" fmla="*/ 303551 w 1570220"/>
                <a:gd name="connsiteY0" fmla="*/ 936885 h 959370"/>
                <a:gd name="connsiteX1" fmla="*/ 963118 w 1570220"/>
                <a:gd name="connsiteY1" fmla="*/ 393492 h 959370"/>
                <a:gd name="connsiteX2" fmla="*/ 48718 w 1570220"/>
                <a:gd name="connsiteY2" fmla="*/ 176134 h 959370"/>
                <a:gd name="connsiteX3" fmla="*/ 0 w 1570220"/>
                <a:gd name="connsiteY3" fmla="*/ 0 h 959370"/>
                <a:gd name="connsiteX4" fmla="*/ 1558977 w 1570220"/>
                <a:gd name="connsiteY4" fmla="*/ 3748 h 959370"/>
                <a:gd name="connsiteX5" fmla="*/ 1570220 w 1570220"/>
                <a:gd name="connsiteY5" fmla="*/ 959370 h 959370"/>
                <a:gd name="connsiteX6" fmla="*/ 303551 w 1570220"/>
                <a:gd name="connsiteY6" fmla="*/ 936885 h 959370"/>
                <a:gd name="connsiteX0" fmla="*/ 303551 w 7321315"/>
                <a:gd name="connsiteY0" fmla="*/ 936885 h 936885"/>
                <a:gd name="connsiteX1" fmla="*/ 963118 w 7321315"/>
                <a:gd name="connsiteY1" fmla="*/ 393492 h 936885"/>
                <a:gd name="connsiteX2" fmla="*/ 48718 w 7321315"/>
                <a:gd name="connsiteY2" fmla="*/ 176134 h 936885"/>
                <a:gd name="connsiteX3" fmla="*/ 0 w 7321315"/>
                <a:gd name="connsiteY3" fmla="*/ 0 h 936885"/>
                <a:gd name="connsiteX4" fmla="*/ 1558977 w 7321315"/>
                <a:gd name="connsiteY4" fmla="*/ 3748 h 936885"/>
                <a:gd name="connsiteX5" fmla="*/ 7321315 w 7321315"/>
                <a:gd name="connsiteY5" fmla="*/ 827023 h 936885"/>
                <a:gd name="connsiteX6" fmla="*/ 303551 w 7321315"/>
                <a:gd name="connsiteY6" fmla="*/ 936885 h 936885"/>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558977 w 12001599"/>
                <a:gd name="connsiteY4" fmla="*/ 3748 h 936885"/>
                <a:gd name="connsiteX5" fmla="*/ 12001599 w 12001599"/>
                <a:gd name="connsiteY5" fmla="*/ 887181 h 936885"/>
                <a:gd name="connsiteX6" fmla="*/ 303551 w 12001599"/>
                <a:gd name="connsiteY6" fmla="*/ 936885 h 936885"/>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1990355 w 12001599"/>
                <a:gd name="connsiteY4" fmla="*/ 3748 h 936885"/>
                <a:gd name="connsiteX5" fmla="*/ 12001599 w 12001599"/>
                <a:gd name="connsiteY5" fmla="*/ 887181 h 936885"/>
                <a:gd name="connsiteX6" fmla="*/ 303551 w 12001599"/>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01599 w 12019291"/>
                <a:gd name="connsiteY5" fmla="*/ 887181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18961 w 12019291"/>
                <a:gd name="connsiteY5" fmla="*/ 892969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15324 h 936885"/>
                <a:gd name="connsiteX5" fmla="*/ 12018961 w 12019291"/>
                <a:gd name="connsiteY5" fmla="*/ 892969 h 936885"/>
                <a:gd name="connsiteX6" fmla="*/ 303551 w 12019291"/>
                <a:gd name="connsiteY6" fmla="*/ 936885 h 936885"/>
                <a:gd name="connsiteX0" fmla="*/ 303551 w 12019291"/>
                <a:gd name="connsiteY0" fmla="*/ 938923 h 938923"/>
                <a:gd name="connsiteX1" fmla="*/ 963118 w 12019291"/>
                <a:gd name="connsiteY1" fmla="*/ 395530 h 938923"/>
                <a:gd name="connsiteX2" fmla="*/ 48718 w 12019291"/>
                <a:gd name="connsiteY2" fmla="*/ 178172 h 938923"/>
                <a:gd name="connsiteX3" fmla="*/ 0 w 12019291"/>
                <a:gd name="connsiteY3" fmla="*/ 2038 h 938923"/>
                <a:gd name="connsiteX4" fmla="*/ 12019291 w 12019291"/>
                <a:gd name="connsiteY4" fmla="*/ 0 h 938923"/>
                <a:gd name="connsiteX5" fmla="*/ 12018961 w 12019291"/>
                <a:gd name="connsiteY5" fmla="*/ 895007 h 938923"/>
                <a:gd name="connsiteX6" fmla="*/ 303551 w 12019291"/>
                <a:gd name="connsiteY6" fmla="*/ 938923 h 938923"/>
                <a:gd name="connsiteX0" fmla="*/ 303551 w 12025685"/>
                <a:gd name="connsiteY0" fmla="*/ 938923 h 938923"/>
                <a:gd name="connsiteX1" fmla="*/ 963118 w 12025685"/>
                <a:gd name="connsiteY1" fmla="*/ 395530 h 938923"/>
                <a:gd name="connsiteX2" fmla="*/ 48718 w 12025685"/>
                <a:gd name="connsiteY2" fmla="*/ 178172 h 938923"/>
                <a:gd name="connsiteX3" fmla="*/ 0 w 12025685"/>
                <a:gd name="connsiteY3" fmla="*/ 2038 h 938923"/>
                <a:gd name="connsiteX4" fmla="*/ 12019291 w 12025685"/>
                <a:gd name="connsiteY4" fmla="*/ 0 h 938923"/>
                <a:gd name="connsiteX5" fmla="*/ 12025685 w 12025685"/>
                <a:gd name="connsiteY5" fmla="*/ 928624 h 938923"/>
                <a:gd name="connsiteX6" fmla="*/ 303551 w 12025685"/>
                <a:gd name="connsiteY6" fmla="*/ 938923 h 938923"/>
                <a:gd name="connsiteX0" fmla="*/ 303551 w 12025685"/>
                <a:gd name="connsiteY0" fmla="*/ 938923 h 942071"/>
                <a:gd name="connsiteX1" fmla="*/ 963118 w 12025685"/>
                <a:gd name="connsiteY1" fmla="*/ 395530 h 942071"/>
                <a:gd name="connsiteX2" fmla="*/ 48718 w 12025685"/>
                <a:gd name="connsiteY2" fmla="*/ 178172 h 942071"/>
                <a:gd name="connsiteX3" fmla="*/ 0 w 12025685"/>
                <a:gd name="connsiteY3" fmla="*/ 2038 h 942071"/>
                <a:gd name="connsiteX4" fmla="*/ 12019291 w 12025685"/>
                <a:gd name="connsiteY4" fmla="*/ 0 h 942071"/>
                <a:gd name="connsiteX5" fmla="*/ 12025685 w 12025685"/>
                <a:gd name="connsiteY5" fmla="*/ 942071 h 942071"/>
                <a:gd name="connsiteX6" fmla="*/ 303551 w 12025685"/>
                <a:gd name="connsiteY6" fmla="*/ 938923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25685" h="942071" extrusionOk="0">
                  <a:moveTo>
                    <a:pt x="303551" y="938923"/>
                  </a:moveTo>
                  <a:lnTo>
                    <a:pt x="963118" y="395530"/>
                  </a:lnTo>
                  <a:lnTo>
                    <a:pt x="48718" y="178172"/>
                  </a:lnTo>
                  <a:lnTo>
                    <a:pt x="0" y="2038"/>
                  </a:lnTo>
                  <a:lnTo>
                    <a:pt x="12019291" y="0"/>
                  </a:lnTo>
                  <a:cubicBezTo>
                    <a:pt x="12021422" y="309541"/>
                    <a:pt x="12023554" y="632530"/>
                    <a:pt x="12025685" y="942071"/>
                  </a:cubicBezTo>
                  <a:lnTo>
                    <a:pt x="303551" y="938923"/>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
        <p:nvSpPr>
          <p:cNvPr id="10" name="Titre 1"/>
          <p:cNvSpPr>
            <a:spLocks noGrp="1"/>
          </p:cNvSpPr>
          <p:nvPr>
            <p:ph type="title"/>
          </p:nvPr>
        </p:nvSpPr>
        <p:spPr bwMode="auto"/>
        <p:txBody>
          <a:bodyPr/>
          <a:lstStyle>
            <a:lvl1pPr>
              <a:defRPr b="1">
                <a:solidFill>
                  <a:schemeClr val="tx1"/>
                </a:solidFill>
              </a:defRPr>
            </a:lvl1pPr>
          </a:lstStyle>
          <a:p>
            <a:pPr>
              <a:defRPr/>
            </a:pPr>
            <a:r>
              <a:rPr lang="fr-FR"/>
              <a:t>Cliquez et modifiez le titre</a:t>
            </a:r>
            <a:endParaRPr/>
          </a:p>
        </p:txBody>
      </p:sp>
      <p:sp>
        <p:nvSpPr>
          <p:cNvPr id="11" name="Espace réservé du contenu 2"/>
          <p:cNvSpPr>
            <a:spLocks noGrp="1"/>
          </p:cNvSpPr>
          <p:nvPr>
            <p:ph idx="1"/>
          </p:nvPr>
        </p:nvSpPr>
        <p:spPr bwMode="auto">
          <a:xfrm>
            <a:off x="465513" y="1535723"/>
            <a:ext cx="11492025" cy="4641240"/>
          </a:xfrm>
        </p:spPr>
        <p:txBody>
          <a:bodyPr>
            <a:normAutofit/>
          </a:bodyPr>
          <a:lstStyle>
            <a:lvl1pPr>
              <a:defRPr sz="3600"/>
            </a:lvl1pPr>
            <a:lvl2pPr>
              <a:defRPr sz="3200"/>
            </a:lvl2pPr>
            <a:lvl3pPr>
              <a:defRPr sz="2800"/>
            </a:lvl3pPr>
            <a:lvl4pPr>
              <a:defRPr sz="2400"/>
            </a:lvl4pPr>
            <a:lvl5pPr>
              <a:defRPr sz="2400"/>
            </a:lvl5p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12" name="Espace réservé de la date 3"/>
          <p:cNvSpPr>
            <a:spLocks noGrp="1"/>
          </p:cNvSpPr>
          <p:nvPr>
            <p:ph type="dt" sz="half" idx="10"/>
          </p:nvPr>
        </p:nvSpPr>
        <p:spPr bwMode="auto">
          <a:xfrm>
            <a:off x="0" y="6597352"/>
            <a:ext cx="2743200" cy="260648"/>
          </a:xfrm>
        </p:spPr>
        <p:txBody>
          <a:bodyPr/>
          <a:lstStyle/>
          <a:p>
            <a:pPr>
              <a:defRPr/>
            </a:pPr>
            <a:fld id="{365F4A79-01CE-314B-A781-D79399626C66}" type="datetime1">
              <a:rPr lang="fr-FR" smtClean="0"/>
              <a:t>24/04/2023</a:t>
            </a:fld>
            <a:endParaRPr lang="fr-FR"/>
          </a:p>
        </p:txBody>
      </p:sp>
      <p:sp>
        <p:nvSpPr>
          <p:cNvPr id="13" name="Espace réservé du pied de page 4"/>
          <p:cNvSpPr>
            <a:spLocks noGrp="1"/>
          </p:cNvSpPr>
          <p:nvPr>
            <p:ph type="ftr" sz="quarter" idx="11"/>
          </p:nvPr>
        </p:nvSpPr>
        <p:spPr bwMode="auto">
          <a:xfrm>
            <a:off x="4038600" y="6597352"/>
            <a:ext cx="4114800" cy="239644"/>
          </a:xfrm>
        </p:spPr>
        <p:txBody>
          <a:bodyPr/>
          <a:lstStyle/>
          <a:p>
            <a:pPr>
              <a:defRPr/>
            </a:pPr>
            <a:r>
              <a:rPr lang="fr-FR"/>
              <a:t>ISAE-SUPAERO</a:t>
            </a:r>
            <a:endParaRPr/>
          </a:p>
        </p:txBody>
      </p:sp>
      <p:sp>
        <p:nvSpPr>
          <p:cNvPr id="14" name="Espace réservé du numéro de diapositive 5"/>
          <p:cNvSpPr>
            <a:spLocks noGrp="1"/>
          </p:cNvSpPr>
          <p:nvPr>
            <p:ph type="sldNum" sz="quarter" idx="12"/>
          </p:nvPr>
        </p:nvSpPr>
        <p:spPr bwMode="auto">
          <a:xfrm>
            <a:off x="9448799" y="6597352"/>
            <a:ext cx="2743200" cy="242208"/>
          </a:xfrm>
        </p:spPr>
        <p:txBody>
          <a:bodyPr/>
          <a:lstStyle/>
          <a:p>
            <a:pPr>
              <a:defRPr/>
            </a:pPr>
            <a:fld id="{5E177536-18BF-1743-A360-A4663329E682}" type="slidenum">
              <a:t>‹N°›</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preserve="1" userDrawn="1">
  <p:cSld name="3_Titre et contenu">
    <p:spTree>
      <p:nvGrpSpPr>
        <p:cNvPr id="1" name=""/>
        <p:cNvGrpSpPr/>
        <p:nvPr/>
      </p:nvGrpSpPr>
      <p:grpSpPr bwMode="auto">
        <a:xfrm>
          <a:off x="0" y="0"/>
          <a:ext cx="0" cy="0"/>
          <a:chOff x="0" y="0"/>
          <a:chExt cx="0" cy="0"/>
        </a:xfrm>
      </p:grpSpPr>
      <p:grpSp>
        <p:nvGrpSpPr>
          <p:cNvPr id="4" name="Grouper 12"/>
          <p:cNvGrpSpPr/>
          <p:nvPr userDrawn="1"/>
        </p:nvGrpSpPr>
        <p:grpSpPr bwMode="auto">
          <a:xfrm>
            <a:off x="0" y="-12825"/>
            <a:ext cx="12194324" cy="944400"/>
            <a:chOff x="0" y="-12825"/>
            <a:chExt cx="12194324" cy="944400"/>
          </a:xfrm>
        </p:grpSpPr>
        <p:grpSp>
          <p:nvGrpSpPr>
            <p:cNvPr id="5" name="Grouper 13"/>
            <p:cNvGrpSpPr/>
            <p:nvPr userDrawn="1"/>
          </p:nvGrpSpPr>
          <p:grpSpPr bwMode="auto">
            <a:xfrm>
              <a:off x="0" y="2358"/>
              <a:ext cx="1130139" cy="929217"/>
              <a:chOff x="0" y="2358"/>
              <a:chExt cx="1130139" cy="929217"/>
            </a:xfrm>
          </p:grpSpPr>
          <p:sp>
            <p:nvSpPr>
              <p:cNvPr id="6" name="Forme libre 17"/>
              <p:cNvSpPr/>
              <p:nvPr userDrawn="1"/>
            </p:nvSpPr>
            <p:spPr bwMode="auto">
              <a:xfrm>
                <a:off x="1" y="2358"/>
                <a:ext cx="256890" cy="186178"/>
              </a:xfrm>
              <a:custGeom>
                <a:avLst/>
                <a:gdLst>
                  <a:gd name="connsiteX0" fmla="*/ 0 w 205047"/>
                  <a:gd name="connsiteY0" fmla="*/ 0 h 160713"/>
                  <a:gd name="connsiteX1" fmla="*/ 5542 w 205047"/>
                  <a:gd name="connsiteY1" fmla="*/ 116378 h 160713"/>
                  <a:gd name="connsiteX2" fmla="*/ 205047 w 205047"/>
                  <a:gd name="connsiteY2" fmla="*/ 160713 h 160713"/>
                  <a:gd name="connsiteX3" fmla="*/ 166255 w 205047"/>
                  <a:gd name="connsiteY3" fmla="*/ 0 h 160713"/>
                  <a:gd name="connsiteX4" fmla="*/ 0 w 205047"/>
                  <a:gd name="connsiteY4" fmla="*/ 0 h 160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47" h="160713" extrusionOk="0">
                    <a:moveTo>
                      <a:pt x="0" y="0"/>
                    </a:moveTo>
                    <a:lnTo>
                      <a:pt x="5542" y="116378"/>
                    </a:lnTo>
                    <a:lnTo>
                      <a:pt x="205047" y="160713"/>
                    </a:lnTo>
                    <a:lnTo>
                      <a:pt x="166255" y="0"/>
                    </a:lnTo>
                    <a:lnTo>
                      <a:pt x="0" y="0"/>
                    </a:lnTo>
                    <a:close/>
                  </a:path>
                </a:pathLst>
              </a:custGeom>
              <a:solidFill>
                <a:srgbClr val="FFED00"/>
              </a:solidFill>
              <a:ln>
                <a:solidFill>
                  <a:srgbClr val="FFE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7" name="Forme libre 15"/>
              <p:cNvSpPr/>
              <p:nvPr userDrawn="1"/>
            </p:nvSpPr>
            <p:spPr bwMode="auto">
              <a:xfrm>
                <a:off x="0" y="538106"/>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122372"/>
              </a:solidFill>
              <a:ln>
                <a:solidFill>
                  <a:srgbClr val="1223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8" name="Forme libre 16"/>
              <p:cNvSpPr/>
              <p:nvPr userDrawn="1"/>
            </p:nvSpPr>
            <p:spPr bwMode="auto">
              <a:xfrm>
                <a:off x="4072" y="126890"/>
                <a:ext cx="1126067" cy="804333"/>
              </a:xfrm>
              <a:custGeom>
                <a:avLst/>
                <a:gdLst>
                  <a:gd name="connsiteX0" fmla="*/ 0 w 1100667"/>
                  <a:gd name="connsiteY0" fmla="*/ 0 h 804333"/>
                  <a:gd name="connsiteX1" fmla="*/ 0 w 1100667"/>
                  <a:gd name="connsiteY1" fmla="*/ 431800 h 804333"/>
                  <a:gd name="connsiteX2" fmla="*/ 474133 w 1100667"/>
                  <a:gd name="connsiteY2" fmla="*/ 804333 h 804333"/>
                  <a:gd name="connsiteX3" fmla="*/ 1100667 w 1100667"/>
                  <a:gd name="connsiteY3" fmla="*/ 287867 h 804333"/>
                  <a:gd name="connsiteX4" fmla="*/ 0 w 1100667"/>
                  <a:gd name="connsiteY4" fmla="*/ 0 h 804333"/>
                  <a:gd name="connsiteX0" fmla="*/ 0 w 1126067"/>
                  <a:gd name="connsiteY0" fmla="*/ 0 h 804333"/>
                  <a:gd name="connsiteX1" fmla="*/ 0 w 1126067"/>
                  <a:gd name="connsiteY1" fmla="*/ 431800 h 804333"/>
                  <a:gd name="connsiteX2" fmla="*/ 474133 w 1126067"/>
                  <a:gd name="connsiteY2" fmla="*/ 804333 h 804333"/>
                  <a:gd name="connsiteX3" fmla="*/ 1126067 w 1126067"/>
                  <a:gd name="connsiteY3" fmla="*/ 270934 h 804333"/>
                  <a:gd name="connsiteX4" fmla="*/ 0 w 1126067"/>
                  <a:gd name="connsiteY4" fmla="*/ 0 h 804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067" h="804333" extrusionOk="0">
                    <a:moveTo>
                      <a:pt x="0" y="0"/>
                    </a:moveTo>
                    <a:lnTo>
                      <a:pt x="0" y="431800"/>
                    </a:lnTo>
                    <a:lnTo>
                      <a:pt x="474133" y="804333"/>
                    </a:lnTo>
                    <a:lnTo>
                      <a:pt x="1126067" y="270934"/>
                    </a:lnTo>
                    <a:lnTo>
                      <a:pt x="0" y="0"/>
                    </a:lnTo>
                    <a:close/>
                  </a:path>
                </a:pathLst>
              </a:custGeom>
              <a:solidFill>
                <a:srgbClr val="00ABFF"/>
              </a:solidFill>
              <a:ln>
                <a:solidFill>
                  <a:srgbClr val="00A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
          <p:nvSpPr>
            <p:cNvPr id="9" name="Forme libre 14"/>
            <p:cNvSpPr/>
            <p:nvPr userDrawn="1"/>
          </p:nvSpPr>
          <p:spPr bwMode="auto">
            <a:xfrm>
              <a:off x="168639" y="-12825"/>
              <a:ext cx="12025685" cy="942071"/>
            </a:xfrm>
            <a:custGeom>
              <a:avLst/>
              <a:gdLst>
                <a:gd name="connsiteX0" fmla="*/ 303551 w 1570220"/>
                <a:gd name="connsiteY0" fmla="*/ 936885 h 959370"/>
                <a:gd name="connsiteX1" fmla="*/ 963118 w 1570220"/>
                <a:gd name="connsiteY1" fmla="*/ 393492 h 959370"/>
                <a:gd name="connsiteX2" fmla="*/ 48718 w 1570220"/>
                <a:gd name="connsiteY2" fmla="*/ 176134 h 959370"/>
                <a:gd name="connsiteX3" fmla="*/ 0 w 1570220"/>
                <a:gd name="connsiteY3" fmla="*/ 0 h 959370"/>
                <a:gd name="connsiteX4" fmla="*/ 1558977 w 1570220"/>
                <a:gd name="connsiteY4" fmla="*/ 3748 h 959370"/>
                <a:gd name="connsiteX5" fmla="*/ 1570220 w 1570220"/>
                <a:gd name="connsiteY5" fmla="*/ 959370 h 959370"/>
                <a:gd name="connsiteX6" fmla="*/ 303551 w 1570220"/>
                <a:gd name="connsiteY6" fmla="*/ 936885 h 959370"/>
                <a:gd name="connsiteX0" fmla="*/ 303551 w 7321315"/>
                <a:gd name="connsiteY0" fmla="*/ 936885 h 936885"/>
                <a:gd name="connsiteX1" fmla="*/ 963118 w 7321315"/>
                <a:gd name="connsiteY1" fmla="*/ 393492 h 936885"/>
                <a:gd name="connsiteX2" fmla="*/ 48718 w 7321315"/>
                <a:gd name="connsiteY2" fmla="*/ 176134 h 936885"/>
                <a:gd name="connsiteX3" fmla="*/ 0 w 7321315"/>
                <a:gd name="connsiteY3" fmla="*/ 0 h 936885"/>
                <a:gd name="connsiteX4" fmla="*/ 1558977 w 7321315"/>
                <a:gd name="connsiteY4" fmla="*/ 3748 h 936885"/>
                <a:gd name="connsiteX5" fmla="*/ 7321315 w 7321315"/>
                <a:gd name="connsiteY5" fmla="*/ 827023 h 936885"/>
                <a:gd name="connsiteX6" fmla="*/ 303551 w 7321315"/>
                <a:gd name="connsiteY6" fmla="*/ 936885 h 936885"/>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558977 w 12001599"/>
                <a:gd name="connsiteY4" fmla="*/ 3748 h 936885"/>
                <a:gd name="connsiteX5" fmla="*/ 12001599 w 12001599"/>
                <a:gd name="connsiteY5" fmla="*/ 887181 h 936885"/>
                <a:gd name="connsiteX6" fmla="*/ 303551 w 12001599"/>
                <a:gd name="connsiteY6" fmla="*/ 936885 h 936885"/>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1990355 w 12001599"/>
                <a:gd name="connsiteY4" fmla="*/ 3748 h 936885"/>
                <a:gd name="connsiteX5" fmla="*/ 12001599 w 12001599"/>
                <a:gd name="connsiteY5" fmla="*/ 887181 h 936885"/>
                <a:gd name="connsiteX6" fmla="*/ 303551 w 12001599"/>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01599 w 12019291"/>
                <a:gd name="connsiteY5" fmla="*/ 887181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18961 w 12019291"/>
                <a:gd name="connsiteY5" fmla="*/ 892969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15324 h 936885"/>
                <a:gd name="connsiteX5" fmla="*/ 12018961 w 12019291"/>
                <a:gd name="connsiteY5" fmla="*/ 892969 h 936885"/>
                <a:gd name="connsiteX6" fmla="*/ 303551 w 12019291"/>
                <a:gd name="connsiteY6" fmla="*/ 936885 h 936885"/>
                <a:gd name="connsiteX0" fmla="*/ 303551 w 12019291"/>
                <a:gd name="connsiteY0" fmla="*/ 938923 h 938923"/>
                <a:gd name="connsiteX1" fmla="*/ 963118 w 12019291"/>
                <a:gd name="connsiteY1" fmla="*/ 395530 h 938923"/>
                <a:gd name="connsiteX2" fmla="*/ 48718 w 12019291"/>
                <a:gd name="connsiteY2" fmla="*/ 178172 h 938923"/>
                <a:gd name="connsiteX3" fmla="*/ 0 w 12019291"/>
                <a:gd name="connsiteY3" fmla="*/ 2038 h 938923"/>
                <a:gd name="connsiteX4" fmla="*/ 12019291 w 12019291"/>
                <a:gd name="connsiteY4" fmla="*/ 0 h 938923"/>
                <a:gd name="connsiteX5" fmla="*/ 12018961 w 12019291"/>
                <a:gd name="connsiteY5" fmla="*/ 895007 h 938923"/>
                <a:gd name="connsiteX6" fmla="*/ 303551 w 12019291"/>
                <a:gd name="connsiteY6" fmla="*/ 938923 h 938923"/>
                <a:gd name="connsiteX0" fmla="*/ 303551 w 12025685"/>
                <a:gd name="connsiteY0" fmla="*/ 938923 h 938923"/>
                <a:gd name="connsiteX1" fmla="*/ 963118 w 12025685"/>
                <a:gd name="connsiteY1" fmla="*/ 395530 h 938923"/>
                <a:gd name="connsiteX2" fmla="*/ 48718 w 12025685"/>
                <a:gd name="connsiteY2" fmla="*/ 178172 h 938923"/>
                <a:gd name="connsiteX3" fmla="*/ 0 w 12025685"/>
                <a:gd name="connsiteY3" fmla="*/ 2038 h 938923"/>
                <a:gd name="connsiteX4" fmla="*/ 12019291 w 12025685"/>
                <a:gd name="connsiteY4" fmla="*/ 0 h 938923"/>
                <a:gd name="connsiteX5" fmla="*/ 12025685 w 12025685"/>
                <a:gd name="connsiteY5" fmla="*/ 928624 h 938923"/>
                <a:gd name="connsiteX6" fmla="*/ 303551 w 12025685"/>
                <a:gd name="connsiteY6" fmla="*/ 938923 h 938923"/>
                <a:gd name="connsiteX0" fmla="*/ 303551 w 12025685"/>
                <a:gd name="connsiteY0" fmla="*/ 938923 h 942071"/>
                <a:gd name="connsiteX1" fmla="*/ 963118 w 12025685"/>
                <a:gd name="connsiteY1" fmla="*/ 395530 h 942071"/>
                <a:gd name="connsiteX2" fmla="*/ 48718 w 12025685"/>
                <a:gd name="connsiteY2" fmla="*/ 178172 h 942071"/>
                <a:gd name="connsiteX3" fmla="*/ 0 w 12025685"/>
                <a:gd name="connsiteY3" fmla="*/ 2038 h 942071"/>
                <a:gd name="connsiteX4" fmla="*/ 12019291 w 12025685"/>
                <a:gd name="connsiteY4" fmla="*/ 0 h 942071"/>
                <a:gd name="connsiteX5" fmla="*/ 12025685 w 12025685"/>
                <a:gd name="connsiteY5" fmla="*/ 942071 h 942071"/>
                <a:gd name="connsiteX6" fmla="*/ 303551 w 12025685"/>
                <a:gd name="connsiteY6" fmla="*/ 938923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25685" h="942071" extrusionOk="0">
                  <a:moveTo>
                    <a:pt x="303551" y="938923"/>
                  </a:moveTo>
                  <a:lnTo>
                    <a:pt x="963118" y="395530"/>
                  </a:lnTo>
                  <a:lnTo>
                    <a:pt x="48718" y="178172"/>
                  </a:lnTo>
                  <a:lnTo>
                    <a:pt x="0" y="2038"/>
                  </a:lnTo>
                  <a:lnTo>
                    <a:pt x="12019291" y="0"/>
                  </a:lnTo>
                  <a:cubicBezTo>
                    <a:pt x="12021422" y="309541"/>
                    <a:pt x="12023554" y="632530"/>
                    <a:pt x="12025685" y="942071"/>
                  </a:cubicBezTo>
                  <a:lnTo>
                    <a:pt x="303551" y="938923"/>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
        <p:nvSpPr>
          <p:cNvPr id="10" name="Titre 1"/>
          <p:cNvSpPr>
            <a:spLocks noGrp="1"/>
          </p:cNvSpPr>
          <p:nvPr>
            <p:ph type="title"/>
          </p:nvPr>
        </p:nvSpPr>
        <p:spPr bwMode="auto"/>
        <p:txBody>
          <a:bodyPr/>
          <a:lstStyle>
            <a:lvl1pPr>
              <a:defRPr b="1">
                <a:solidFill>
                  <a:schemeClr val="tx1"/>
                </a:solidFill>
              </a:defRPr>
            </a:lvl1pPr>
          </a:lstStyle>
          <a:p>
            <a:pPr>
              <a:defRPr/>
            </a:pPr>
            <a:r>
              <a:rPr lang="fr-FR"/>
              <a:t>Cliquez et modifiez le titre</a:t>
            </a:r>
            <a:endParaRPr/>
          </a:p>
        </p:txBody>
      </p:sp>
      <p:sp>
        <p:nvSpPr>
          <p:cNvPr id="11" name="Espace réservé du contenu 2"/>
          <p:cNvSpPr>
            <a:spLocks noGrp="1"/>
          </p:cNvSpPr>
          <p:nvPr>
            <p:ph idx="1"/>
          </p:nvPr>
        </p:nvSpPr>
        <p:spPr bwMode="auto">
          <a:xfrm>
            <a:off x="5453743" y="1535723"/>
            <a:ext cx="6503795" cy="5079390"/>
          </a:xfrm>
        </p:spPr>
        <p:txBody>
          <a:bodyPr>
            <a:normAutofit/>
          </a:bodyPr>
          <a:lstStyle>
            <a:lvl1pPr marL="0" indent="0">
              <a:buFont typeface="+mj-lt"/>
              <a:buNone/>
              <a:defRPr sz="2400" b="0">
                <a:latin typeface="Arial Narrow"/>
                <a:ea typeface="Arial Narrow"/>
              </a:defRPr>
            </a:lvl1pPr>
            <a:lvl2pPr marL="914400" indent="-457200">
              <a:buFont typeface="+mj-lt"/>
              <a:buAutoNum type="arabicPeriod"/>
              <a:defRPr sz="2000">
                <a:latin typeface="Arial Narrow"/>
                <a:ea typeface="Arial Narrow"/>
              </a:defRPr>
            </a:lvl2pPr>
            <a:lvl3pPr>
              <a:defRPr sz="2000"/>
            </a:lvl3pPr>
            <a:lvl4pPr>
              <a:defRPr sz="2400"/>
            </a:lvl4pPr>
            <a:lvl5pPr>
              <a:defRPr sz="2400"/>
            </a:lvl5pPr>
          </a:lstStyle>
          <a:p>
            <a:pPr lvl="0">
              <a:defRPr/>
            </a:pPr>
            <a:r>
              <a:rPr lang="fr-FR"/>
              <a:t>Cliquez pour modifier les styles du texte du masque</a:t>
            </a:r>
            <a:endParaRPr/>
          </a:p>
        </p:txBody>
      </p:sp>
      <p:sp>
        <p:nvSpPr>
          <p:cNvPr id="12" name="Espace réservé de la date 3"/>
          <p:cNvSpPr>
            <a:spLocks noGrp="1"/>
          </p:cNvSpPr>
          <p:nvPr>
            <p:ph type="dt" sz="half" idx="10"/>
          </p:nvPr>
        </p:nvSpPr>
        <p:spPr bwMode="auto">
          <a:xfrm>
            <a:off x="0" y="6615113"/>
            <a:ext cx="2743200" cy="242887"/>
          </a:xfrm>
        </p:spPr>
        <p:txBody>
          <a:bodyPr/>
          <a:lstStyle/>
          <a:p>
            <a:pPr>
              <a:defRPr/>
            </a:pPr>
            <a:fld id="{9F26BEB8-DF91-7C40-81BE-B67FA1EA6837}" type="datetime1">
              <a:rPr lang="fr-FR" smtClean="0"/>
              <a:t>24/04/2023</a:t>
            </a:fld>
            <a:endParaRPr lang="fr-FR"/>
          </a:p>
        </p:txBody>
      </p:sp>
      <p:sp>
        <p:nvSpPr>
          <p:cNvPr id="13" name="Espace réservé du pied de page 4"/>
          <p:cNvSpPr>
            <a:spLocks noGrp="1"/>
          </p:cNvSpPr>
          <p:nvPr>
            <p:ph type="ftr" sz="quarter" idx="11"/>
          </p:nvPr>
        </p:nvSpPr>
        <p:spPr bwMode="auto">
          <a:xfrm>
            <a:off x="4038600" y="6615113"/>
            <a:ext cx="4114800" cy="221883"/>
          </a:xfrm>
        </p:spPr>
        <p:txBody>
          <a:bodyPr/>
          <a:lstStyle/>
          <a:p>
            <a:pPr>
              <a:defRPr/>
            </a:pPr>
            <a:r>
              <a:rPr lang="fr-FR"/>
              <a:t>ISAE-SUPAERO</a:t>
            </a:r>
            <a:endParaRPr/>
          </a:p>
        </p:txBody>
      </p:sp>
      <p:sp>
        <p:nvSpPr>
          <p:cNvPr id="14" name="Espace réservé du numéro de diapositive 5"/>
          <p:cNvSpPr>
            <a:spLocks noGrp="1"/>
          </p:cNvSpPr>
          <p:nvPr>
            <p:ph type="sldNum" sz="quarter" idx="12"/>
          </p:nvPr>
        </p:nvSpPr>
        <p:spPr bwMode="auto">
          <a:xfrm>
            <a:off x="9448799" y="6615113"/>
            <a:ext cx="2743200" cy="224447"/>
          </a:xfrm>
        </p:spPr>
        <p:txBody>
          <a:bodyPr/>
          <a:lstStyle/>
          <a:p>
            <a:pPr>
              <a:defRPr/>
            </a:pPr>
            <a:fld id="{5E177536-18BF-1743-A360-A4663329E682}" type="slidenum">
              <a:t>‹N°›</a:t>
            </a:fld>
            <a:endParaRPr lang="fr-FR"/>
          </a:p>
        </p:txBody>
      </p:sp>
      <p:sp>
        <p:nvSpPr>
          <p:cNvPr id="15" name="Espace réservé du contenu 7"/>
          <p:cNvSpPr>
            <a:spLocks noGrp="1"/>
          </p:cNvSpPr>
          <p:nvPr>
            <p:ph sz="quarter" idx="13"/>
          </p:nvPr>
        </p:nvSpPr>
        <p:spPr bwMode="auto">
          <a:xfrm>
            <a:off x="161318" y="1535722"/>
            <a:ext cx="4939320" cy="1721827"/>
          </a:xfrm>
        </p:spPr>
        <p:txBody>
          <a:bodyPr/>
          <a:lstStyle>
            <a:lvl1pPr marL="0" indent="0">
              <a:buNone/>
              <a:defRPr b="0">
                <a:solidFill>
                  <a:srgbClr val="122372"/>
                </a:solidFill>
                <a:latin typeface="Arial"/>
                <a:ea typeface="Arial"/>
              </a:defRPr>
            </a:lvl1pPr>
          </a:lstStyle>
          <a:p>
            <a:pPr lvl="0">
              <a:defRPr/>
            </a:pPr>
            <a:r>
              <a:rPr lang="fr-FR"/>
              <a:t>Cliquez pour modifier les styles du texte du masque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type="twoObj" preserve="1" userDrawn="1">
  <p:cSld name="Deux contenus">
    <p:spTree>
      <p:nvGrpSpPr>
        <p:cNvPr id="1" name=""/>
        <p:cNvGrpSpPr/>
        <p:nvPr/>
      </p:nvGrpSpPr>
      <p:grpSpPr bwMode="auto">
        <a:xfrm>
          <a:off x="0" y="0"/>
          <a:ext cx="0" cy="0"/>
          <a:chOff x="0" y="0"/>
          <a:chExt cx="0" cy="0"/>
        </a:xfrm>
      </p:grpSpPr>
      <p:sp>
        <p:nvSpPr>
          <p:cNvPr id="4" name="Titre 1"/>
          <p:cNvSpPr>
            <a:spLocks noGrp="1"/>
          </p:cNvSpPr>
          <p:nvPr>
            <p:ph type="title"/>
          </p:nvPr>
        </p:nvSpPr>
        <p:spPr bwMode="auto"/>
        <p:txBody>
          <a:bodyPr vert="horz" lIns="91440" tIns="45720" rIns="91440" bIns="45720" rtlCol="0" anchor="ctr">
            <a:normAutofit/>
          </a:bodyPr>
          <a:lstStyle>
            <a:lvl1pPr>
              <a:defRPr lang="fr-FR" b="1"/>
            </a:lvl1pPr>
          </a:lstStyle>
          <a:p>
            <a:pPr lvl="0">
              <a:defRPr/>
            </a:pPr>
            <a:r>
              <a:rPr lang="fr-FR"/>
              <a:t>Cliquez et modifiez le titre</a:t>
            </a:r>
            <a:endParaRPr/>
          </a:p>
        </p:txBody>
      </p:sp>
      <p:sp>
        <p:nvSpPr>
          <p:cNvPr id="5" name="Espace réservé du contenu 2"/>
          <p:cNvSpPr>
            <a:spLocks noGrp="1"/>
          </p:cNvSpPr>
          <p:nvPr>
            <p:ph sz="half" idx="1"/>
          </p:nvPr>
        </p:nvSpPr>
        <p:spPr bwMode="auto">
          <a:xfrm>
            <a:off x="838200" y="1825625"/>
            <a:ext cx="5181600" cy="4351338"/>
          </a:xfrm>
        </p:spPr>
        <p:txBody>
          <a:body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6" name="Espace réservé du contenu 3"/>
          <p:cNvSpPr>
            <a:spLocks noGrp="1"/>
          </p:cNvSpPr>
          <p:nvPr>
            <p:ph sz="half" idx="2"/>
          </p:nvPr>
        </p:nvSpPr>
        <p:spPr bwMode="auto">
          <a:xfrm>
            <a:off x="6172200" y="1825625"/>
            <a:ext cx="5181600" cy="4351338"/>
          </a:xfrm>
        </p:spPr>
        <p:txBody>
          <a:body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7" name="Espace réservé de la date 4"/>
          <p:cNvSpPr>
            <a:spLocks noGrp="1"/>
          </p:cNvSpPr>
          <p:nvPr>
            <p:ph type="dt" sz="half" idx="10"/>
          </p:nvPr>
        </p:nvSpPr>
        <p:spPr bwMode="auto"/>
        <p:txBody>
          <a:bodyPr/>
          <a:lstStyle/>
          <a:p>
            <a:pPr>
              <a:defRPr/>
            </a:pPr>
            <a:fld id="{36197DF7-13A5-7745-B53C-4340CA7EB873}" type="datetime1">
              <a:rPr lang="fr-FR" smtClean="0"/>
              <a:t>24/04/2023</a:t>
            </a:fld>
            <a:endParaRPr lang="fr-FR"/>
          </a:p>
        </p:txBody>
      </p:sp>
      <p:sp>
        <p:nvSpPr>
          <p:cNvPr id="8" name="Espace réservé du pied de page 5"/>
          <p:cNvSpPr>
            <a:spLocks noGrp="1"/>
          </p:cNvSpPr>
          <p:nvPr>
            <p:ph type="ftr" sz="quarter" idx="11"/>
          </p:nvPr>
        </p:nvSpPr>
        <p:spPr bwMode="auto"/>
        <p:txBody>
          <a:bodyPr/>
          <a:lstStyle/>
          <a:p>
            <a:pPr>
              <a:defRPr/>
            </a:pPr>
            <a:r>
              <a:rPr lang="fr-FR"/>
              <a:t>ISAE-SUPAERO</a:t>
            </a:r>
            <a:endParaRPr/>
          </a:p>
        </p:txBody>
      </p:sp>
      <p:sp>
        <p:nvSpPr>
          <p:cNvPr id="9" name="Espace réservé du numéro de diapositive 6"/>
          <p:cNvSpPr>
            <a:spLocks noGrp="1"/>
          </p:cNvSpPr>
          <p:nvPr>
            <p:ph type="sldNum" sz="quarter" idx="12"/>
          </p:nvPr>
        </p:nvSpPr>
        <p:spPr bwMode="auto"/>
        <p:txBody>
          <a:bodyPr/>
          <a:lstStyle/>
          <a:p>
            <a:pPr>
              <a:defRPr/>
            </a:pPr>
            <a:fld id="{5E177536-18BF-1743-A360-A4663329E682}" type="slidenum">
              <a:t>‹N°›</a:t>
            </a:fld>
            <a:endParaRPr lang="fr-FR"/>
          </a:p>
        </p:txBody>
      </p:sp>
      <p:grpSp>
        <p:nvGrpSpPr>
          <p:cNvPr id="10" name="Grouper 7"/>
          <p:cNvGrpSpPr/>
          <p:nvPr userDrawn="1"/>
        </p:nvGrpSpPr>
        <p:grpSpPr bwMode="auto">
          <a:xfrm>
            <a:off x="0" y="-12825"/>
            <a:ext cx="12194324" cy="944400"/>
            <a:chOff x="0" y="-12825"/>
            <a:chExt cx="12194324" cy="944400"/>
          </a:xfrm>
        </p:grpSpPr>
        <p:grpSp>
          <p:nvGrpSpPr>
            <p:cNvPr id="11" name="Grouper 8"/>
            <p:cNvGrpSpPr/>
            <p:nvPr userDrawn="1"/>
          </p:nvGrpSpPr>
          <p:grpSpPr bwMode="auto">
            <a:xfrm>
              <a:off x="0" y="2358"/>
              <a:ext cx="1130139" cy="929217"/>
              <a:chOff x="0" y="2358"/>
              <a:chExt cx="1130139" cy="929217"/>
            </a:xfrm>
          </p:grpSpPr>
          <p:sp>
            <p:nvSpPr>
              <p:cNvPr id="12" name="Forme libre 10"/>
              <p:cNvSpPr/>
              <p:nvPr userDrawn="1"/>
            </p:nvSpPr>
            <p:spPr bwMode="auto">
              <a:xfrm>
                <a:off x="1" y="2358"/>
                <a:ext cx="256890" cy="186178"/>
              </a:xfrm>
              <a:custGeom>
                <a:avLst/>
                <a:gdLst>
                  <a:gd name="connsiteX0" fmla="*/ 0 w 205047"/>
                  <a:gd name="connsiteY0" fmla="*/ 0 h 160713"/>
                  <a:gd name="connsiteX1" fmla="*/ 5542 w 205047"/>
                  <a:gd name="connsiteY1" fmla="*/ 116378 h 160713"/>
                  <a:gd name="connsiteX2" fmla="*/ 205047 w 205047"/>
                  <a:gd name="connsiteY2" fmla="*/ 160713 h 160713"/>
                  <a:gd name="connsiteX3" fmla="*/ 166255 w 205047"/>
                  <a:gd name="connsiteY3" fmla="*/ 0 h 160713"/>
                  <a:gd name="connsiteX4" fmla="*/ 0 w 205047"/>
                  <a:gd name="connsiteY4" fmla="*/ 0 h 160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47" h="160713" extrusionOk="0">
                    <a:moveTo>
                      <a:pt x="0" y="0"/>
                    </a:moveTo>
                    <a:lnTo>
                      <a:pt x="5542" y="116378"/>
                    </a:lnTo>
                    <a:lnTo>
                      <a:pt x="205047" y="160713"/>
                    </a:lnTo>
                    <a:lnTo>
                      <a:pt x="166255" y="0"/>
                    </a:lnTo>
                    <a:lnTo>
                      <a:pt x="0" y="0"/>
                    </a:lnTo>
                    <a:close/>
                  </a:path>
                </a:pathLst>
              </a:custGeom>
              <a:solidFill>
                <a:srgbClr val="FFED00"/>
              </a:solidFill>
              <a:ln>
                <a:solidFill>
                  <a:srgbClr val="FFE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13" name="Forme libre 11"/>
              <p:cNvSpPr/>
              <p:nvPr userDrawn="1"/>
            </p:nvSpPr>
            <p:spPr bwMode="auto">
              <a:xfrm>
                <a:off x="0" y="538106"/>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122372"/>
              </a:solidFill>
              <a:ln>
                <a:solidFill>
                  <a:srgbClr val="1223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14" name="Forme libre 12"/>
              <p:cNvSpPr/>
              <p:nvPr userDrawn="1"/>
            </p:nvSpPr>
            <p:spPr bwMode="auto">
              <a:xfrm>
                <a:off x="4072" y="126890"/>
                <a:ext cx="1126067" cy="804333"/>
              </a:xfrm>
              <a:custGeom>
                <a:avLst/>
                <a:gdLst>
                  <a:gd name="connsiteX0" fmla="*/ 0 w 1100667"/>
                  <a:gd name="connsiteY0" fmla="*/ 0 h 804333"/>
                  <a:gd name="connsiteX1" fmla="*/ 0 w 1100667"/>
                  <a:gd name="connsiteY1" fmla="*/ 431800 h 804333"/>
                  <a:gd name="connsiteX2" fmla="*/ 474133 w 1100667"/>
                  <a:gd name="connsiteY2" fmla="*/ 804333 h 804333"/>
                  <a:gd name="connsiteX3" fmla="*/ 1100667 w 1100667"/>
                  <a:gd name="connsiteY3" fmla="*/ 287867 h 804333"/>
                  <a:gd name="connsiteX4" fmla="*/ 0 w 1100667"/>
                  <a:gd name="connsiteY4" fmla="*/ 0 h 804333"/>
                  <a:gd name="connsiteX0" fmla="*/ 0 w 1126067"/>
                  <a:gd name="connsiteY0" fmla="*/ 0 h 804333"/>
                  <a:gd name="connsiteX1" fmla="*/ 0 w 1126067"/>
                  <a:gd name="connsiteY1" fmla="*/ 431800 h 804333"/>
                  <a:gd name="connsiteX2" fmla="*/ 474133 w 1126067"/>
                  <a:gd name="connsiteY2" fmla="*/ 804333 h 804333"/>
                  <a:gd name="connsiteX3" fmla="*/ 1126067 w 1126067"/>
                  <a:gd name="connsiteY3" fmla="*/ 270934 h 804333"/>
                  <a:gd name="connsiteX4" fmla="*/ 0 w 1126067"/>
                  <a:gd name="connsiteY4" fmla="*/ 0 h 804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067" h="804333" extrusionOk="0">
                    <a:moveTo>
                      <a:pt x="0" y="0"/>
                    </a:moveTo>
                    <a:lnTo>
                      <a:pt x="0" y="431800"/>
                    </a:lnTo>
                    <a:lnTo>
                      <a:pt x="474133" y="804333"/>
                    </a:lnTo>
                    <a:lnTo>
                      <a:pt x="1126067" y="270934"/>
                    </a:lnTo>
                    <a:lnTo>
                      <a:pt x="0" y="0"/>
                    </a:lnTo>
                    <a:close/>
                  </a:path>
                </a:pathLst>
              </a:custGeom>
              <a:solidFill>
                <a:srgbClr val="00ABFF"/>
              </a:solidFill>
              <a:ln>
                <a:solidFill>
                  <a:srgbClr val="00A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
          <p:nvSpPr>
            <p:cNvPr id="15" name="Forme libre 9"/>
            <p:cNvSpPr/>
            <p:nvPr userDrawn="1"/>
          </p:nvSpPr>
          <p:spPr bwMode="auto">
            <a:xfrm>
              <a:off x="168639" y="-12825"/>
              <a:ext cx="12025685" cy="942071"/>
            </a:xfrm>
            <a:custGeom>
              <a:avLst/>
              <a:gdLst>
                <a:gd name="connsiteX0" fmla="*/ 303551 w 1570220"/>
                <a:gd name="connsiteY0" fmla="*/ 936885 h 959370"/>
                <a:gd name="connsiteX1" fmla="*/ 963118 w 1570220"/>
                <a:gd name="connsiteY1" fmla="*/ 393492 h 959370"/>
                <a:gd name="connsiteX2" fmla="*/ 48718 w 1570220"/>
                <a:gd name="connsiteY2" fmla="*/ 176134 h 959370"/>
                <a:gd name="connsiteX3" fmla="*/ 0 w 1570220"/>
                <a:gd name="connsiteY3" fmla="*/ 0 h 959370"/>
                <a:gd name="connsiteX4" fmla="*/ 1558977 w 1570220"/>
                <a:gd name="connsiteY4" fmla="*/ 3748 h 959370"/>
                <a:gd name="connsiteX5" fmla="*/ 1570220 w 1570220"/>
                <a:gd name="connsiteY5" fmla="*/ 959370 h 959370"/>
                <a:gd name="connsiteX6" fmla="*/ 303551 w 1570220"/>
                <a:gd name="connsiteY6" fmla="*/ 936885 h 959370"/>
                <a:gd name="connsiteX0" fmla="*/ 303551 w 7321315"/>
                <a:gd name="connsiteY0" fmla="*/ 936885 h 936885"/>
                <a:gd name="connsiteX1" fmla="*/ 963118 w 7321315"/>
                <a:gd name="connsiteY1" fmla="*/ 393492 h 936885"/>
                <a:gd name="connsiteX2" fmla="*/ 48718 w 7321315"/>
                <a:gd name="connsiteY2" fmla="*/ 176134 h 936885"/>
                <a:gd name="connsiteX3" fmla="*/ 0 w 7321315"/>
                <a:gd name="connsiteY3" fmla="*/ 0 h 936885"/>
                <a:gd name="connsiteX4" fmla="*/ 1558977 w 7321315"/>
                <a:gd name="connsiteY4" fmla="*/ 3748 h 936885"/>
                <a:gd name="connsiteX5" fmla="*/ 7321315 w 7321315"/>
                <a:gd name="connsiteY5" fmla="*/ 827023 h 936885"/>
                <a:gd name="connsiteX6" fmla="*/ 303551 w 7321315"/>
                <a:gd name="connsiteY6" fmla="*/ 936885 h 936885"/>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558977 w 12001599"/>
                <a:gd name="connsiteY4" fmla="*/ 3748 h 936885"/>
                <a:gd name="connsiteX5" fmla="*/ 12001599 w 12001599"/>
                <a:gd name="connsiteY5" fmla="*/ 887181 h 936885"/>
                <a:gd name="connsiteX6" fmla="*/ 303551 w 12001599"/>
                <a:gd name="connsiteY6" fmla="*/ 936885 h 936885"/>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1990355 w 12001599"/>
                <a:gd name="connsiteY4" fmla="*/ 3748 h 936885"/>
                <a:gd name="connsiteX5" fmla="*/ 12001599 w 12001599"/>
                <a:gd name="connsiteY5" fmla="*/ 887181 h 936885"/>
                <a:gd name="connsiteX6" fmla="*/ 303551 w 12001599"/>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01599 w 12019291"/>
                <a:gd name="connsiteY5" fmla="*/ 887181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18961 w 12019291"/>
                <a:gd name="connsiteY5" fmla="*/ 892969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15324 h 936885"/>
                <a:gd name="connsiteX5" fmla="*/ 12018961 w 12019291"/>
                <a:gd name="connsiteY5" fmla="*/ 892969 h 936885"/>
                <a:gd name="connsiteX6" fmla="*/ 303551 w 12019291"/>
                <a:gd name="connsiteY6" fmla="*/ 936885 h 936885"/>
                <a:gd name="connsiteX0" fmla="*/ 303551 w 12019291"/>
                <a:gd name="connsiteY0" fmla="*/ 938923 h 938923"/>
                <a:gd name="connsiteX1" fmla="*/ 963118 w 12019291"/>
                <a:gd name="connsiteY1" fmla="*/ 395530 h 938923"/>
                <a:gd name="connsiteX2" fmla="*/ 48718 w 12019291"/>
                <a:gd name="connsiteY2" fmla="*/ 178172 h 938923"/>
                <a:gd name="connsiteX3" fmla="*/ 0 w 12019291"/>
                <a:gd name="connsiteY3" fmla="*/ 2038 h 938923"/>
                <a:gd name="connsiteX4" fmla="*/ 12019291 w 12019291"/>
                <a:gd name="connsiteY4" fmla="*/ 0 h 938923"/>
                <a:gd name="connsiteX5" fmla="*/ 12018961 w 12019291"/>
                <a:gd name="connsiteY5" fmla="*/ 895007 h 938923"/>
                <a:gd name="connsiteX6" fmla="*/ 303551 w 12019291"/>
                <a:gd name="connsiteY6" fmla="*/ 938923 h 938923"/>
                <a:gd name="connsiteX0" fmla="*/ 303551 w 12025685"/>
                <a:gd name="connsiteY0" fmla="*/ 938923 h 938923"/>
                <a:gd name="connsiteX1" fmla="*/ 963118 w 12025685"/>
                <a:gd name="connsiteY1" fmla="*/ 395530 h 938923"/>
                <a:gd name="connsiteX2" fmla="*/ 48718 w 12025685"/>
                <a:gd name="connsiteY2" fmla="*/ 178172 h 938923"/>
                <a:gd name="connsiteX3" fmla="*/ 0 w 12025685"/>
                <a:gd name="connsiteY3" fmla="*/ 2038 h 938923"/>
                <a:gd name="connsiteX4" fmla="*/ 12019291 w 12025685"/>
                <a:gd name="connsiteY4" fmla="*/ 0 h 938923"/>
                <a:gd name="connsiteX5" fmla="*/ 12025685 w 12025685"/>
                <a:gd name="connsiteY5" fmla="*/ 928624 h 938923"/>
                <a:gd name="connsiteX6" fmla="*/ 303551 w 12025685"/>
                <a:gd name="connsiteY6" fmla="*/ 938923 h 938923"/>
                <a:gd name="connsiteX0" fmla="*/ 303551 w 12025685"/>
                <a:gd name="connsiteY0" fmla="*/ 938923 h 942071"/>
                <a:gd name="connsiteX1" fmla="*/ 963118 w 12025685"/>
                <a:gd name="connsiteY1" fmla="*/ 395530 h 942071"/>
                <a:gd name="connsiteX2" fmla="*/ 48718 w 12025685"/>
                <a:gd name="connsiteY2" fmla="*/ 178172 h 942071"/>
                <a:gd name="connsiteX3" fmla="*/ 0 w 12025685"/>
                <a:gd name="connsiteY3" fmla="*/ 2038 h 942071"/>
                <a:gd name="connsiteX4" fmla="*/ 12019291 w 12025685"/>
                <a:gd name="connsiteY4" fmla="*/ 0 h 942071"/>
                <a:gd name="connsiteX5" fmla="*/ 12025685 w 12025685"/>
                <a:gd name="connsiteY5" fmla="*/ 942071 h 942071"/>
                <a:gd name="connsiteX6" fmla="*/ 303551 w 12025685"/>
                <a:gd name="connsiteY6" fmla="*/ 938923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25685" h="942071" extrusionOk="0">
                  <a:moveTo>
                    <a:pt x="303551" y="938923"/>
                  </a:moveTo>
                  <a:lnTo>
                    <a:pt x="963118" y="395530"/>
                  </a:lnTo>
                  <a:lnTo>
                    <a:pt x="48718" y="178172"/>
                  </a:lnTo>
                  <a:lnTo>
                    <a:pt x="0" y="2038"/>
                  </a:lnTo>
                  <a:lnTo>
                    <a:pt x="12019291" y="0"/>
                  </a:lnTo>
                  <a:cubicBezTo>
                    <a:pt x="12021422" y="309541"/>
                    <a:pt x="12023554" y="632530"/>
                    <a:pt x="12025685" y="942071"/>
                  </a:cubicBezTo>
                  <a:lnTo>
                    <a:pt x="303551" y="938923"/>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Comparaison">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1658938" y="-41275"/>
            <a:ext cx="10515600" cy="970521"/>
          </a:xfrm>
        </p:spPr>
        <p:txBody>
          <a:bodyPr vert="horz" lIns="91440" tIns="45720" rIns="91440" bIns="45720" rtlCol="0" anchor="ctr">
            <a:normAutofit/>
          </a:bodyPr>
          <a:lstStyle>
            <a:lvl1pPr>
              <a:defRPr lang="fr-FR" b="1"/>
            </a:lvl1pPr>
          </a:lstStyle>
          <a:p>
            <a:pPr lvl="0">
              <a:defRPr/>
            </a:pPr>
            <a:r>
              <a:rPr lang="fr-FR"/>
              <a:t>Cliquez et modifiez le titre</a:t>
            </a:r>
            <a:endParaRPr/>
          </a:p>
        </p:txBody>
      </p:sp>
      <p:sp>
        <p:nvSpPr>
          <p:cNvPr id="5" name="Espace réservé du texte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fr-FR"/>
              <a:t>Cliquez pour modifier les styles du texte du masque</a:t>
            </a:r>
            <a:endParaRPr/>
          </a:p>
        </p:txBody>
      </p:sp>
      <p:sp>
        <p:nvSpPr>
          <p:cNvPr id="6" name="Espace réservé du contenu 3"/>
          <p:cNvSpPr>
            <a:spLocks noGrp="1"/>
          </p:cNvSpPr>
          <p:nvPr>
            <p:ph sz="half" idx="2"/>
          </p:nvPr>
        </p:nvSpPr>
        <p:spPr bwMode="auto">
          <a:xfrm>
            <a:off x="839788" y="2505074"/>
            <a:ext cx="5157787" cy="3684588"/>
          </a:xfrm>
        </p:spPr>
        <p:txBody>
          <a:body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7" name="Espace réservé du texte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fr-FR"/>
              <a:t>Cliquez pour modifier les styles du texte du masque</a:t>
            </a:r>
            <a:endParaRPr/>
          </a:p>
        </p:txBody>
      </p:sp>
      <p:sp>
        <p:nvSpPr>
          <p:cNvPr id="8" name="Espace réservé du contenu 5"/>
          <p:cNvSpPr>
            <a:spLocks noGrp="1"/>
          </p:cNvSpPr>
          <p:nvPr>
            <p:ph sz="quarter" idx="4"/>
          </p:nvPr>
        </p:nvSpPr>
        <p:spPr bwMode="auto">
          <a:xfrm>
            <a:off x="6172200" y="2505074"/>
            <a:ext cx="5183188" cy="3684588"/>
          </a:xfrm>
        </p:spPr>
        <p:txBody>
          <a:body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9" name="Espace réservé de la date 6"/>
          <p:cNvSpPr>
            <a:spLocks noGrp="1"/>
          </p:cNvSpPr>
          <p:nvPr>
            <p:ph type="dt" sz="half" idx="10"/>
          </p:nvPr>
        </p:nvSpPr>
        <p:spPr bwMode="auto"/>
        <p:txBody>
          <a:bodyPr/>
          <a:lstStyle/>
          <a:p>
            <a:pPr>
              <a:defRPr/>
            </a:pPr>
            <a:fld id="{F1717C3E-BFFB-AB4A-9821-85973A084ED3}" type="datetime1">
              <a:rPr lang="fr-FR" smtClean="0"/>
              <a:t>24/04/2023</a:t>
            </a:fld>
            <a:endParaRPr lang="fr-FR"/>
          </a:p>
        </p:txBody>
      </p:sp>
      <p:sp>
        <p:nvSpPr>
          <p:cNvPr id="10" name="Espace réservé du pied de page 7"/>
          <p:cNvSpPr>
            <a:spLocks noGrp="1"/>
          </p:cNvSpPr>
          <p:nvPr>
            <p:ph type="ftr" sz="quarter" idx="11"/>
          </p:nvPr>
        </p:nvSpPr>
        <p:spPr bwMode="auto"/>
        <p:txBody>
          <a:bodyPr/>
          <a:lstStyle/>
          <a:p>
            <a:pPr>
              <a:defRPr/>
            </a:pPr>
            <a:r>
              <a:rPr lang="fr-FR"/>
              <a:t>ISAE-SUPAERO</a:t>
            </a:r>
            <a:endParaRPr/>
          </a:p>
        </p:txBody>
      </p:sp>
      <p:sp>
        <p:nvSpPr>
          <p:cNvPr id="11" name="Espace réservé du numéro de diapositive 8"/>
          <p:cNvSpPr>
            <a:spLocks noGrp="1"/>
          </p:cNvSpPr>
          <p:nvPr>
            <p:ph type="sldNum" sz="quarter" idx="12"/>
          </p:nvPr>
        </p:nvSpPr>
        <p:spPr bwMode="auto"/>
        <p:txBody>
          <a:bodyPr/>
          <a:lstStyle/>
          <a:p>
            <a:pPr>
              <a:defRPr/>
            </a:pPr>
            <a:fld id="{5E177536-18BF-1743-A360-A4663329E682}" type="slidenum">
              <a:t>‹N°›</a:t>
            </a:fld>
            <a:endParaRPr lang="fr-FR"/>
          </a:p>
        </p:txBody>
      </p:sp>
      <p:grpSp>
        <p:nvGrpSpPr>
          <p:cNvPr id="12" name="Grouper 9"/>
          <p:cNvGrpSpPr/>
          <p:nvPr userDrawn="1"/>
        </p:nvGrpSpPr>
        <p:grpSpPr bwMode="auto">
          <a:xfrm>
            <a:off x="0" y="-12825"/>
            <a:ext cx="12194324" cy="944400"/>
            <a:chOff x="0" y="-12825"/>
            <a:chExt cx="12194324" cy="944400"/>
          </a:xfrm>
        </p:grpSpPr>
        <p:grpSp>
          <p:nvGrpSpPr>
            <p:cNvPr id="13" name="Grouper 10"/>
            <p:cNvGrpSpPr/>
            <p:nvPr userDrawn="1"/>
          </p:nvGrpSpPr>
          <p:grpSpPr bwMode="auto">
            <a:xfrm>
              <a:off x="0" y="2358"/>
              <a:ext cx="1130139" cy="929217"/>
              <a:chOff x="0" y="2358"/>
              <a:chExt cx="1130139" cy="929217"/>
            </a:xfrm>
          </p:grpSpPr>
          <p:sp>
            <p:nvSpPr>
              <p:cNvPr id="14" name="Forme libre 12"/>
              <p:cNvSpPr/>
              <p:nvPr userDrawn="1"/>
            </p:nvSpPr>
            <p:spPr bwMode="auto">
              <a:xfrm>
                <a:off x="1" y="2358"/>
                <a:ext cx="256890" cy="186178"/>
              </a:xfrm>
              <a:custGeom>
                <a:avLst/>
                <a:gdLst>
                  <a:gd name="connsiteX0" fmla="*/ 0 w 205047"/>
                  <a:gd name="connsiteY0" fmla="*/ 0 h 160713"/>
                  <a:gd name="connsiteX1" fmla="*/ 5542 w 205047"/>
                  <a:gd name="connsiteY1" fmla="*/ 116378 h 160713"/>
                  <a:gd name="connsiteX2" fmla="*/ 205047 w 205047"/>
                  <a:gd name="connsiteY2" fmla="*/ 160713 h 160713"/>
                  <a:gd name="connsiteX3" fmla="*/ 166255 w 205047"/>
                  <a:gd name="connsiteY3" fmla="*/ 0 h 160713"/>
                  <a:gd name="connsiteX4" fmla="*/ 0 w 205047"/>
                  <a:gd name="connsiteY4" fmla="*/ 0 h 160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47" h="160713" extrusionOk="0">
                    <a:moveTo>
                      <a:pt x="0" y="0"/>
                    </a:moveTo>
                    <a:lnTo>
                      <a:pt x="5542" y="116378"/>
                    </a:lnTo>
                    <a:lnTo>
                      <a:pt x="205047" y="160713"/>
                    </a:lnTo>
                    <a:lnTo>
                      <a:pt x="166255" y="0"/>
                    </a:lnTo>
                    <a:lnTo>
                      <a:pt x="0" y="0"/>
                    </a:lnTo>
                    <a:close/>
                  </a:path>
                </a:pathLst>
              </a:custGeom>
              <a:solidFill>
                <a:srgbClr val="FFED00"/>
              </a:solidFill>
              <a:ln>
                <a:solidFill>
                  <a:srgbClr val="FFE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15" name="Forme libre 13"/>
              <p:cNvSpPr/>
              <p:nvPr userDrawn="1"/>
            </p:nvSpPr>
            <p:spPr bwMode="auto">
              <a:xfrm>
                <a:off x="0" y="538106"/>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122372"/>
              </a:solidFill>
              <a:ln>
                <a:solidFill>
                  <a:srgbClr val="1223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16" name="Forme libre 14"/>
              <p:cNvSpPr/>
              <p:nvPr userDrawn="1"/>
            </p:nvSpPr>
            <p:spPr bwMode="auto">
              <a:xfrm>
                <a:off x="4072" y="126890"/>
                <a:ext cx="1126067" cy="804333"/>
              </a:xfrm>
              <a:custGeom>
                <a:avLst/>
                <a:gdLst>
                  <a:gd name="connsiteX0" fmla="*/ 0 w 1100667"/>
                  <a:gd name="connsiteY0" fmla="*/ 0 h 804333"/>
                  <a:gd name="connsiteX1" fmla="*/ 0 w 1100667"/>
                  <a:gd name="connsiteY1" fmla="*/ 431800 h 804333"/>
                  <a:gd name="connsiteX2" fmla="*/ 474133 w 1100667"/>
                  <a:gd name="connsiteY2" fmla="*/ 804333 h 804333"/>
                  <a:gd name="connsiteX3" fmla="*/ 1100667 w 1100667"/>
                  <a:gd name="connsiteY3" fmla="*/ 287867 h 804333"/>
                  <a:gd name="connsiteX4" fmla="*/ 0 w 1100667"/>
                  <a:gd name="connsiteY4" fmla="*/ 0 h 804333"/>
                  <a:gd name="connsiteX0" fmla="*/ 0 w 1126067"/>
                  <a:gd name="connsiteY0" fmla="*/ 0 h 804333"/>
                  <a:gd name="connsiteX1" fmla="*/ 0 w 1126067"/>
                  <a:gd name="connsiteY1" fmla="*/ 431800 h 804333"/>
                  <a:gd name="connsiteX2" fmla="*/ 474133 w 1126067"/>
                  <a:gd name="connsiteY2" fmla="*/ 804333 h 804333"/>
                  <a:gd name="connsiteX3" fmla="*/ 1126067 w 1126067"/>
                  <a:gd name="connsiteY3" fmla="*/ 270934 h 804333"/>
                  <a:gd name="connsiteX4" fmla="*/ 0 w 1126067"/>
                  <a:gd name="connsiteY4" fmla="*/ 0 h 804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067" h="804333" extrusionOk="0">
                    <a:moveTo>
                      <a:pt x="0" y="0"/>
                    </a:moveTo>
                    <a:lnTo>
                      <a:pt x="0" y="431800"/>
                    </a:lnTo>
                    <a:lnTo>
                      <a:pt x="474133" y="804333"/>
                    </a:lnTo>
                    <a:lnTo>
                      <a:pt x="1126067" y="270934"/>
                    </a:lnTo>
                    <a:lnTo>
                      <a:pt x="0" y="0"/>
                    </a:lnTo>
                    <a:close/>
                  </a:path>
                </a:pathLst>
              </a:custGeom>
              <a:solidFill>
                <a:srgbClr val="00ABFF"/>
              </a:solidFill>
              <a:ln>
                <a:solidFill>
                  <a:srgbClr val="00A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
          <p:nvSpPr>
            <p:cNvPr id="17" name="Forme libre 11"/>
            <p:cNvSpPr/>
            <p:nvPr userDrawn="1"/>
          </p:nvSpPr>
          <p:spPr bwMode="auto">
            <a:xfrm>
              <a:off x="168639" y="-12825"/>
              <a:ext cx="12025685" cy="942071"/>
            </a:xfrm>
            <a:custGeom>
              <a:avLst/>
              <a:gdLst>
                <a:gd name="connsiteX0" fmla="*/ 303551 w 1570220"/>
                <a:gd name="connsiteY0" fmla="*/ 936885 h 959370"/>
                <a:gd name="connsiteX1" fmla="*/ 963118 w 1570220"/>
                <a:gd name="connsiteY1" fmla="*/ 393492 h 959370"/>
                <a:gd name="connsiteX2" fmla="*/ 48718 w 1570220"/>
                <a:gd name="connsiteY2" fmla="*/ 176134 h 959370"/>
                <a:gd name="connsiteX3" fmla="*/ 0 w 1570220"/>
                <a:gd name="connsiteY3" fmla="*/ 0 h 959370"/>
                <a:gd name="connsiteX4" fmla="*/ 1558977 w 1570220"/>
                <a:gd name="connsiteY4" fmla="*/ 3748 h 959370"/>
                <a:gd name="connsiteX5" fmla="*/ 1570220 w 1570220"/>
                <a:gd name="connsiteY5" fmla="*/ 959370 h 959370"/>
                <a:gd name="connsiteX6" fmla="*/ 303551 w 1570220"/>
                <a:gd name="connsiteY6" fmla="*/ 936885 h 959370"/>
                <a:gd name="connsiteX0" fmla="*/ 303551 w 7321315"/>
                <a:gd name="connsiteY0" fmla="*/ 936885 h 936885"/>
                <a:gd name="connsiteX1" fmla="*/ 963118 w 7321315"/>
                <a:gd name="connsiteY1" fmla="*/ 393492 h 936885"/>
                <a:gd name="connsiteX2" fmla="*/ 48718 w 7321315"/>
                <a:gd name="connsiteY2" fmla="*/ 176134 h 936885"/>
                <a:gd name="connsiteX3" fmla="*/ 0 w 7321315"/>
                <a:gd name="connsiteY3" fmla="*/ 0 h 936885"/>
                <a:gd name="connsiteX4" fmla="*/ 1558977 w 7321315"/>
                <a:gd name="connsiteY4" fmla="*/ 3748 h 936885"/>
                <a:gd name="connsiteX5" fmla="*/ 7321315 w 7321315"/>
                <a:gd name="connsiteY5" fmla="*/ 827023 h 936885"/>
                <a:gd name="connsiteX6" fmla="*/ 303551 w 7321315"/>
                <a:gd name="connsiteY6" fmla="*/ 936885 h 936885"/>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558977 w 12001599"/>
                <a:gd name="connsiteY4" fmla="*/ 3748 h 936885"/>
                <a:gd name="connsiteX5" fmla="*/ 12001599 w 12001599"/>
                <a:gd name="connsiteY5" fmla="*/ 887181 h 936885"/>
                <a:gd name="connsiteX6" fmla="*/ 303551 w 12001599"/>
                <a:gd name="connsiteY6" fmla="*/ 936885 h 936885"/>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1990355 w 12001599"/>
                <a:gd name="connsiteY4" fmla="*/ 3748 h 936885"/>
                <a:gd name="connsiteX5" fmla="*/ 12001599 w 12001599"/>
                <a:gd name="connsiteY5" fmla="*/ 887181 h 936885"/>
                <a:gd name="connsiteX6" fmla="*/ 303551 w 12001599"/>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01599 w 12019291"/>
                <a:gd name="connsiteY5" fmla="*/ 887181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18961 w 12019291"/>
                <a:gd name="connsiteY5" fmla="*/ 892969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15324 h 936885"/>
                <a:gd name="connsiteX5" fmla="*/ 12018961 w 12019291"/>
                <a:gd name="connsiteY5" fmla="*/ 892969 h 936885"/>
                <a:gd name="connsiteX6" fmla="*/ 303551 w 12019291"/>
                <a:gd name="connsiteY6" fmla="*/ 936885 h 936885"/>
                <a:gd name="connsiteX0" fmla="*/ 303551 w 12019291"/>
                <a:gd name="connsiteY0" fmla="*/ 938923 h 938923"/>
                <a:gd name="connsiteX1" fmla="*/ 963118 w 12019291"/>
                <a:gd name="connsiteY1" fmla="*/ 395530 h 938923"/>
                <a:gd name="connsiteX2" fmla="*/ 48718 w 12019291"/>
                <a:gd name="connsiteY2" fmla="*/ 178172 h 938923"/>
                <a:gd name="connsiteX3" fmla="*/ 0 w 12019291"/>
                <a:gd name="connsiteY3" fmla="*/ 2038 h 938923"/>
                <a:gd name="connsiteX4" fmla="*/ 12019291 w 12019291"/>
                <a:gd name="connsiteY4" fmla="*/ 0 h 938923"/>
                <a:gd name="connsiteX5" fmla="*/ 12018961 w 12019291"/>
                <a:gd name="connsiteY5" fmla="*/ 895007 h 938923"/>
                <a:gd name="connsiteX6" fmla="*/ 303551 w 12019291"/>
                <a:gd name="connsiteY6" fmla="*/ 938923 h 938923"/>
                <a:gd name="connsiteX0" fmla="*/ 303551 w 12025685"/>
                <a:gd name="connsiteY0" fmla="*/ 938923 h 938923"/>
                <a:gd name="connsiteX1" fmla="*/ 963118 w 12025685"/>
                <a:gd name="connsiteY1" fmla="*/ 395530 h 938923"/>
                <a:gd name="connsiteX2" fmla="*/ 48718 w 12025685"/>
                <a:gd name="connsiteY2" fmla="*/ 178172 h 938923"/>
                <a:gd name="connsiteX3" fmla="*/ 0 w 12025685"/>
                <a:gd name="connsiteY3" fmla="*/ 2038 h 938923"/>
                <a:gd name="connsiteX4" fmla="*/ 12019291 w 12025685"/>
                <a:gd name="connsiteY4" fmla="*/ 0 h 938923"/>
                <a:gd name="connsiteX5" fmla="*/ 12025685 w 12025685"/>
                <a:gd name="connsiteY5" fmla="*/ 928624 h 938923"/>
                <a:gd name="connsiteX6" fmla="*/ 303551 w 12025685"/>
                <a:gd name="connsiteY6" fmla="*/ 938923 h 938923"/>
                <a:gd name="connsiteX0" fmla="*/ 303551 w 12025685"/>
                <a:gd name="connsiteY0" fmla="*/ 938923 h 942071"/>
                <a:gd name="connsiteX1" fmla="*/ 963118 w 12025685"/>
                <a:gd name="connsiteY1" fmla="*/ 395530 h 942071"/>
                <a:gd name="connsiteX2" fmla="*/ 48718 w 12025685"/>
                <a:gd name="connsiteY2" fmla="*/ 178172 h 942071"/>
                <a:gd name="connsiteX3" fmla="*/ 0 w 12025685"/>
                <a:gd name="connsiteY3" fmla="*/ 2038 h 942071"/>
                <a:gd name="connsiteX4" fmla="*/ 12019291 w 12025685"/>
                <a:gd name="connsiteY4" fmla="*/ 0 h 942071"/>
                <a:gd name="connsiteX5" fmla="*/ 12025685 w 12025685"/>
                <a:gd name="connsiteY5" fmla="*/ 942071 h 942071"/>
                <a:gd name="connsiteX6" fmla="*/ 303551 w 12025685"/>
                <a:gd name="connsiteY6" fmla="*/ 938923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25685" h="942071" extrusionOk="0">
                  <a:moveTo>
                    <a:pt x="303551" y="938923"/>
                  </a:moveTo>
                  <a:lnTo>
                    <a:pt x="963118" y="395530"/>
                  </a:lnTo>
                  <a:lnTo>
                    <a:pt x="48718" y="178172"/>
                  </a:lnTo>
                  <a:lnTo>
                    <a:pt x="0" y="2038"/>
                  </a:lnTo>
                  <a:lnTo>
                    <a:pt x="12019291" y="0"/>
                  </a:lnTo>
                  <a:cubicBezTo>
                    <a:pt x="12021422" y="309541"/>
                    <a:pt x="12023554" y="632530"/>
                    <a:pt x="12025685" y="942071"/>
                  </a:cubicBezTo>
                  <a:lnTo>
                    <a:pt x="303551" y="938923"/>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re seul">
    <p:spTree>
      <p:nvGrpSpPr>
        <p:cNvPr id="1" name=""/>
        <p:cNvGrpSpPr/>
        <p:nvPr/>
      </p:nvGrpSpPr>
      <p:grpSpPr bwMode="auto">
        <a:xfrm>
          <a:off x="0" y="0"/>
          <a:ext cx="0" cy="0"/>
          <a:chOff x="0" y="0"/>
          <a:chExt cx="0" cy="0"/>
        </a:xfrm>
      </p:grpSpPr>
      <p:sp>
        <p:nvSpPr>
          <p:cNvPr id="4" name="Titre 1"/>
          <p:cNvSpPr>
            <a:spLocks noGrp="1"/>
          </p:cNvSpPr>
          <p:nvPr>
            <p:ph type="title"/>
          </p:nvPr>
        </p:nvSpPr>
        <p:spPr bwMode="auto"/>
        <p:txBody>
          <a:bodyPr vert="horz" lIns="91440" tIns="45720" rIns="91440" bIns="45720" rtlCol="0" anchor="ctr">
            <a:normAutofit/>
          </a:bodyPr>
          <a:lstStyle>
            <a:lvl1pPr>
              <a:defRPr lang="fr-FR" b="1"/>
            </a:lvl1pPr>
          </a:lstStyle>
          <a:p>
            <a:pPr lvl="0">
              <a:defRPr/>
            </a:pPr>
            <a:r>
              <a:rPr lang="fr-FR"/>
              <a:t>Cliquez et modifiez le titre</a:t>
            </a:r>
            <a:endParaRPr/>
          </a:p>
        </p:txBody>
      </p:sp>
      <p:sp>
        <p:nvSpPr>
          <p:cNvPr id="5" name="Espace réservé de la date 2"/>
          <p:cNvSpPr>
            <a:spLocks noGrp="1"/>
          </p:cNvSpPr>
          <p:nvPr>
            <p:ph type="dt" sz="half" idx="10"/>
          </p:nvPr>
        </p:nvSpPr>
        <p:spPr bwMode="auto"/>
        <p:txBody>
          <a:bodyPr/>
          <a:lstStyle/>
          <a:p>
            <a:pPr>
              <a:defRPr/>
            </a:pPr>
            <a:fld id="{54E07C19-7494-AB40-88A2-03646C361831}" type="datetime1">
              <a:rPr lang="fr-FR" smtClean="0"/>
              <a:t>24/04/2023</a:t>
            </a:fld>
            <a:endParaRPr lang="fr-FR"/>
          </a:p>
        </p:txBody>
      </p:sp>
      <p:sp>
        <p:nvSpPr>
          <p:cNvPr id="6" name="Espace réservé du pied de page 3"/>
          <p:cNvSpPr>
            <a:spLocks noGrp="1"/>
          </p:cNvSpPr>
          <p:nvPr>
            <p:ph type="ftr" sz="quarter" idx="11"/>
          </p:nvPr>
        </p:nvSpPr>
        <p:spPr bwMode="auto"/>
        <p:txBody>
          <a:bodyPr/>
          <a:lstStyle/>
          <a:p>
            <a:pPr>
              <a:defRPr/>
            </a:pPr>
            <a:r>
              <a:rPr lang="fr-FR"/>
              <a:t>ISAE-SUPAERO</a:t>
            </a:r>
            <a:endParaRPr/>
          </a:p>
        </p:txBody>
      </p:sp>
      <p:sp>
        <p:nvSpPr>
          <p:cNvPr id="7" name="Espace réservé du numéro de diapositive 4"/>
          <p:cNvSpPr>
            <a:spLocks noGrp="1"/>
          </p:cNvSpPr>
          <p:nvPr>
            <p:ph type="sldNum" sz="quarter" idx="12"/>
          </p:nvPr>
        </p:nvSpPr>
        <p:spPr bwMode="auto"/>
        <p:txBody>
          <a:bodyPr/>
          <a:lstStyle/>
          <a:p>
            <a:pPr>
              <a:defRPr/>
            </a:pPr>
            <a:fld id="{5E177536-18BF-1743-A360-A4663329E682}" type="slidenum">
              <a:t>‹N°›</a:t>
            </a:fld>
            <a:endParaRPr lang="fr-FR"/>
          </a:p>
        </p:txBody>
      </p:sp>
      <p:grpSp>
        <p:nvGrpSpPr>
          <p:cNvPr id="8" name="Grouper 5"/>
          <p:cNvGrpSpPr/>
          <p:nvPr userDrawn="1"/>
        </p:nvGrpSpPr>
        <p:grpSpPr bwMode="auto">
          <a:xfrm>
            <a:off x="0" y="-12825"/>
            <a:ext cx="12194324" cy="944400"/>
            <a:chOff x="0" y="-12825"/>
            <a:chExt cx="12194324" cy="944400"/>
          </a:xfrm>
        </p:grpSpPr>
        <p:grpSp>
          <p:nvGrpSpPr>
            <p:cNvPr id="9" name="Grouper 6"/>
            <p:cNvGrpSpPr/>
            <p:nvPr userDrawn="1"/>
          </p:nvGrpSpPr>
          <p:grpSpPr bwMode="auto">
            <a:xfrm>
              <a:off x="0" y="2358"/>
              <a:ext cx="1130139" cy="929217"/>
              <a:chOff x="0" y="2358"/>
              <a:chExt cx="1130139" cy="929217"/>
            </a:xfrm>
          </p:grpSpPr>
          <p:sp>
            <p:nvSpPr>
              <p:cNvPr id="10" name="Forme libre 8"/>
              <p:cNvSpPr/>
              <p:nvPr userDrawn="1"/>
            </p:nvSpPr>
            <p:spPr bwMode="auto">
              <a:xfrm>
                <a:off x="1" y="2358"/>
                <a:ext cx="256890" cy="186178"/>
              </a:xfrm>
              <a:custGeom>
                <a:avLst/>
                <a:gdLst>
                  <a:gd name="connsiteX0" fmla="*/ 0 w 205047"/>
                  <a:gd name="connsiteY0" fmla="*/ 0 h 160713"/>
                  <a:gd name="connsiteX1" fmla="*/ 5542 w 205047"/>
                  <a:gd name="connsiteY1" fmla="*/ 116378 h 160713"/>
                  <a:gd name="connsiteX2" fmla="*/ 205047 w 205047"/>
                  <a:gd name="connsiteY2" fmla="*/ 160713 h 160713"/>
                  <a:gd name="connsiteX3" fmla="*/ 166255 w 205047"/>
                  <a:gd name="connsiteY3" fmla="*/ 0 h 160713"/>
                  <a:gd name="connsiteX4" fmla="*/ 0 w 205047"/>
                  <a:gd name="connsiteY4" fmla="*/ 0 h 160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47" h="160713" extrusionOk="0">
                    <a:moveTo>
                      <a:pt x="0" y="0"/>
                    </a:moveTo>
                    <a:lnTo>
                      <a:pt x="5542" y="116378"/>
                    </a:lnTo>
                    <a:lnTo>
                      <a:pt x="205047" y="160713"/>
                    </a:lnTo>
                    <a:lnTo>
                      <a:pt x="166255" y="0"/>
                    </a:lnTo>
                    <a:lnTo>
                      <a:pt x="0" y="0"/>
                    </a:lnTo>
                    <a:close/>
                  </a:path>
                </a:pathLst>
              </a:custGeom>
              <a:solidFill>
                <a:srgbClr val="FFED00"/>
              </a:solidFill>
              <a:ln>
                <a:solidFill>
                  <a:srgbClr val="FFE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11" name="Forme libre 9"/>
              <p:cNvSpPr/>
              <p:nvPr userDrawn="1"/>
            </p:nvSpPr>
            <p:spPr bwMode="auto">
              <a:xfrm>
                <a:off x="0" y="538106"/>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122372"/>
              </a:solidFill>
              <a:ln>
                <a:solidFill>
                  <a:srgbClr val="1223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12" name="Forme libre 10"/>
              <p:cNvSpPr/>
              <p:nvPr userDrawn="1"/>
            </p:nvSpPr>
            <p:spPr bwMode="auto">
              <a:xfrm>
                <a:off x="4072" y="126890"/>
                <a:ext cx="1126067" cy="804333"/>
              </a:xfrm>
              <a:custGeom>
                <a:avLst/>
                <a:gdLst>
                  <a:gd name="connsiteX0" fmla="*/ 0 w 1100667"/>
                  <a:gd name="connsiteY0" fmla="*/ 0 h 804333"/>
                  <a:gd name="connsiteX1" fmla="*/ 0 w 1100667"/>
                  <a:gd name="connsiteY1" fmla="*/ 431800 h 804333"/>
                  <a:gd name="connsiteX2" fmla="*/ 474133 w 1100667"/>
                  <a:gd name="connsiteY2" fmla="*/ 804333 h 804333"/>
                  <a:gd name="connsiteX3" fmla="*/ 1100667 w 1100667"/>
                  <a:gd name="connsiteY3" fmla="*/ 287867 h 804333"/>
                  <a:gd name="connsiteX4" fmla="*/ 0 w 1100667"/>
                  <a:gd name="connsiteY4" fmla="*/ 0 h 804333"/>
                  <a:gd name="connsiteX0" fmla="*/ 0 w 1126067"/>
                  <a:gd name="connsiteY0" fmla="*/ 0 h 804333"/>
                  <a:gd name="connsiteX1" fmla="*/ 0 w 1126067"/>
                  <a:gd name="connsiteY1" fmla="*/ 431800 h 804333"/>
                  <a:gd name="connsiteX2" fmla="*/ 474133 w 1126067"/>
                  <a:gd name="connsiteY2" fmla="*/ 804333 h 804333"/>
                  <a:gd name="connsiteX3" fmla="*/ 1126067 w 1126067"/>
                  <a:gd name="connsiteY3" fmla="*/ 270934 h 804333"/>
                  <a:gd name="connsiteX4" fmla="*/ 0 w 1126067"/>
                  <a:gd name="connsiteY4" fmla="*/ 0 h 804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067" h="804333" extrusionOk="0">
                    <a:moveTo>
                      <a:pt x="0" y="0"/>
                    </a:moveTo>
                    <a:lnTo>
                      <a:pt x="0" y="431800"/>
                    </a:lnTo>
                    <a:lnTo>
                      <a:pt x="474133" y="804333"/>
                    </a:lnTo>
                    <a:lnTo>
                      <a:pt x="1126067" y="270934"/>
                    </a:lnTo>
                    <a:lnTo>
                      <a:pt x="0" y="0"/>
                    </a:lnTo>
                    <a:close/>
                  </a:path>
                </a:pathLst>
              </a:custGeom>
              <a:solidFill>
                <a:srgbClr val="00ABFF"/>
              </a:solidFill>
              <a:ln>
                <a:solidFill>
                  <a:srgbClr val="00A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
          <p:nvSpPr>
            <p:cNvPr id="13" name="Forme libre 7"/>
            <p:cNvSpPr/>
            <p:nvPr userDrawn="1"/>
          </p:nvSpPr>
          <p:spPr bwMode="auto">
            <a:xfrm>
              <a:off x="168639" y="-12825"/>
              <a:ext cx="12025685" cy="942071"/>
            </a:xfrm>
            <a:custGeom>
              <a:avLst/>
              <a:gdLst>
                <a:gd name="connsiteX0" fmla="*/ 303551 w 1570220"/>
                <a:gd name="connsiteY0" fmla="*/ 936885 h 959370"/>
                <a:gd name="connsiteX1" fmla="*/ 963118 w 1570220"/>
                <a:gd name="connsiteY1" fmla="*/ 393492 h 959370"/>
                <a:gd name="connsiteX2" fmla="*/ 48718 w 1570220"/>
                <a:gd name="connsiteY2" fmla="*/ 176134 h 959370"/>
                <a:gd name="connsiteX3" fmla="*/ 0 w 1570220"/>
                <a:gd name="connsiteY3" fmla="*/ 0 h 959370"/>
                <a:gd name="connsiteX4" fmla="*/ 1558977 w 1570220"/>
                <a:gd name="connsiteY4" fmla="*/ 3748 h 959370"/>
                <a:gd name="connsiteX5" fmla="*/ 1570220 w 1570220"/>
                <a:gd name="connsiteY5" fmla="*/ 959370 h 959370"/>
                <a:gd name="connsiteX6" fmla="*/ 303551 w 1570220"/>
                <a:gd name="connsiteY6" fmla="*/ 936885 h 959370"/>
                <a:gd name="connsiteX0" fmla="*/ 303551 w 7321315"/>
                <a:gd name="connsiteY0" fmla="*/ 936885 h 936885"/>
                <a:gd name="connsiteX1" fmla="*/ 963118 w 7321315"/>
                <a:gd name="connsiteY1" fmla="*/ 393492 h 936885"/>
                <a:gd name="connsiteX2" fmla="*/ 48718 w 7321315"/>
                <a:gd name="connsiteY2" fmla="*/ 176134 h 936885"/>
                <a:gd name="connsiteX3" fmla="*/ 0 w 7321315"/>
                <a:gd name="connsiteY3" fmla="*/ 0 h 936885"/>
                <a:gd name="connsiteX4" fmla="*/ 1558977 w 7321315"/>
                <a:gd name="connsiteY4" fmla="*/ 3748 h 936885"/>
                <a:gd name="connsiteX5" fmla="*/ 7321315 w 7321315"/>
                <a:gd name="connsiteY5" fmla="*/ 827023 h 936885"/>
                <a:gd name="connsiteX6" fmla="*/ 303551 w 7321315"/>
                <a:gd name="connsiteY6" fmla="*/ 936885 h 936885"/>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558977 w 12001599"/>
                <a:gd name="connsiteY4" fmla="*/ 3748 h 936885"/>
                <a:gd name="connsiteX5" fmla="*/ 12001599 w 12001599"/>
                <a:gd name="connsiteY5" fmla="*/ 887181 h 936885"/>
                <a:gd name="connsiteX6" fmla="*/ 303551 w 12001599"/>
                <a:gd name="connsiteY6" fmla="*/ 936885 h 936885"/>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1990355 w 12001599"/>
                <a:gd name="connsiteY4" fmla="*/ 3748 h 936885"/>
                <a:gd name="connsiteX5" fmla="*/ 12001599 w 12001599"/>
                <a:gd name="connsiteY5" fmla="*/ 887181 h 936885"/>
                <a:gd name="connsiteX6" fmla="*/ 303551 w 12001599"/>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01599 w 12019291"/>
                <a:gd name="connsiteY5" fmla="*/ 887181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18961 w 12019291"/>
                <a:gd name="connsiteY5" fmla="*/ 892969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15324 h 936885"/>
                <a:gd name="connsiteX5" fmla="*/ 12018961 w 12019291"/>
                <a:gd name="connsiteY5" fmla="*/ 892969 h 936885"/>
                <a:gd name="connsiteX6" fmla="*/ 303551 w 12019291"/>
                <a:gd name="connsiteY6" fmla="*/ 936885 h 936885"/>
                <a:gd name="connsiteX0" fmla="*/ 303551 w 12019291"/>
                <a:gd name="connsiteY0" fmla="*/ 938923 h 938923"/>
                <a:gd name="connsiteX1" fmla="*/ 963118 w 12019291"/>
                <a:gd name="connsiteY1" fmla="*/ 395530 h 938923"/>
                <a:gd name="connsiteX2" fmla="*/ 48718 w 12019291"/>
                <a:gd name="connsiteY2" fmla="*/ 178172 h 938923"/>
                <a:gd name="connsiteX3" fmla="*/ 0 w 12019291"/>
                <a:gd name="connsiteY3" fmla="*/ 2038 h 938923"/>
                <a:gd name="connsiteX4" fmla="*/ 12019291 w 12019291"/>
                <a:gd name="connsiteY4" fmla="*/ 0 h 938923"/>
                <a:gd name="connsiteX5" fmla="*/ 12018961 w 12019291"/>
                <a:gd name="connsiteY5" fmla="*/ 895007 h 938923"/>
                <a:gd name="connsiteX6" fmla="*/ 303551 w 12019291"/>
                <a:gd name="connsiteY6" fmla="*/ 938923 h 938923"/>
                <a:gd name="connsiteX0" fmla="*/ 303551 w 12025685"/>
                <a:gd name="connsiteY0" fmla="*/ 938923 h 938923"/>
                <a:gd name="connsiteX1" fmla="*/ 963118 w 12025685"/>
                <a:gd name="connsiteY1" fmla="*/ 395530 h 938923"/>
                <a:gd name="connsiteX2" fmla="*/ 48718 w 12025685"/>
                <a:gd name="connsiteY2" fmla="*/ 178172 h 938923"/>
                <a:gd name="connsiteX3" fmla="*/ 0 w 12025685"/>
                <a:gd name="connsiteY3" fmla="*/ 2038 h 938923"/>
                <a:gd name="connsiteX4" fmla="*/ 12019291 w 12025685"/>
                <a:gd name="connsiteY4" fmla="*/ 0 h 938923"/>
                <a:gd name="connsiteX5" fmla="*/ 12025685 w 12025685"/>
                <a:gd name="connsiteY5" fmla="*/ 928624 h 938923"/>
                <a:gd name="connsiteX6" fmla="*/ 303551 w 12025685"/>
                <a:gd name="connsiteY6" fmla="*/ 938923 h 938923"/>
                <a:gd name="connsiteX0" fmla="*/ 303551 w 12025685"/>
                <a:gd name="connsiteY0" fmla="*/ 938923 h 942071"/>
                <a:gd name="connsiteX1" fmla="*/ 963118 w 12025685"/>
                <a:gd name="connsiteY1" fmla="*/ 395530 h 942071"/>
                <a:gd name="connsiteX2" fmla="*/ 48718 w 12025685"/>
                <a:gd name="connsiteY2" fmla="*/ 178172 h 942071"/>
                <a:gd name="connsiteX3" fmla="*/ 0 w 12025685"/>
                <a:gd name="connsiteY3" fmla="*/ 2038 h 942071"/>
                <a:gd name="connsiteX4" fmla="*/ 12019291 w 12025685"/>
                <a:gd name="connsiteY4" fmla="*/ 0 h 942071"/>
                <a:gd name="connsiteX5" fmla="*/ 12025685 w 12025685"/>
                <a:gd name="connsiteY5" fmla="*/ 942071 h 942071"/>
                <a:gd name="connsiteX6" fmla="*/ 303551 w 12025685"/>
                <a:gd name="connsiteY6" fmla="*/ 938923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25685" h="942071" extrusionOk="0">
                  <a:moveTo>
                    <a:pt x="303551" y="938923"/>
                  </a:moveTo>
                  <a:lnTo>
                    <a:pt x="963118" y="395530"/>
                  </a:lnTo>
                  <a:lnTo>
                    <a:pt x="48718" y="178172"/>
                  </a:lnTo>
                  <a:lnTo>
                    <a:pt x="0" y="2038"/>
                  </a:lnTo>
                  <a:lnTo>
                    <a:pt x="12019291" y="0"/>
                  </a:lnTo>
                  <a:cubicBezTo>
                    <a:pt x="12021422" y="309541"/>
                    <a:pt x="12023554" y="632530"/>
                    <a:pt x="12025685" y="942071"/>
                  </a:cubicBezTo>
                  <a:lnTo>
                    <a:pt x="303551" y="938923"/>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PhAnim="0" preserve="1" userDrawn="1">
  <p:cSld name="1_Titre seul">
    <p:spTree>
      <p:nvGrpSpPr>
        <p:cNvPr id="1" name=""/>
        <p:cNvGrpSpPr/>
        <p:nvPr/>
      </p:nvGrpSpPr>
      <p:grpSpPr bwMode="auto">
        <a:xfrm>
          <a:off x="0" y="0"/>
          <a:ext cx="0" cy="0"/>
          <a:chOff x="0" y="0"/>
          <a:chExt cx="0" cy="0"/>
        </a:xfrm>
      </p:grpSpPr>
      <p:sp>
        <p:nvSpPr>
          <p:cNvPr id="4" name="Titre 1"/>
          <p:cNvSpPr>
            <a:spLocks noGrp="1"/>
          </p:cNvSpPr>
          <p:nvPr>
            <p:ph type="title"/>
          </p:nvPr>
        </p:nvSpPr>
        <p:spPr bwMode="auto"/>
        <p:txBody>
          <a:bodyPr vert="horz" lIns="91440" tIns="45720" rIns="91440" bIns="45720" rtlCol="0" anchor="ctr">
            <a:normAutofit/>
          </a:bodyPr>
          <a:lstStyle>
            <a:lvl1pPr>
              <a:defRPr lang="fr-FR" b="1"/>
            </a:lvl1pPr>
          </a:lstStyle>
          <a:p>
            <a:pPr lvl="0">
              <a:defRPr/>
            </a:pPr>
            <a:r>
              <a:rPr lang="fr-FR"/>
              <a:t>Cliquez et modifiez le titre</a:t>
            </a:r>
            <a:endParaRPr/>
          </a:p>
        </p:txBody>
      </p:sp>
      <p:sp>
        <p:nvSpPr>
          <p:cNvPr id="5" name="Espace réservé de la date 2"/>
          <p:cNvSpPr>
            <a:spLocks noGrp="1"/>
          </p:cNvSpPr>
          <p:nvPr>
            <p:ph type="dt" sz="half" idx="10"/>
          </p:nvPr>
        </p:nvSpPr>
        <p:spPr bwMode="auto"/>
        <p:txBody>
          <a:bodyPr/>
          <a:lstStyle/>
          <a:p>
            <a:pPr>
              <a:defRPr/>
            </a:pPr>
            <a:fld id="{66A50F50-C42D-9948-8325-3F49C89E1103}" type="datetime1">
              <a:rPr lang="fr-FR" smtClean="0"/>
              <a:t>24/04/2023</a:t>
            </a:fld>
            <a:endParaRPr lang="fr-FR"/>
          </a:p>
        </p:txBody>
      </p:sp>
      <p:sp>
        <p:nvSpPr>
          <p:cNvPr id="6" name="Espace réservé du pied de page 3"/>
          <p:cNvSpPr>
            <a:spLocks noGrp="1"/>
          </p:cNvSpPr>
          <p:nvPr>
            <p:ph type="ftr" sz="quarter" idx="11"/>
          </p:nvPr>
        </p:nvSpPr>
        <p:spPr bwMode="auto"/>
        <p:txBody>
          <a:bodyPr/>
          <a:lstStyle/>
          <a:p>
            <a:pPr>
              <a:defRPr/>
            </a:pPr>
            <a:r>
              <a:rPr lang="fr-FR"/>
              <a:t>ISAE-SUPAERO</a:t>
            </a:r>
            <a:endParaRPr/>
          </a:p>
        </p:txBody>
      </p:sp>
      <p:sp>
        <p:nvSpPr>
          <p:cNvPr id="7" name="Espace réservé du numéro de diapositive 4"/>
          <p:cNvSpPr>
            <a:spLocks noGrp="1"/>
          </p:cNvSpPr>
          <p:nvPr>
            <p:ph type="sldNum" sz="quarter" idx="12"/>
          </p:nvPr>
        </p:nvSpPr>
        <p:spPr bwMode="auto"/>
        <p:txBody>
          <a:bodyPr/>
          <a:lstStyle/>
          <a:p>
            <a:pPr>
              <a:defRPr/>
            </a:pPr>
            <a:fld id="{5E177536-18BF-1743-A360-A4663329E682}" type="slidenum">
              <a:t>‹N°›</a:t>
            </a:fld>
            <a:endParaRPr lang="fr-FR"/>
          </a:p>
        </p:txBody>
      </p:sp>
      <p:grpSp>
        <p:nvGrpSpPr>
          <p:cNvPr id="8" name="Grouper 5"/>
          <p:cNvGrpSpPr/>
          <p:nvPr userDrawn="1"/>
        </p:nvGrpSpPr>
        <p:grpSpPr bwMode="auto">
          <a:xfrm>
            <a:off x="0" y="-12825"/>
            <a:ext cx="12194324" cy="6460415"/>
            <a:chOff x="0" y="-12825"/>
            <a:chExt cx="12194324" cy="6460415"/>
          </a:xfrm>
        </p:grpSpPr>
        <p:grpSp>
          <p:nvGrpSpPr>
            <p:cNvPr id="9" name="Grouper 6"/>
            <p:cNvGrpSpPr/>
            <p:nvPr userDrawn="1"/>
          </p:nvGrpSpPr>
          <p:grpSpPr bwMode="auto">
            <a:xfrm>
              <a:off x="0" y="2358"/>
              <a:ext cx="6887395" cy="6445232"/>
              <a:chOff x="0" y="2358"/>
              <a:chExt cx="6887395" cy="6445232"/>
            </a:xfrm>
          </p:grpSpPr>
          <p:sp>
            <p:nvSpPr>
              <p:cNvPr id="10" name="Forme libre 8"/>
              <p:cNvSpPr/>
              <p:nvPr userDrawn="1"/>
            </p:nvSpPr>
            <p:spPr bwMode="auto">
              <a:xfrm>
                <a:off x="1" y="2358"/>
                <a:ext cx="256890" cy="186178"/>
              </a:xfrm>
              <a:custGeom>
                <a:avLst/>
                <a:gdLst>
                  <a:gd name="connsiteX0" fmla="*/ 0 w 205047"/>
                  <a:gd name="connsiteY0" fmla="*/ 0 h 160713"/>
                  <a:gd name="connsiteX1" fmla="*/ 5542 w 205047"/>
                  <a:gd name="connsiteY1" fmla="*/ 116378 h 160713"/>
                  <a:gd name="connsiteX2" fmla="*/ 205047 w 205047"/>
                  <a:gd name="connsiteY2" fmla="*/ 160713 h 160713"/>
                  <a:gd name="connsiteX3" fmla="*/ 166255 w 205047"/>
                  <a:gd name="connsiteY3" fmla="*/ 0 h 160713"/>
                  <a:gd name="connsiteX4" fmla="*/ 0 w 205047"/>
                  <a:gd name="connsiteY4" fmla="*/ 0 h 160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47" h="160713" extrusionOk="0">
                    <a:moveTo>
                      <a:pt x="0" y="0"/>
                    </a:moveTo>
                    <a:lnTo>
                      <a:pt x="5542" y="116378"/>
                    </a:lnTo>
                    <a:lnTo>
                      <a:pt x="205047" y="160713"/>
                    </a:lnTo>
                    <a:lnTo>
                      <a:pt x="166255" y="0"/>
                    </a:lnTo>
                    <a:lnTo>
                      <a:pt x="0" y="0"/>
                    </a:lnTo>
                    <a:close/>
                  </a:path>
                </a:pathLst>
              </a:custGeom>
              <a:solidFill>
                <a:srgbClr val="FFED00"/>
              </a:solidFill>
              <a:ln>
                <a:solidFill>
                  <a:srgbClr val="FFE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11" name="Forme libre 9"/>
              <p:cNvSpPr/>
              <p:nvPr userDrawn="1"/>
            </p:nvSpPr>
            <p:spPr bwMode="auto">
              <a:xfrm>
                <a:off x="0" y="538106"/>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122372"/>
              </a:solidFill>
              <a:ln>
                <a:solidFill>
                  <a:srgbClr val="1223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12" name="Forme libre 10"/>
              <p:cNvSpPr/>
              <p:nvPr userDrawn="1"/>
            </p:nvSpPr>
            <p:spPr bwMode="auto">
              <a:xfrm>
                <a:off x="4072" y="126890"/>
                <a:ext cx="1126067" cy="804333"/>
              </a:xfrm>
              <a:custGeom>
                <a:avLst/>
                <a:gdLst>
                  <a:gd name="connsiteX0" fmla="*/ 0 w 1100667"/>
                  <a:gd name="connsiteY0" fmla="*/ 0 h 804333"/>
                  <a:gd name="connsiteX1" fmla="*/ 0 w 1100667"/>
                  <a:gd name="connsiteY1" fmla="*/ 431800 h 804333"/>
                  <a:gd name="connsiteX2" fmla="*/ 474133 w 1100667"/>
                  <a:gd name="connsiteY2" fmla="*/ 804333 h 804333"/>
                  <a:gd name="connsiteX3" fmla="*/ 1100667 w 1100667"/>
                  <a:gd name="connsiteY3" fmla="*/ 287867 h 804333"/>
                  <a:gd name="connsiteX4" fmla="*/ 0 w 1100667"/>
                  <a:gd name="connsiteY4" fmla="*/ 0 h 804333"/>
                  <a:gd name="connsiteX0" fmla="*/ 0 w 1126067"/>
                  <a:gd name="connsiteY0" fmla="*/ 0 h 804333"/>
                  <a:gd name="connsiteX1" fmla="*/ 0 w 1126067"/>
                  <a:gd name="connsiteY1" fmla="*/ 431800 h 804333"/>
                  <a:gd name="connsiteX2" fmla="*/ 474133 w 1126067"/>
                  <a:gd name="connsiteY2" fmla="*/ 804333 h 804333"/>
                  <a:gd name="connsiteX3" fmla="*/ 1126067 w 1126067"/>
                  <a:gd name="connsiteY3" fmla="*/ 270934 h 804333"/>
                  <a:gd name="connsiteX4" fmla="*/ 0 w 1126067"/>
                  <a:gd name="connsiteY4" fmla="*/ 0 h 804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067" h="804333" extrusionOk="0">
                    <a:moveTo>
                      <a:pt x="0" y="0"/>
                    </a:moveTo>
                    <a:lnTo>
                      <a:pt x="0" y="431800"/>
                    </a:lnTo>
                    <a:lnTo>
                      <a:pt x="474133" y="804333"/>
                    </a:lnTo>
                    <a:lnTo>
                      <a:pt x="1126067" y="270934"/>
                    </a:lnTo>
                    <a:lnTo>
                      <a:pt x="0" y="0"/>
                    </a:lnTo>
                    <a:close/>
                  </a:path>
                </a:pathLst>
              </a:custGeom>
              <a:solidFill>
                <a:srgbClr val="00ABFF"/>
              </a:solidFill>
              <a:ln>
                <a:solidFill>
                  <a:srgbClr val="00A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25" name="Forme libre 9">
                <a:extLst>
                  <a:ext uri="{FF2B5EF4-FFF2-40B4-BE49-F238E27FC236}">
                    <a16:creationId xmlns:a16="http://schemas.microsoft.com/office/drawing/2014/main" id="{778AB88D-C9F2-704E-9935-55F772E74010}"/>
                  </a:ext>
                </a:extLst>
              </p:cNvPr>
              <p:cNvSpPr/>
              <p:nvPr userDrawn="1"/>
            </p:nvSpPr>
            <p:spPr bwMode="auto">
              <a:xfrm>
                <a:off x="655760" y="3269830"/>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27" name="Forme libre 9">
                <a:extLst>
                  <a:ext uri="{FF2B5EF4-FFF2-40B4-BE49-F238E27FC236}">
                    <a16:creationId xmlns:a16="http://schemas.microsoft.com/office/drawing/2014/main" id="{BA997941-F629-3549-A025-62EB38728F1A}"/>
                  </a:ext>
                </a:extLst>
              </p:cNvPr>
              <p:cNvSpPr/>
              <p:nvPr userDrawn="1"/>
            </p:nvSpPr>
            <p:spPr bwMode="auto">
              <a:xfrm>
                <a:off x="664626" y="6004620"/>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28" name="Forme libre 9">
                <a:extLst>
                  <a:ext uri="{FF2B5EF4-FFF2-40B4-BE49-F238E27FC236}">
                    <a16:creationId xmlns:a16="http://schemas.microsoft.com/office/drawing/2014/main" id="{69A2FE9E-8197-D64D-B7E2-53321B002CAA}"/>
                  </a:ext>
                </a:extLst>
              </p:cNvPr>
              <p:cNvSpPr/>
              <p:nvPr userDrawn="1"/>
            </p:nvSpPr>
            <p:spPr bwMode="auto">
              <a:xfrm>
                <a:off x="6421882" y="6054121"/>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29" name="Forme libre 9">
                <a:extLst>
                  <a:ext uri="{FF2B5EF4-FFF2-40B4-BE49-F238E27FC236}">
                    <a16:creationId xmlns:a16="http://schemas.microsoft.com/office/drawing/2014/main" id="{27AE7A52-C412-B948-99F8-E7581EAE8BA0}"/>
                  </a:ext>
                </a:extLst>
              </p:cNvPr>
              <p:cNvSpPr/>
              <p:nvPr userDrawn="1"/>
            </p:nvSpPr>
            <p:spPr bwMode="auto">
              <a:xfrm>
                <a:off x="6410809" y="3240775"/>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
          <p:nvSpPr>
            <p:cNvPr id="13" name="Forme libre 7"/>
            <p:cNvSpPr/>
            <p:nvPr userDrawn="1"/>
          </p:nvSpPr>
          <p:spPr bwMode="auto">
            <a:xfrm>
              <a:off x="168639" y="-12825"/>
              <a:ext cx="12025685" cy="942071"/>
            </a:xfrm>
            <a:custGeom>
              <a:avLst/>
              <a:gdLst>
                <a:gd name="connsiteX0" fmla="*/ 303551 w 1570220"/>
                <a:gd name="connsiteY0" fmla="*/ 936885 h 959370"/>
                <a:gd name="connsiteX1" fmla="*/ 963118 w 1570220"/>
                <a:gd name="connsiteY1" fmla="*/ 393492 h 959370"/>
                <a:gd name="connsiteX2" fmla="*/ 48718 w 1570220"/>
                <a:gd name="connsiteY2" fmla="*/ 176134 h 959370"/>
                <a:gd name="connsiteX3" fmla="*/ 0 w 1570220"/>
                <a:gd name="connsiteY3" fmla="*/ 0 h 959370"/>
                <a:gd name="connsiteX4" fmla="*/ 1558977 w 1570220"/>
                <a:gd name="connsiteY4" fmla="*/ 3748 h 959370"/>
                <a:gd name="connsiteX5" fmla="*/ 1570220 w 1570220"/>
                <a:gd name="connsiteY5" fmla="*/ 959370 h 959370"/>
                <a:gd name="connsiteX6" fmla="*/ 303551 w 1570220"/>
                <a:gd name="connsiteY6" fmla="*/ 936885 h 959370"/>
                <a:gd name="connsiteX0" fmla="*/ 303551 w 7321315"/>
                <a:gd name="connsiteY0" fmla="*/ 936885 h 936885"/>
                <a:gd name="connsiteX1" fmla="*/ 963118 w 7321315"/>
                <a:gd name="connsiteY1" fmla="*/ 393492 h 936885"/>
                <a:gd name="connsiteX2" fmla="*/ 48718 w 7321315"/>
                <a:gd name="connsiteY2" fmla="*/ 176134 h 936885"/>
                <a:gd name="connsiteX3" fmla="*/ 0 w 7321315"/>
                <a:gd name="connsiteY3" fmla="*/ 0 h 936885"/>
                <a:gd name="connsiteX4" fmla="*/ 1558977 w 7321315"/>
                <a:gd name="connsiteY4" fmla="*/ 3748 h 936885"/>
                <a:gd name="connsiteX5" fmla="*/ 7321315 w 7321315"/>
                <a:gd name="connsiteY5" fmla="*/ 827023 h 936885"/>
                <a:gd name="connsiteX6" fmla="*/ 303551 w 7321315"/>
                <a:gd name="connsiteY6" fmla="*/ 936885 h 936885"/>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558977 w 12001599"/>
                <a:gd name="connsiteY4" fmla="*/ 3748 h 936885"/>
                <a:gd name="connsiteX5" fmla="*/ 12001599 w 12001599"/>
                <a:gd name="connsiteY5" fmla="*/ 887181 h 936885"/>
                <a:gd name="connsiteX6" fmla="*/ 303551 w 12001599"/>
                <a:gd name="connsiteY6" fmla="*/ 936885 h 936885"/>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1990355 w 12001599"/>
                <a:gd name="connsiteY4" fmla="*/ 3748 h 936885"/>
                <a:gd name="connsiteX5" fmla="*/ 12001599 w 12001599"/>
                <a:gd name="connsiteY5" fmla="*/ 887181 h 936885"/>
                <a:gd name="connsiteX6" fmla="*/ 303551 w 12001599"/>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01599 w 12019291"/>
                <a:gd name="connsiteY5" fmla="*/ 887181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18961 w 12019291"/>
                <a:gd name="connsiteY5" fmla="*/ 892969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15324 h 936885"/>
                <a:gd name="connsiteX5" fmla="*/ 12018961 w 12019291"/>
                <a:gd name="connsiteY5" fmla="*/ 892969 h 936885"/>
                <a:gd name="connsiteX6" fmla="*/ 303551 w 12019291"/>
                <a:gd name="connsiteY6" fmla="*/ 936885 h 936885"/>
                <a:gd name="connsiteX0" fmla="*/ 303551 w 12019291"/>
                <a:gd name="connsiteY0" fmla="*/ 938923 h 938923"/>
                <a:gd name="connsiteX1" fmla="*/ 963118 w 12019291"/>
                <a:gd name="connsiteY1" fmla="*/ 395530 h 938923"/>
                <a:gd name="connsiteX2" fmla="*/ 48718 w 12019291"/>
                <a:gd name="connsiteY2" fmla="*/ 178172 h 938923"/>
                <a:gd name="connsiteX3" fmla="*/ 0 w 12019291"/>
                <a:gd name="connsiteY3" fmla="*/ 2038 h 938923"/>
                <a:gd name="connsiteX4" fmla="*/ 12019291 w 12019291"/>
                <a:gd name="connsiteY4" fmla="*/ 0 h 938923"/>
                <a:gd name="connsiteX5" fmla="*/ 12018961 w 12019291"/>
                <a:gd name="connsiteY5" fmla="*/ 895007 h 938923"/>
                <a:gd name="connsiteX6" fmla="*/ 303551 w 12019291"/>
                <a:gd name="connsiteY6" fmla="*/ 938923 h 938923"/>
                <a:gd name="connsiteX0" fmla="*/ 303551 w 12025685"/>
                <a:gd name="connsiteY0" fmla="*/ 938923 h 938923"/>
                <a:gd name="connsiteX1" fmla="*/ 963118 w 12025685"/>
                <a:gd name="connsiteY1" fmla="*/ 395530 h 938923"/>
                <a:gd name="connsiteX2" fmla="*/ 48718 w 12025685"/>
                <a:gd name="connsiteY2" fmla="*/ 178172 h 938923"/>
                <a:gd name="connsiteX3" fmla="*/ 0 w 12025685"/>
                <a:gd name="connsiteY3" fmla="*/ 2038 h 938923"/>
                <a:gd name="connsiteX4" fmla="*/ 12019291 w 12025685"/>
                <a:gd name="connsiteY4" fmla="*/ 0 h 938923"/>
                <a:gd name="connsiteX5" fmla="*/ 12025685 w 12025685"/>
                <a:gd name="connsiteY5" fmla="*/ 928624 h 938923"/>
                <a:gd name="connsiteX6" fmla="*/ 303551 w 12025685"/>
                <a:gd name="connsiteY6" fmla="*/ 938923 h 938923"/>
                <a:gd name="connsiteX0" fmla="*/ 303551 w 12025685"/>
                <a:gd name="connsiteY0" fmla="*/ 938923 h 942071"/>
                <a:gd name="connsiteX1" fmla="*/ 963118 w 12025685"/>
                <a:gd name="connsiteY1" fmla="*/ 395530 h 942071"/>
                <a:gd name="connsiteX2" fmla="*/ 48718 w 12025685"/>
                <a:gd name="connsiteY2" fmla="*/ 178172 h 942071"/>
                <a:gd name="connsiteX3" fmla="*/ 0 w 12025685"/>
                <a:gd name="connsiteY3" fmla="*/ 2038 h 942071"/>
                <a:gd name="connsiteX4" fmla="*/ 12019291 w 12025685"/>
                <a:gd name="connsiteY4" fmla="*/ 0 h 942071"/>
                <a:gd name="connsiteX5" fmla="*/ 12025685 w 12025685"/>
                <a:gd name="connsiteY5" fmla="*/ 942071 h 942071"/>
                <a:gd name="connsiteX6" fmla="*/ 303551 w 12025685"/>
                <a:gd name="connsiteY6" fmla="*/ 938923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25685" h="942071" extrusionOk="0">
                  <a:moveTo>
                    <a:pt x="303551" y="938923"/>
                  </a:moveTo>
                  <a:lnTo>
                    <a:pt x="963118" y="395530"/>
                  </a:lnTo>
                  <a:lnTo>
                    <a:pt x="48718" y="178172"/>
                  </a:lnTo>
                  <a:lnTo>
                    <a:pt x="0" y="2038"/>
                  </a:lnTo>
                  <a:lnTo>
                    <a:pt x="12019291" y="0"/>
                  </a:lnTo>
                  <a:cubicBezTo>
                    <a:pt x="12021422" y="309541"/>
                    <a:pt x="12023554" y="632530"/>
                    <a:pt x="12025685" y="942071"/>
                  </a:cubicBezTo>
                  <a:lnTo>
                    <a:pt x="303551" y="938923"/>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
        <p:nvSpPr>
          <p:cNvPr id="30" name="CustomShape 11">
            <a:extLst>
              <a:ext uri="{FF2B5EF4-FFF2-40B4-BE49-F238E27FC236}">
                <a16:creationId xmlns:a16="http://schemas.microsoft.com/office/drawing/2014/main" id="{DB25D5F7-4A39-A844-A105-8DDBCE5F9D50}"/>
              </a:ext>
            </a:extLst>
          </p:cNvPr>
          <p:cNvSpPr/>
          <p:nvPr userDrawn="1"/>
        </p:nvSpPr>
        <p:spPr bwMode="auto">
          <a:xfrm rot="16199998">
            <a:off x="-917772" y="2124270"/>
            <a:ext cx="2412624" cy="577080"/>
          </a:xfrm>
          <a:prstGeom prst="rect">
            <a:avLst/>
          </a:prstGeom>
          <a:noFill/>
          <a:ln>
            <a:noFill/>
          </a:ln>
        </p:spPr>
        <p:style>
          <a:lnRef idx="0">
            <a:srgbClr val="000000"/>
          </a:lnRef>
          <a:fillRef idx="0">
            <a:srgbClr val="000000"/>
          </a:fillRef>
          <a:effectRef idx="0">
            <a:srgbClr val="000000"/>
          </a:effectRef>
          <a:fontRef idx="minor"/>
        </p:style>
        <p:txBody>
          <a:bodyPr wrap="none" lIns="90000" tIns="45000" rIns="90000" bIns="45000"/>
          <a:lstStyle/>
          <a:p>
            <a:pPr algn="ctr">
              <a:lnSpc>
                <a:spcPct val="100000"/>
              </a:lnSpc>
              <a:defRPr/>
            </a:pPr>
            <a:r>
              <a:rPr lang="fr-FR" sz="2000" b="1" i="0" strike="noStrike" spc="-1">
                <a:solidFill>
                  <a:srgbClr val="9B9B9B"/>
                </a:solidFill>
                <a:latin typeface="Arial"/>
                <a:ea typeface="Arial"/>
              </a:rPr>
              <a:t>AXE INTERNE</a:t>
            </a:r>
            <a:endParaRPr lang="fr-FR" sz="2000" b="1" i="0" strike="noStrike" spc="-1">
              <a:latin typeface="Arial"/>
              <a:ea typeface="Arial"/>
            </a:endParaRPr>
          </a:p>
        </p:txBody>
      </p:sp>
      <p:sp>
        <p:nvSpPr>
          <p:cNvPr id="31" name="CustomShape 11">
            <a:extLst>
              <a:ext uri="{FF2B5EF4-FFF2-40B4-BE49-F238E27FC236}">
                <a16:creationId xmlns:a16="http://schemas.microsoft.com/office/drawing/2014/main" id="{366C03BC-64E4-B44A-A87D-EA3955A659F8}"/>
              </a:ext>
            </a:extLst>
          </p:cNvPr>
          <p:cNvSpPr/>
          <p:nvPr userDrawn="1"/>
        </p:nvSpPr>
        <p:spPr bwMode="auto">
          <a:xfrm rot="16199998">
            <a:off x="-932698" y="4827020"/>
            <a:ext cx="2422525" cy="577080"/>
          </a:xfrm>
          <a:prstGeom prst="rect">
            <a:avLst/>
          </a:prstGeom>
          <a:noFill/>
          <a:ln>
            <a:noFill/>
          </a:ln>
        </p:spPr>
        <p:style>
          <a:lnRef idx="0">
            <a:srgbClr val="000000"/>
          </a:lnRef>
          <a:fillRef idx="0">
            <a:srgbClr val="000000"/>
          </a:fillRef>
          <a:effectRef idx="0">
            <a:srgbClr val="000000"/>
          </a:effectRef>
          <a:fontRef idx="minor"/>
        </p:style>
        <p:txBody>
          <a:bodyPr wrap="none" lIns="90000" tIns="45000" rIns="90000" bIns="45000"/>
          <a:lstStyle/>
          <a:p>
            <a:pPr lvl="0" algn="ctr">
              <a:lnSpc>
                <a:spcPct val="100000"/>
              </a:lnSpc>
              <a:defRPr/>
            </a:pPr>
            <a:r>
              <a:rPr lang="fr-FR" sz="2000" b="1" i="0" strike="noStrike" spc="-1">
                <a:solidFill>
                  <a:srgbClr val="9B9B9B"/>
                </a:solidFill>
                <a:latin typeface="Arial"/>
                <a:ea typeface="Arial"/>
              </a:rPr>
              <a:t>AXE EXTERNE</a:t>
            </a:r>
            <a:endParaRPr/>
          </a:p>
        </p:txBody>
      </p:sp>
      <p:sp>
        <p:nvSpPr>
          <p:cNvPr id="32" name="CustomShape 14">
            <a:extLst>
              <a:ext uri="{FF2B5EF4-FFF2-40B4-BE49-F238E27FC236}">
                <a16:creationId xmlns:a16="http://schemas.microsoft.com/office/drawing/2014/main" id="{CD3DB942-4E40-E842-A5D3-9D96CFE6F8E4}"/>
              </a:ext>
            </a:extLst>
          </p:cNvPr>
          <p:cNvSpPr/>
          <p:nvPr userDrawn="1"/>
        </p:nvSpPr>
        <p:spPr bwMode="auto">
          <a:xfrm rot="20845800">
            <a:off x="1173756" y="1782540"/>
            <a:ext cx="4489973" cy="1270438"/>
          </a:xfrm>
          <a:prstGeom prst="rect">
            <a:avLst/>
          </a:prstGeom>
          <a:noFill/>
          <a:ln>
            <a:noFill/>
          </a:ln>
        </p:spPr>
        <p:style>
          <a:lnRef idx="0">
            <a:srgbClr val="000000"/>
          </a:lnRef>
          <a:fillRef idx="0">
            <a:srgbClr val="000000"/>
          </a:fillRef>
          <a:effectRef idx="0">
            <a:srgbClr val="000000"/>
          </a:effectRef>
          <a:fontRef idx="minor"/>
        </p:style>
        <p:txBody>
          <a:bodyPr wrap="none" lIns="90000" tIns="45000" rIns="90000" bIns="45000" anchor="ctr"/>
          <a:lstStyle/>
          <a:p>
            <a:pPr algn="ctr">
              <a:lnSpc>
                <a:spcPct val="100000"/>
              </a:lnSpc>
              <a:defRPr/>
            </a:pPr>
            <a:r>
              <a:rPr lang="fr-FR" sz="6000" b="1" strike="noStrike" spc="-1" dirty="0">
                <a:solidFill>
                  <a:schemeClr val="bg1">
                    <a:lumMod val="95000"/>
                  </a:schemeClr>
                </a:solidFill>
                <a:latin typeface="Avenir Black"/>
                <a:ea typeface="Avenir Black"/>
              </a:rPr>
              <a:t>FORCES</a:t>
            </a:r>
            <a:endParaRPr lang="fr-FR" sz="6000" b="0" strike="noStrike" spc="-1" dirty="0">
              <a:solidFill>
                <a:schemeClr val="bg1">
                  <a:lumMod val="95000"/>
                </a:schemeClr>
              </a:solidFill>
              <a:latin typeface="Arial"/>
            </a:endParaRPr>
          </a:p>
        </p:txBody>
      </p:sp>
      <p:sp>
        <p:nvSpPr>
          <p:cNvPr id="33" name="CustomShape 15">
            <a:extLst>
              <a:ext uri="{FF2B5EF4-FFF2-40B4-BE49-F238E27FC236}">
                <a16:creationId xmlns:a16="http://schemas.microsoft.com/office/drawing/2014/main" id="{C074C221-EDF5-1A4E-9A68-41B1C4EE8217}"/>
              </a:ext>
            </a:extLst>
          </p:cNvPr>
          <p:cNvSpPr/>
          <p:nvPr userDrawn="1"/>
        </p:nvSpPr>
        <p:spPr bwMode="auto">
          <a:xfrm rot="20845800">
            <a:off x="7343923" y="4844555"/>
            <a:ext cx="3526200" cy="699480"/>
          </a:xfrm>
          <a:prstGeom prst="rect">
            <a:avLst/>
          </a:prstGeom>
          <a:noFill/>
          <a:ln>
            <a:noFill/>
          </a:ln>
        </p:spPr>
        <p:style>
          <a:lnRef idx="0">
            <a:srgbClr val="000000"/>
          </a:lnRef>
          <a:fillRef idx="0">
            <a:srgbClr val="000000"/>
          </a:fillRef>
          <a:effectRef idx="0">
            <a:srgbClr val="000000"/>
          </a:effectRef>
          <a:fontRef idx="minor"/>
        </p:style>
        <p:txBody>
          <a:bodyPr wrap="none" lIns="90000" tIns="45000" rIns="90000" bIns="45000" anchor="ctr"/>
          <a:lstStyle/>
          <a:p>
            <a:pPr lvl="0">
              <a:lnSpc>
                <a:spcPct val="100000"/>
              </a:lnSpc>
              <a:defRPr/>
            </a:pPr>
            <a:r>
              <a:rPr lang="fr-FR" sz="6000" b="1" strike="noStrike" spc="-1" dirty="0">
                <a:solidFill>
                  <a:schemeClr val="bg1">
                    <a:lumMod val="95000"/>
                  </a:schemeClr>
                </a:solidFill>
                <a:latin typeface="Avenir Black"/>
                <a:ea typeface="Avenir Black"/>
              </a:rPr>
              <a:t>MENACES</a:t>
            </a:r>
            <a:endParaRPr dirty="0">
              <a:solidFill>
                <a:schemeClr val="bg1">
                  <a:lumMod val="95000"/>
                </a:schemeClr>
              </a:solidFill>
            </a:endParaRPr>
          </a:p>
        </p:txBody>
      </p:sp>
      <p:sp>
        <p:nvSpPr>
          <p:cNvPr id="34" name="CustomShape 16">
            <a:extLst>
              <a:ext uri="{FF2B5EF4-FFF2-40B4-BE49-F238E27FC236}">
                <a16:creationId xmlns:a16="http://schemas.microsoft.com/office/drawing/2014/main" id="{AFDDEA39-34B4-BD47-8F33-D47595E747D1}"/>
              </a:ext>
            </a:extLst>
          </p:cNvPr>
          <p:cNvSpPr/>
          <p:nvPr userDrawn="1"/>
        </p:nvSpPr>
        <p:spPr bwMode="auto">
          <a:xfrm rot="20845800">
            <a:off x="6999444" y="2005395"/>
            <a:ext cx="4862771" cy="699480"/>
          </a:xfrm>
          <a:prstGeom prst="rect">
            <a:avLst/>
          </a:prstGeom>
          <a:noFill/>
          <a:ln>
            <a:noFill/>
          </a:ln>
        </p:spPr>
        <p:style>
          <a:lnRef idx="0">
            <a:srgbClr val="000000"/>
          </a:lnRef>
          <a:fillRef idx="0">
            <a:srgbClr val="000000"/>
          </a:fillRef>
          <a:effectRef idx="0">
            <a:srgbClr val="000000"/>
          </a:effectRef>
          <a:fontRef idx="minor"/>
        </p:style>
        <p:txBody>
          <a:bodyPr wrap="none" lIns="90000" tIns="45000" rIns="90000" bIns="45000" anchor="ctr"/>
          <a:lstStyle/>
          <a:p>
            <a:pPr lvl="0">
              <a:lnSpc>
                <a:spcPct val="100000"/>
              </a:lnSpc>
              <a:defRPr/>
            </a:pPr>
            <a:r>
              <a:rPr lang="fr-FR" sz="6000" b="1" strike="noStrike" spc="-1" dirty="0">
                <a:solidFill>
                  <a:schemeClr val="bg1">
                    <a:lumMod val="95000"/>
                  </a:schemeClr>
                </a:solidFill>
                <a:latin typeface="Avenir Black"/>
                <a:ea typeface="Avenir Black"/>
              </a:rPr>
              <a:t>FAIBLESSES</a:t>
            </a:r>
            <a:r>
              <a:rPr lang="fr-FR" sz="8000" b="1" strike="noStrike" spc="-1" dirty="0">
                <a:solidFill>
                  <a:schemeClr val="bg1">
                    <a:lumMod val="95000"/>
                  </a:schemeClr>
                </a:solidFill>
                <a:latin typeface="Avenir Black"/>
                <a:ea typeface="Avenir Black"/>
              </a:rPr>
              <a:t> </a:t>
            </a:r>
            <a:endParaRPr dirty="0">
              <a:solidFill>
                <a:schemeClr val="bg1">
                  <a:lumMod val="95000"/>
                </a:schemeClr>
              </a:solidFill>
            </a:endParaRPr>
          </a:p>
        </p:txBody>
      </p:sp>
      <p:sp>
        <p:nvSpPr>
          <p:cNvPr id="35" name="CustomShape 17">
            <a:extLst>
              <a:ext uri="{FF2B5EF4-FFF2-40B4-BE49-F238E27FC236}">
                <a16:creationId xmlns:a16="http://schemas.microsoft.com/office/drawing/2014/main" id="{4E373716-B0EE-8C4F-9E0F-247E843F1335}"/>
              </a:ext>
            </a:extLst>
          </p:cNvPr>
          <p:cNvSpPr/>
          <p:nvPr userDrawn="1"/>
        </p:nvSpPr>
        <p:spPr bwMode="auto">
          <a:xfrm rot="20845800">
            <a:off x="464232" y="4660024"/>
            <a:ext cx="6012665" cy="699480"/>
          </a:xfrm>
          <a:prstGeom prst="rect">
            <a:avLst/>
          </a:prstGeom>
          <a:noFill/>
          <a:ln>
            <a:noFill/>
          </a:ln>
        </p:spPr>
        <p:style>
          <a:lnRef idx="0">
            <a:srgbClr val="000000"/>
          </a:lnRef>
          <a:fillRef idx="0">
            <a:srgbClr val="000000"/>
          </a:fillRef>
          <a:effectRef idx="0">
            <a:srgbClr val="000000"/>
          </a:effectRef>
          <a:fontRef idx="minor"/>
        </p:style>
        <p:txBody>
          <a:bodyPr wrap="none" lIns="90000" tIns="45000" rIns="90000" bIns="45000" anchor="ctr"/>
          <a:lstStyle/>
          <a:p>
            <a:pPr algn="ctr">
              <a:lnSpc>
                <a:spcPct val="100000"/>
              </a:lnSpc>
              <a:defRPr/>
            </a:pPr>
            <a:r>
              <a:rPr lang="fr-FR" sz="6000" b="1" strike="noStrike" spc="-1" dirty="0">
                <a:solidFill>
                  <a:schemeClr val="bg1">
                    <a:lumMod val="95000"/>
                  </a:schemeClr>
                </a:solidFill>
                <a:latin typeface="Avenir Black"/>
                <a:ea typeface="Avenir Black"/>
              </a:rPr>
              <a:t>OPPORTUNITES</a:t>
            </a:r>
            <a:endParaRPr dirty="0">
              <a:solidFill>
                <a:schemeClr val="bg1">
                  <a:lumMod val="95000"/>
                </a:schemeClr>
              </a:solidFill>
            </a:endParaRPr>
          </a:p>
        </p:txBody>
      </p:sp>
      <p:sp>
        <p:nvSpPr>
          <p:cNvPr id="36" name="Espace réservé du contenu 14">
            <a:extLst>
              <a:ext uri="{FF2B5EF4-FFF2-40B4-BE49-F238E27FC236}">
                <a16:creationId xmlns:a16="http://schemas.microsoft.com/office/drawing/2014/main" id="{72686B77-6FFF-0243-ACD7-15ADA88FD7EB}"/>
              </a:ext>
            </a:extLst>
          </p:cNvPr>
          <p:cNvSpPr>
            <a:spLocks noGrp="1"/>
          </p:cNvSpPr>
          <p:nvPr>
            <p:ph sz="quarter" idx="13"/>
          </p:nvPr>
        </p:nvSpPr>
        <p:spPr bwMode="auto">
          <a:xfrm>
            <a:off x="690548" y="1201547"/>
            <a:ext cx="5524500" cy="2422525"/>
          </a:xfrm>
          <a:prstGeom prst="rect">
            <a:avLst/>
          </a:prstGeom>
          <a:noFill/>
          <a:ln>
            <a:noFill/>
          </a:ln>
          <a:effectLst/>
        </p:spPr>
        <p:txBody>
          <a:bodyPr anchor="ctr">
            <a:normAutofit/>
          </a:bodyPr>
          <a:lstStyle>
            <a:lvl1pPr algn="l">
              <a:defRPr sz="2000">
                <a:latin typeface="Arial Narrow"/>
                <a:ea typeface="Arial Narrow"/>
              </a:defRPr>
            </a:lvl1pPr>
          </a:lstStyle>
          <a:p>
            <a:pPr lvl="0">
              <a:defRPr/>
            </a:pPr>
            <a:r>
              <a:rPr lang="fr-FR" dirty="0"/>
              <a:t>Cliquez pour modifier les styles du texte du masque</a:t>
            </a:r>
            <a:endParaRPr dirty="0"/>
          </a:p>
        </p:txBody>
      </p:sp>
      <p:sp>
        <p:nvSpPr>
          <p:cNvPr id="37" name="Espace réservé du contenu 14">
            <a:extLst>
              <a:ext uri="{FF2B5EF4-FFF2-40B4-BE49-F238E27FC236}">
                <a16:creationId xmlns:a16="http://schemas.microsoft.com/office/drawing/2014/main" id="{CDFC7785-678B-F146-A079-D2A7B251D161}"/>
              </a:ext>
            </a:extLst>
          </p:cNvPr>
          <p:cNvSpPr>
            <a:spLocks noGrp="1"/>
          </p:cNvSpPr>
          <p:nvPr>
            <p:ph sz="quarter" idx="14"/>
          </p:nvPr>
        </p:nvSpPr>
        <p:spPr bwMode="auto">
          <a:xfrm>
            <a:off x="6429670" y="1174342"/>
            <a:ext cx="5524500" cy="2422525"/>
          </a:xfrm>
          <a:prstGeom prst="rect">
            <a:avLst/>
          </a:prstGeom>
          <a:noFill/>
          <a:effectLst/>
        </p:spPr>
        <p:txBody>
          <a:bodyPr anchor="ctr">
            <a:normAutofit/>
          </a:bodyPr>
          <a:lstStyle>
            <a:lvl1pPr algn="l">
              <a:defRPr sz="2000">
                <a:latin typeface="Arial Narrow"/>
                <a:ea typeface="Arial Narrow"/>
              </a:defRPr>
            </a:lvl1pPr>
          </a:lstStyle>
          <a:p>
            <a:pPr lvl="0">
              <a:defRPr/>
            </a:pPr>
            <a:r>
              <a:rPr lang="fr-FR" dirty="0"/>
              <a:t>Cliquez pour modifier les styles du texte du masque</a:t>
            </a:r>
            <a:endParaRPr dirty="0"/>
          </a:p>
        </p:txBody>
      </p:sp>
      <p:sp>
        <p:nvSpPr>
          <p:cNvPr id="38" name="Espace réservé du contenu 14">
            <a:extLst>
              <a:ext uri="{FF2B5EF4-FFF2-40B4-BE49-F238E27FC236}">
                <a16:creationId xmlns:a16="http://schemas.microsoft.com/office/drawing/2014/main" id="{8AD310FA-C184-924C-964C-8BBC14EBD932}"/>
              </a:ext>
            </a:extLst>
          </p:cNvPr>
          <p:cNvSpPr>
            <a:spLocks noGrp="1"/>
          </p:cNvSpPr>
          <p:nvPr>
            <p:ph sz="quarter" idx="15"/>
          </p:nvPr>
        </p:nvSpPr>
        <p:spPr bwMode="auto">
          <a:xfrm>
            <a:off x="6434010" y="3983032"/>
            <a:ext cx="5524500" cy="2422525"/>
          </a:xfrm>
          <a:prstGeom prst="rect">
            <a:avLst/>
          </a:prstGeom>
          <a:noFill/>
        </p:spPr>
        <p:txBody>
          <a:bodyPr anchor="ctr">
            <a:normAutofit/>
          </a:bodyPr>
          <a:lstStyle>
            <a:lvl1pPr algn="l">
              <a:defRPr sz="2000">
                <a:latin typeface="Arial Narrow"/>
                <a:ea typeface="Arial Narrow"/>
              </a:defRPr>
            </a:lvl1pPr>
          </a:lstStyle>
          <a:p>
            <a:pPr lvl="0">
              <a:defRPr/>
            </a:pPr>
            <a:r>
              <a:rPr lang="fr-FR"/>
              <a:t>Cliquez pour modifier les styles du texte du masque</a:t>
            </a:r>
            <a:endParaRPr/>
          </a:p>
        </p:txBody>
      </p:sp>
      <p:sp>
        <p:nvSpPr>
          <p:cNvPr id="39" name="Espace réservé du contenu 14">
            <a:extLst>
              <a:ext uri="{FF2B5EF4-FFF2-40B4-BE49-F238E27FC236}">
                <a16:creationId xmlns:a16="http://schemas.microsoft.com/office/drawing/2014/main" id="{128DEFA8-24AA-1B4B-A0C9-24BD5AC63A90}"/>
              </a:ext>
            </a:extLst>
          </p:cNvPr>
          <p:cNvSpPr>
            <a:spLocks noGrp="1"/>
          </p:cNvSpPr>
          <p:nvPr>
            <p:ph sz="quarter" idx="16"/>
          </p:nvPr>
        </p:nvSpPr>
        <p:spPr bwMode="auto">
          <a:xfrm>
            <a:off x="664626" y="3923014"/>
            <a:ext cx="5524500" cy="2422525"/>
          </a:xfrm>
          <a:prstGeom prst="rect">
            <a:avLst/>
          </a:prstGeom>
          <a:noFill/>
        </p:spPr>
        <p:txBody>
          <a:bodyPr anchor="ctr">
            <a:normAutofit/>
          </a:bodyPr>
          <a:lstStyle>
            <a:lvl1pPr algn="l">
              <a:defRPr sz="2000">
                <a:solidFill>
                  <a:schemeClr val="tx1"/>
                </a:solidFill>
                <a:latin typeface="Arial Narrow"/>
                <a:ea typeface="Arial Narrow"/>
              </a:defRPr>
            </a:lvl1pPr>
          </a:lstStyle>
          <a:p>
            <a:pPr lvl="0">
              <a:defRPr/>
            </a:pPr>
            <a:r>
              <a:rPr lang="fr-FR" dirty="0"/>
              <a:t>Cliquez pour modifier les styles du texte du masque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preserve="1" userDrawn="1">
  <p:cSld name="Titre image perso">
    <p:bg>
      <p:bgPr>
        <a:blipFill>
          <a:blip r:embed="rId2"/>
          <a:srcRect t="9677" b="9676"/>
          <a:stretch/>
        </a:blipFill>
        <a:effectLst/>
      </p:bgPr>
    </p:bg>
    <p:spTree>
      <p:nvGrpSpPr>
        <p:cNvPr id="1" name=""/>
        <p:cNvGrpSpPr/>
        <p:nvPr/>
      </p:nvGrpSpPr>
      <p:grpSpPr bwMode="auto">
        <a:xfrm>
          <a:off x="0" y="0"/>
          <a:ext cx="0" cy="0"/>
          <a:chOff x="0" y="0"/>
          <a:chExt cx="0" cy="0"/>
        </a:xfrm>
      </p:grpSpPr>
      <p:sp>
        <p:nvSpPr>
          <p:cNvPr id="32" name="Espace réservé pour une image  31"/>
          <p:cNvSpPr>
            <a:spLocks noGrp="1"/>
          </p:cNvSpPr>
          <p:nvPr>
            <p:ph type="pic" sz="quarter" idx="11" hasCustomPrompt="1"/>
          </p:nvPr>
        </p:nvSpPr>
        <p:spPr>
          <a:xfrm>
            <a:off x="0" y="-3627784"/>
            <a:ext cx="12576175" cy="6858000"/>
          </a:xfrm>
        </p:spPr>
        <p:txBody>
          <a:bodyPr anchor="t"/>
          <a:lstStyle>
            <a:lvl1pPr marL="0" indent="0">
              <a:buNone/>
              <a:defRPr/>
            </a:lvl1pPr>
          </a:lstStyle>
          <a:p>
            <a:r>
              <a:rPr lang="fr-FR" dirty="0"/>
              <a:t>(1) Cliquez sur l’icône d’image pour ajouter une photographie, (2) cliquez si nécessaire sur « rétablir » pour remettre l’image derrière le fond (3) déplacez et cadrez l’image en fonction des besoins (4) Rognez l’image si nécessaire (à la présentation l’image est automatiquement rognée aux limites de la planche. </a:t>
            </a:r>
          </a:p>
          <a:p>
            <a:endParaRPr lang="fr-FR" dirty="0"/>
          </a:p>
        </p:txBody>
      </p:sp>
      <p:sp>
        <p:nvSpPr>
          <p:cNvPr id="35" name="Espace réservé du texte 34"/>
          <p:cNvSpPr>
            <a:spLocks noGrp="1"/>
          </p:cNvSpPr>
          <p:nvPr>
            <p:ph type="body" sz="quarter" idx="12"/>
          </p:nvPr>
        </p:nvSpPr>
        <p:spPr>
          <a:xfrm>
            <a:off x="0" y="-1588"/>
            <a:ext cx="12192000" cy="6858000"/>
          </a:xfrm>
          <a:blipFill>
            <a:blip r:embed="rId3"/>
            <a:stretch>
              <a:fillRect/>
            </a:stretch>
          </a:blipFill>
        </p:spPr>
        <p:txBody>
          <a:bodyPr anchor="b">
            <a:normAutofit/>
          </a:bodyPr>
          <a:lstStyle>
            <a:lvl1pPr>
              <a:defRPr sz="100">
                <a:solidFill>
                  <a:srgbClr val="002060"/>
                </a:solidFill>
              </a:defRPr>
            </a:lvl1pPr>
          </a:lstStyle>
          <a:p>
            <a:pPr marL="228600" marR="0" lvl="0" indent="-228600" algn="l" defTabSz="914400" eaLnBrk="1" fontAlgn="auto" latinLnBrk="0" hangingPunct="1">
              <a:lnSpc>
                <a:spcPct val="90000"/>
              </a:lnSpc>
              <a:spcBef>
                <a:spcPts val="1000"/>
              </a:spcBef>
              <a:spcAft>
                <a:spcPts val="0"/>
              </a:spcAft>
              <a:buClrTx/>
              <a:buSzTx/>
              <a:buFont typeface="Arial"/>
              <a:buNone/>
              <a:tabLst/>
              <a:defRPr/>
            </a:pPr>
            <a:endParaRPr lang="fr-FR" dirty="0"/>
          </a:p>
        </p:txBody>
      </p:sp>
      <p:sp>
        <p:nvSpPr>
          <p:cNvPr id="36" name="Titre 1"/>
          <p:cNvSpPr>
            <a:spLocks noGrp="1"/>
          </p:cNvSpPr>
          <p:nvPr>
            <p:ph type="title"/>
          </p:nvPr>
        </p:nvSpPr>
        <p:spPr bwMode="auto">
          <a:xfrm>
            <a:off x="451788" y="2061647"/>
            <a:ext cx="6291912" cy="906450"/>
          </a:xfrm>
        </p:spPr>
        <p:txBody>
          <a:bodyPr>
            <a:noAutofit/>
          </a:bodyPr>
          <a:lstStyle>
            <a:lvl1pPr algn="l">
              <a:defRPr sz="3200" b="1">
                <a:solidFill>
                  <a:schemeClr val="bg1"/>
                </a:solidFill>
                <a:latin typeface="Georgia"/>
                <a:ea typeface="Georgia"/>
              </a:defRPr>
            </a:lvl1pPr>
          </a:lstStyle>
          <a:p>
            <a:pPr>
              <a:defRPr/>
            </a:pPr>
            <a:r>
              <a:rPr lang="fr-FR" dirty="0"/>
              <a:t>Cliquez et modifiez le titre</a:t>
            </a:r>
            <a:endParaRPr dirty="0"/>
          </a:p>
        </p:txBody>
      </p:sp>
      <p:pic>
        <p:nvPicPr>
          <p:cNvPr id="37" name="Image 6"/>
          <p:cNvPicPr/>
          <p:nvPr userDrawn="1"/>
        </p:nvPicPr>
        <p:blipFill>
          <a:blip r:embed="rId4"/>
          <a:stretch/>
        </p:blipFill>
        <p:spPr bwMode="auto">
          <a:xfrm>
            <a:off x="9626600" y="5185847"/>
            <a:ext cx="1716329" cy="1041502"/>
          </a:xfrm>
          <a:prstGeom prst="rect">
            <a:avLst/>
          </a:prstGeom>
          <a:ln>
            <a:noFill/>
          </a:ln>
        </p:spPr>
      </p:pic>
      <p:sp>
        <p:nvSpPr>
          <p:cNvPr id="38" name="Rectangle 8"/>
          <p:cNvSpPr/>
          <p:nvPr userDrawn="1"/>
        </p:nvSpPr>
        <p:spPr bwMode="auto">
          <a:xfrm>
            <a:off x="0" y="2835797"/>
            <a:ext cx="4710897" cy="1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39" name="Espace réservé du contenu 10"/>
          <p:cNvSpPr>
            <a:spLocks noGrp="1"/>
          </p:cNvSpPr>
          <p:nvPr>
            <p:ph sz="quarter" idx="13"/>
          </p:nvPr>
        </p:nvSpPr>
        <p:spPr bwMode="auto">
          <a:xfrm>
            <a:off x="452438" y="2968625"/>
            <a:ext cx="5465762" cy="917575"/>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defRPr/>
            </a:pPr>
            <a:r>
              <a:rPr lang="fr-FR" dirty="0"/>
              <a:t>Cliquez pour modifier les styles du texte du masque</a:t>
            </a:r>
            <a:endParaRPr dirty="0"/>
          </a:p>
        </p:txBody>
      </p:sp>
    </p:spTree>
    <p:extLst>
      <p:ext uri="{BB962C8B-B14F-4D97-AF65-F5344CB8AC3E}">
        <p14:creationId xmlns:p14="http://schemas.microsoft.com/office/powerpoint/2010/main" val="208552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preserve="1" userDrawn="1">
  <p:cSld name="Titre sans image">
    <p:bg>
      <p:bgPr>
        <a:blipFill>
          <a:blip r:embed="rId2"/>
          <a:srcRect t="9677" b="9676"/>
          <a:stretch/>
        </a:blipFill>
        <a:effectLst/>
      </p:bgPr>
    </p:bg>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452438" y="2060848"/>
            <a:ext cx="6234112" cy="906450"/>
          </a:xfrm>
        </p:spPr>
        <p:txBody>
          <a:bodyPr vert="horz" lIns="91440" tIns="45720" rIns="91440" bIns="45720" rtlCol="0" anchor="ctr">
            <a:noAutofit/>
          </a:bodyPr>
          <a:lstStyle>
            <a:lvl1pPr>
              <a:defRPr lang="fr-FR" sz="3200" b="1">
                <a:solidFill>
                  <a:schemeClr val="bg1"/>
                </a:solidFill>
                <a:latin typeface="Georgia"/>
                <a:ea typeface="Georgia"/>
              </a:defRPr>
            </a:lvl1pPr>
          </a:lstStyle>
          <a:p>
            <a:pPr marL="0" lvl="0" algn="l">
              <a:defRPr/>
            </a:pPr>
            <a:r>
              <a:rPr lang="fr-FR" dirty="0"/>
              <a:t>Cliquez et modifiez le titre</a:t>
            </a:r>
            <a:endParaRPr dirty="0"/>
          </a:p>
        </p:txBody>
      </p:sp>
      <p:sp>
        <p:nvSpPr>
          <p:cNvPr id="6" name="Rectangle 6"/>
          <p:cNvSpPr/>
          <p:nvPr userDrawn="1"/>
        </p:nvSpPr>
        <p:spPr bwMode="auto">
          <a:xfrm>
            <a:off x="0" y="2835797"/>
            <a:ext cx="4710897" cy="1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7" name="Espace réservé du contenu 10"/>
          <p:cNvSpPr>
            <a:spLocks noGrp="1"/>
          </p:cNvSpPr>
          <p:nvPr>
            <p:ph sz="quarter" idx="13"/>
          </p:nvPr>
        </p:nvSpPr>
        <p:spPr bwMode="auto">
          <a:xfrm>
            <a:off x="452438" y="2968625"/>
            <a:ext cx="5465762" cy="917575"/>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defRPr/>
            </a:pPr>
            <a:r>
              <a:rPr lang="fr-FR"/>
              <a:t>Cliquez pour modifier les styles du texte du masque</a:t>
            </a:r>
            <a:endParaRPr/>
          </a:p>
        </p:txBody>
      </p:sp>
      <p:pic>
        <p:nvPicPr>
          <p:cNvPr id="8" name="Image 6">
            <a:extLst>
              <a:ext uri="{FF2B5EF4-FFF2-40B4-BE49-F238E27FC236}">
                <a16:creationId xmlns:a16="http://schemas.microsoft.com/office/drawing/2014/main" id="{4E93B45A-22AF-B34A-AA08-8AF0D93C118F}"/>
              </a:ext>
            </a:extLst>
          </p:cNvPr>
          <p:cNvPicPr/>
          <p:nvPr userDrawn="1"/>
        </p:nvPicPr>
        <p:blipFill>
          <a:blip r:embed="rId3"/>
          <a:stretch/>
        </p:blipFill>
        <p:spPr bwMode="auto">
          <a:xfrm>
            <a:off x="9626600" y="5185847"/>
            <a:ext cx="1716329" cy="1041502"/>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preserve="1" userDrawn="1">
  <p:cSld name="Titre intermédiaire">
    <p:bg>
      <p:bgPr>
        <a:blipFill>
          <a:blip r:embed="rId2"/>
          <a:stretch/>
        </a:blipFill>
        <a:effectLst/>
      </p:bgPr>
    </p:bg>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1130300" y="2146299"/>
            <a:ext cx="10648012" cy="694797"/>
          </a:xfrm>
        </p:spPr>
        <p:txBody>
          <a:bodyPr/>
          <a:lstStyle>
            <a:lvl1pPr algn="l">
              <a:defRPr lang="fr-FR" sz="3000" b="1">
                <a:solidFill>
                  <a:schemeClr val="bg1"/>
                </a:solidFill>
                <a:latin typeface="Georgia"/>
                <a:ea typeface="Georgia"/>
              </a:defRPr>
            </a:lvl1pPr>
          </a:lstStyle>
          <a:p>
            <a:pPr lvl="0" algn="l">
              <a:defRPr/>
            </a:pPr>
            <a:r>
              <a:rPr lang="fr-FR"/>
              <a:t>Cliquez et modifiez le titre</a:t>
            </a:r>
            <a:endParaRPr/>
          </a:p>
        </p:txBody>
      </p:sp>
      <p:sp>
        <p:nvSpPr>
          <p:cNvPr id="5" name="Rectangle 5"/>
          <p:cNvSpPr/>
          <p:nvPr userDrawn="1"/>
        </p:nvSpPr>
        <p:spPr bwMode="auto">
          <a:xfrm>
            <a:off x="1181099" y="2823097"/>
            <a:ext cx="4710897" cy="1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6" name="Espace réservé du contenu 7"/>
          <p:cNvSpPr>
            <a:spLocks noGrp="1"/>
          </p:cNvSpPr>
          <p:nvPr>
            <p:ph sz="quarter" idx="13"/>
          </p:nvPr>
        </p:nvSpPr>
        <p:spPr bwMode="auto">
          <a:xfrm>
            <a:off x="1181099" y="2997200"/>
            <a:ext cx="5676900" cy="1816100"/>
          </a:xfrm>
        </p:spPr>
        <p:txBody>
          <a:bodyPr/>
          <a:lstStyle>
            <a:lvl1pPr marL="228600" indent="-228600">
              <a:buNone/>
              <a:defRPr lang="fr-FR" sz="2600" b="0" i="1">
                <a:solidFill>
                  <a:schemeClr val="bg1"/>
                </a:solidFill>
                <a:latin typeface="Georgia"/>
                <a:ea typeface="Georgia"/>
              </a:defRPr>
            </a:lvl1pPr>
          </a:lstStyle>
          <a:p>
            <a:pPr marL="0" lvl="0" indent="0">
              <a:defRPr/>
            </a:pPr>
            <a:r>
              <a:rPr lang="fr-FR"/>
              <a:t>Cliquez pour modifier les styles du texte du masque</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obj" preserve="1" userDrawn="1">
  <p:cSld name="Titre et contenu">
    <p:spTree>
      <p:nvGrpSpPr>
        <p:cNvPr id="1" name=""/>
        <p:cNvGrpSpPr/>
        <p:nvPr/>
      </p:nvGrpSpPr>
      <p:grpSpPr bwMode="auto">
        <a:xfrm>
          <a:off x="0" y="0"/>
          <a:ext cx="0" cy="0"/>
          <a:chOff x="0" y="0"/>
          <a:chExt cx="0" cy="0"/>
        </a:xfrm>
      </p:grpSpPr>
      <p:sp>
        <p:nvSpPr>
          <p:cNvPr id="4" name="Forme libre 18"/>
          <p:cNvSpPr/>
          <p:nvPr userDrawn="1"/>
        </p:nvSpPr>
        <p:spPr bwMode="auto">
          <a:xfrm>
            <a:off x="-4712" y="-2356"/>
            <a:ext cx="256890" cy="256877"/>
          </a:xfrm>
          <a:custGeom>
            <a:avLst/>
            <a:gdLst>
              <a:gd name="connsiteX0" fmla="*/ 0 w 205047"/>
              <a:gd name="connsiteY0" fmla="*/ 0 h 160713"/>
              <a:gd name="connsiteX1" fmla="*/ 5542 w 205047"/>
              <a:gd name="connsiteY1" fmla="*/ 116378 h 160713"/>
              <a:gd name="connsiteX2" fmla="*/ 205047 w 205047"/>
              <a:gd name="connsiteY2" fmla="*/ 160713 h 160713"/>
              <a:gd name="connsiteX3" fmla="*/ 166255 w 205047"/>
              <a:gd name="connsiteY3" fmla="*/ 0 h 160713"/>
              <a:gd name="connsiteX4" fmla="*/ 0 w 205047"/>
              <a:gd name="connsiteY4" fmla="*/ 0 h 160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47" h="160713" extrusionOk="0">
                <a:moveTo>
                  <a:pt x="0" y="0"/>
                </a:moveTo>
                <a:lnTo>
                  <a:pt x="5542" y="116378"/>
                </a:lnTo>
                <a:lnTo>
                  <a:pt x="205047" y="160713"/>
                </a:lnTo>
                <a:lnTo>
                  <a:pt x="166255" y="0"/>
                </a:lnTo>
                <a:lnTo>
                  <a:pt x="0" y="0"/>
                </a:lnTo>
                <a:close/>
              </a:path>
            </a:pathLst>
          </a:custGeom>
          <a:solidFill>
            <a:srgbClr val="FFED00"/>
          </a:solidFill>
          <a:ln>
            <a:solidFill>
              <a:srgbClr val="FFE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grpSp>
        <p:nvGrpSpPr>
          <p:cNvPr id="5" name="Grouper 13"/>
          <p:cNvGrpSpPr/>
          <p:nvPr userDrawn="1"/>
        </p:nvGrpSpPr>
        <p:grpSpPr bwMode="auto">
          <a:xfrm>
            <a:off x="0" y="136313"/>
            <a:ext cx="1128128" cy="799613"/>
            <a:chOff x="0" y="136313"/>
            <a:chExt cx="1128128" cy="804749"/>
          </a:xfrm>
        </p:grpSpPr>
        <p:sp>
          <p:nvSpPr>
            <p:cNvPr id="6" name="Forme libre 15"/>
            <p:cNvSpPr/>
            <p:nvPr userDrawn="1"/>
          </p:nvSpPr>
          <p:spPr bwMode="auto">
            <a:xfrm>
              <a:off x="0" y="547593"/>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00ABFF"/>
            </a:solidFill>
            <a:ln>
              <a:solidFill>
                <a:srgbClr val="00A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sp>
          <p:nvSpPr>
            <p:cNvPr id="7" name="Forme libre 16"/>
            <p:cNvSpPr/>
            <p:nvPr userDrawn="1"/>
          </p:nvSpPr>
          <p:spPr bwMode="auto">
            <a:xfrm>
              <a:off x="2061" y="136313"/>
              <a:ext cx="1126067" cy="804333"/>
            </a:xfrm>
            <a:custGeom>
              <a:avLst/>
              <a:gdLst>
                <a:gd name="connsiteX0" fmla="*/ 0 w 1100667"/>
                <a:gd name="connsiteY0" fmla="*/ 0 h 804333"/>
                <a:gd name="connsiteX1" fmla="*/ 0 w 1100667"/>
                <a:gd name="connsiteY1" fmla="*/ 431800 h 804333"/>
                <a:gd name="connsiteX2" fmla="*/ 474133 w 1100667"/>
                <a:gd name="connsiteY2" fmla="*/ 804333 h 804333"/>
                <a:gd name="connsiteX3" fmla="*/ 1100667 w 1100667"/>
                <a:gd name="connsiteY3" fmla="*/ 287867 h 804333"/>
                <a:gd name="connsiteX4" fmla="*/ 0 w 1100667"/>
                <a:gd name="connsiteY4" fmla="*/ 0 h 804333"/>
                <a:gd name="connsiteX0" fmla="*/ 0 w 1126067"/>
                <a:gd name="connsiteY0" fmla="*/ 0 h 804333"/>
                <a:gd name="connsiteX1" fmla="*/ 0 w 1126067"/>
                <a:gd name="connsiteY1" fmla="*/ 431800 h 804333"/>
                <a:gd name="connsiteX2" fmla="*/ 474133 w 1126067"/>
                <a:gd name="connsiteY2" fmla="*/ 804333 h 804333"/>
                <a:gd name="connsiteX3" fmla="*/ 1126067 w 1126067"/>
                <a:gd name="connsiteY3" fmla="*/ 270934 h 804333"/>
                <a:gd name="connsiteX4" fmla="*/ 0 w 1126067"/>
                <a:gd name="connsiteY4" fmla="*/ 0 h 804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067" h="804333" extrusionOk="0">
                  <a:moveTo>
                    <a:pt x="0" y="0"/>
                  </a:moveTo>
                  <a:lnTo>
                    <a:pt x="0" y="431800"/>
                  </a:lnTo>
                  <a:lnTo>
                    <a:pt x="474133" y="804333"/>
                  </a:lnTo>
                  <a:lnTo>
                    <a:pt x="1126067" y="270934"/>
                  </a:lnTo>
                  <a:lnTo>
                    <a:pt x="0" y="0"/>
                  </a:lnTo>
                  <a:close/>
                </a:path>
              </a:pathLst>
            </a:custGeom>
            <a:solidFill>
              <a:srgbClr val="B1B3B4"/>
            </a:solidFill>
            <a:ln>
              <a:solidFill>
                <a:srgbClr val="B1B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grpSp>
      <p:sp>
        <p:nvSpPr>
          <p:cNvPr id="8" name="Forme libre 14"/>
          <p:cNvSpPr/>
          <p:nvPr userDrawn="1"/>
        </p:nvSpPr>
        <p:spPr bwMode="auto">
          <a:xfrm>
            <a:off x="166315" y="-3159"/>
            <a:ext cx="12025685" cy="938672"/>
          </a:xfrm>
          <a:custGeom>
            <a:avLst/>
            <a:gdLst>
              <a:gd name="connsiteX0" fmla="*/ 303551 w 1570220"/>
              <a:gd name="connsiteY0" fmla="*/ 936885 h 959370"/>
              <a:gd name="connsiteX1" fmla="*/ 963118 w 1570220"/>
              <a:gd name="connsiteY1" fmla="*/ 393492 h 959370"/>
              <a:gd name="connsiteX2" fmla="*/ 48718 w 1570220"/>
              <a:gd name="connsiteY2" fmla="*/ 176134 h 959370"/>
              <a:gd name="connsiteX3" fmla="*/ 0 w 1570220"/>
              <a:gd name="connsiteY3" fmla="*/ 0 h 959370"/>
              <a:gd name="connsiteX4" fmla="*/ 1558977 w 1570220"/>
              <a:gd name="connsiteY4" fmla="*/ 3748 h 959370"/>
              <a:gd name="connsiteX5" fmla="*/ 1570220 w 1570220"/>
              <a:gd name="connsiteY5" fmla="*/ 959370 h 959370"/>
              <a:gd name="connsiteX6" fmla="*/ 303551 w 1570220"/>
              <a:gd name="connsiteY6" fmla="*/ 936885 h 959370"/>
              <a:gd name="connsiteX0" fmla="*/ 303551 w 7321315"/>
              <a:gd name="connsiteY0" fmla="*/ 936885 h 936885"/>
              <a:gd name="connsiteX1" fmla="*/ 963118 w 7321315"/>
              <a:gd name="connsiteY1" fmla="*/ 393492 h 936885"/>
              <a:gd name="connsiteX2" fmla="*/ 48718 w 7321315"/>
              <a:gd name="connsiteY2" fmla="*/ 176134 h 936885"/>
              <a:gd name="connsiteX3" fmla="*/ 0 w 7321315"/>
              <a:gd name="connsiteY3" fmla="*/ 0 h 936885"/>
              <a:gd name="connsiteX4" fmla="*/ 1558977 w 7321315"/>
              <a:gd name="connsiteY4" fmla="*/ 3748 h 936885"/>
              <a:gd name="connsiteX5" fmla="*/ 7321315 w 7321315"/>
              <a:gd name="connsiteY5" fmla="*/ 827023 h 936885"/>
              <a:gd name="connsiteX6" fmla="*/ 303551 w 7321315"/>
              <a:gd name="connsiteY6" fmla="*/ 936885 h 936885"/>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558977 w 12001599"/>
              <a:gd name="connsiteY4" fmla="*/ 3748 h 936885"/>
              <a:gd name="connsiteX5" fmla="*/ 12001599 w 12001599"/>
              <a:gd name="connsiteY5" fmla="*/ 887181 h 936885"/>
              <a:gd name="connsiteX6" fmla="*/ 303551 w 12001599"/>
              <a:gd name="connsiteY6" fmla="*/ 936885 h 936885"/>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1990355 w 12001599"/>
              <a:gd name="connsiteY4" fmla="*/ 3748 h 936885"/>
              <a:gd name="connsiteX5" fmla="*/ 12001599 w 12001599"/>
              <a:gd name="connsiteY5" fmla="*/ 887181 h 936885"/>
              <a:gd name="connsiteX6" fmla="*/ 303551 w 12001599"/>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01599 w 12019291"/>
              <a:gd name="connsiteY5" fmla="*/ 887181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18961 w 12019291"/>
              <a:gd name="connsiteY5" fmla="*/ 892969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15324 h 936885"/>
              <a:gd name="connsiteX5" fmla="*/ 12018961 w 12019291"/>
              <a:gd name="connsiteY5" fmla="*/ 892969 h 936885"/>
              <a:gd name="connsiteX6" fmla="*/ 303551 w 12019291"/>
              <a:gd name="connsiteY6" fmla="*/ 936885 h 936885"/>
              <a:gd name="connsiteX0" fmla="*/ 303551 w 12019291"/>
              <a:gd name="connsiteY0" fmla="*/ 938923 h 938923"/>
              <a:gd name="connsiteX1" fmla="*/ 963118 w 12019291"/>
              <a:gd name="connsiteY1" fmla="*/ 395530 h 938923"/>
              <a:gd name="connsiteX2" fmla="*/ 48718 w 12019291"/>
              <a:gd name="connsiteY2" fmla="*/ 178172 h 938923"/>
              <a:gd name="connsiteX3" fmla="*/ 0 w 12019291"/>
              <a:gd name="connsiteY3" fmla="*/ 2038 h 938923"/>
              <a:gd name="connsiteX4" fmla="*/ 12019291 w 12019291"/>
              <a:gd name="connsiteY4" fmla="*/ 0 h 938923"/>
              <a:gd name="connsiteX5" fmla="*/ 12018961 w 12019291"/>
              <a:gd name="connsiteY5" fmla="*/ 895007 h 938923"/>
              <a:gd name="connsiteX6" fmla="*/ 303551 w 12019291"/>
              <a:gd name="connsiteY6" fmla="*/ 938923 h 938923"/>
              <a:gd name="connsiteX0" fmla="*/ 303551 w 12025685"/>
              <a:gd name="connsiteY0" fmla="*/ 938923 h 938923"/>
              <a:gd name="connsiteX1" fmla="*/ 963118 w 12025685"/>
              <a:gd name="connsiteY1" fmla="*/ 395530 h 938923"/>
              <a:gd name="connsiteX2" fmla="*/ 48718 w 12025685"/>
              <a:gd name="connsiteY2" fmla="*/ 178172 h 938923"/>
              <a:gd name="connsiteX3" fmla="*/ 0 w 12025685"/>
              <a:gd name="connsiteY3" fmla="*/ 2038 h 938923"/>
              <a:gd name="connsiteX4" fmla="*/ 12019291 w 12025685"/>
              <a:gd name="connsiteY4" fmla="*/ 0 h 938923"/>
              <a:gd name="connsiteX5" fmla="*/ 12025685 w 12025685"/>
              <a:gd name="connsiteY5" fmla="*/ 928624 h 938923"/>
              <a:gd name="connsiteX6" fmla="*/ 303551 w 12025685"/>
              <a:gd name="connsiteY6" fmla="*/ 938923 h 938923"/>
              <a:gd name="connsiteX0" fmla="*/ 303551 w 12025685"/>
              <a:gd name="connsiteY0" fmla="*/ 938923 h 942071"/>
              <a:gd name="connsiteX1" fmla="*/ 963118 w 12025685"/>
              <a:gd name="connsiteY1" fmla="*/ 395530 h 942071"/>
              <a:gd name="connsiteX2" fmla="*/ 48718 w 12025685"/>
              <a:gd name="connsiteY2" fmla="*/ 178172 h 942071"/>
              <a:gd name="connsiteX3" fmla="*/ 0 w 12025685"/>
              <a:gd name="connsiteY3" fmla="*/ 2038 h 942071"/>
              <a:gd name="connsiteX4" fmla="*/ 12019291 w 12025685"/>
              <a:gd name="connsiteY4" fmla="*/ 0 h 942071"/>
              <a:gd name="connsiteX5" fmla="*/ 12025685 w 12025685"/>
              <a:gd name="connsiteY5" fmla="*/ 942071 h 942071"/>
              <a:gd name="connsiteX6" fmla="*/ 303551 w 12025685"/>
              <a:gd name="connsiteY6" fmla="*/ 938923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25685" h="942071" extrusionOk="0">
                <a:moveTo>
                  <a:pt x="303551" y="938923"/>
                </a:moveTo>
                <a:lnTo>
                  <a:pt x="963118" y="395530"/>
                </a:lnTo>
                <a:lnTo>
                  <a:pt x="48718" y="178172"/>
                </a:lnTo>
                <a:lnTo>
                  <a:pt x="0" y="2038"/>
                </a:lnTo>
                <a:lnTo>
                  <a:pt x="12019291" y="0"/>
                </a:lnTo>
                <a:cubicBezTo>
                  <a:pt x="12021422" y="309541"/>
                  <a:pt x="12023554" y="632530"/>
                  <a:pt x="12025685" y="942071"/>
                </a:cubicBezTo>
                <a:lnTo>
                  <a:pt x="303551" y="938923"/>
                </a:lnTo>
                <a:close/>
              </a:path>
            </a:pathLst>
          </a:custGeom>
          <a:solidFill>
            <a:srgbClr val="122372"/>
          </a:solidFill>
          <a:ln>
            <a:solidFill>
              <a:srgbClr val="1223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sp>
        <p:nvSpPr>
          <p:cNvPr id="9" name="Titre 1"/>
          <p:cNvSpPr>
            <a:spLocks noGrp="1"/>
          </p:cNvSpPr>
          <p:nvPr userDrawn="1">
            <p:ph type="title" hasCustomPrompt="1"/>
          </p:nvPr>
        </p:nvSpPr>
        <p:spPr bwMode="auto">
          <a:xfrm>
            <a:off x="656493" y="-1"/>
            <a:ext cx="11535507" cy="935513"/>
          </a:xfrm>
        </p:spPr>
        <p:txBody>
          <a:bodyPr anchor="ctr"/>
          <a:lstStyle>
            <a:lvl1pPr>
              <a:defRPr>
                <a:solidFill>
                  <a:schemeClr val="bg1"/>
                </a:solidFill>
                <a:latin typeface="Arial"/>
                <a:ea typeface="Arial"/>
              </a:defRPr>
            </a:lvl1pPr>
          </a:lstStyle>
          <a:p>
            <a:pPr>
              <a:defRPr/>
            </a:pPr>
            <a:r>
              <a:rPr lang="fr-FR" dirty="0"/>
              <a:t>Cliquez et modifiez le titre</a:t>
            </a:r>
            <a:endParaRPr dirty="0"/>
          </a:p>
        </p:txBody>
      </p:sp>
      <p:sp>
        <p:nvSpPr>
          <p:cNvPr id="10" name="Espace réservé du contenu 2"/>
          <p:cNvSpPr>
            <a:spLocks noGrp="1"/>
          </p:cNvSpPr>
          <p:nvPr userDrawn="1">
            <p:ph idx="1"/>
          </p:nvPr>
        </p:nvSpPr>
        <p:spPr bwMode="auto">
          <a:xfrm>
            <a:off x="465513" y="1535723"/>
            <a:ext cx="11492025" cy="4641240"/>
          </a:xfrm>
        </p:spPr>
        <p:txBody>
          <a:bodyPr>
            <a:normAutofit/>
          </a:bodyPr>
          <a:lstStyle>
            <a:lvl1pPr>
              <a:defRPr sz="3600">
                <a:latin typeface="Arial"/>
                <a:ea typeface="Arial"/>
              </a:defRPr>
            </a:lvl1pPr>
            <a:lvl2pPr>
              <a:defRPr sz="3200">
                <a:latin typeface="Arial"/>
                <a:ea typeface="Arial"/>
              </a:defRPr>
            </a:lvl2pPr>
            <a:lvl3pPr>
              <a:defRPr sz="2800">
                <a:latin typeface="Arial"/>
                <a:ea typeface="Arial"/>
              </a:defRPr>
            </a:lvl3pPr>
            <a:lvl4pPr>
              <a:defRPr sz="2400">
                <a:latin typeface="Arial"/>
                <a:ea typeface="Arial"/>
              </a:defRPr>
            </a:lvl4pPr>
            <a:lvl5pPr>
              <a:defRPr sz="2400">
                <a:latin typeface="Arial"/>
                <a:ea typeface="Arial"/>
              </a:defRPr>
            </a:lvl5p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11" name="Espace réservé de la date 3"/>
          <p:cNvSpPr>
            <a:spLocks noGrp="1"/>
          </p:cNvSpPr>
          <p:nvPr userDrawn="1">
            <p:ph type="dt" sz="half" idx="10"/>
          </p:nvPr>
        </p:nvSpPr>
        <p:spPr bwMode="auto">
          <a:xfrm>
            <a:off x="0" y="6492875"/>
            <a:ext cx="2743200" cy="365125"/>
          </a:xfrm>
        </p:spPr>
        <p:txBody>
          <a:bodyPr/>
          <a:lstStyle>
            <a:lvl1pPr>
              <a:defRPr>
                <a:latin typeface="Arial"/>
                <a:ea typeface="Arial"/>
              </a:defRPr>
            </a:lvl1pPr>
          </a:lstStyle>
          <a:p>
            <a:pPr>
              <a:defRPr/>
            </a:pPr>
            <a:fld id="{571799DC-901E-B14A-8054-0AE0FDF86F9C}" type="datetime1">
              <a:rPr lang="fr-FR" smtClean="0"/>
              <a:t>24/04/2023</a:t>
            </a:fld>
            <a:endParaRPr lang="fr-FR"/>
          </a:p>
        </p:txBody>
      </p:sp>
      <p:sp>
        <p:nvSpPr>
          <p:cNvPr id="12" name="Espace réservé du pied de page 4"/>
          <p:cNvSpPr>
            <a:spLocks noGrp="1"/>
          </p:cNvSpPr>
          <p:nvPr userDrawn="1">
            <p:ph type="ftr" sz="quarter" idx="11"/>
          </p:nvPr>
        </p:nvSpPr>
        <p:spPr bwMode="auto">
          <a:xfrm>
            <a:off x="4038600" y="6471871"/>
            <a:ext cx="4114800" cy="365125"/>
          </a:xfrm>
        </p:spPr>
        <p:txBody>
          <a:bodyPr/>
          <a:lstStyle>
            <a:lvl1pPr>
              <a:defRPr>
                <a:latin typeface="Arial"/>
                <a:ea typeface="Arial"/>
              </a:defRPr>
            </a:lvl1pPr>
          </a:lstStyle>
          <a:p>
            <a:pPr>
              <a:defRPr/>
            </a:pPr>
            <a:r>
              <a:rPr lang="fr-FR"/>
              <a:t>ISAE-SUPAERO</a:t>
            </a:r>
            <a:endParaRPr dirty="0"/>
          </a:p>
        </p:txBody>
      </p:sp>
      <p:sp>
        <p:nvSpPr>
          <p:cNvPr id="13" name="Espace réservé du numéro de diapositive 5"/>
          <p:cNvSpPr>
            <a:spLocks noGrp="1"/>
          </p:cNvSpPr>
          <p:nvPr userDrawn="1">
            <p:ph type="sldNum" sz="quarter" idx="12"/>
          </p:nvPr>
        </p:nvSpPr>
        <p:spPr bwMode="auto">
          <a:xfrm>
            <a:off x="9448799" y="6474435"/>
            <a:ext cx="2743200" cy="365125"/>
          </a:xfrm>
        </p:spPr>
        <p:txBody>
          <a:bodyPr/>
          <a:lstStyle>
            <a:lvl1pPr>
              <a:defRPr>
                <a:latin typeface="Arial"/>
                <a:ea typeface="Arial"/>
              </a:defRPr>
            </a:lvl1pPr>
          </a:lstStyle>
          <a:p>
            <a:pPr>
              <a:defRPr/>
            </a:pPr>
            <a:fld id="{5E177536-18BF-1743-A360-A4663329E682}" type="slidenum">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preserve="1" userDrawn="1">
  <p:cSld name="1_Deux contenus">
    <p:spTree>
      <p:nvGrpSpPr>
        <p:cNvPr id="1" name=""/>
        <p:cNvGrpSpPr/>
        <p:nvPr/>
      </p:nvGrpSpPr>
      <p:grpSpPr bwMode="auto">
        <a:xfrm>
          <a:off x="0" y="0"/>
          <a:ext cx="0" cy="0"/>
          <a:chOff x="0" y="0"/>
          <a:chExt cx="0" cy="0"/>
        </a:xfrm>
      </p:grpSpPr>
      <p:sp>
        <p:nvSpPr>
          <p:cNvPr id="5" name="Espace réservé du contenu 2"/>
          <p:cNvSpPr>
            <a:spLocks noGrp="1"/>
          </p:cNvSpPr>
          <p:nvPr>
            <p:ph sz="half" idx="1"/>
          </p:nvPr>
        </p:nvSpPr>
        <p:spPr bwMode="auto">
          <a:xfrm>
            <a:off x="838200" y="1825625"/>
            <a:ext cx="5181600" cy="4351338"/>
          </a:xfrm>
        </p:spPr>
        <p:txBody>
          <a:body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6" name="Espace réservé du contenu 3"/>
          <p:cNvSpPr>
            <a:spLocks noGrp="1"/>
          </p:cNvSpPr>
          <p:nvPr>
            <p:ph sz="half" idx="2"/>
          </p:nvPr>
        </p:nvSpPr>
        <p:spPr bwMode="auto">
          <a:xfrm>
            <a:off x="6172200" y="1825625"/>
            <a:ext cx="5181600" cy="4351338"/>
          </a:xfrm>
        </p:spPr>
        <p:txBody>
          <a:body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7" name="Espace réservé de la date 4"/>
          <p:cNvSpPr>
            <a:spLocks noGrp="1"/>
          </p:cNvSpPr>
          <p:nvPr>
            <p:ph type="dt" sz="half" idx="10"/>
          </p:nvPr>
        </p:nvSpPr>
        <p:spPr bwMode="auto"/>
        <p:txBody>
          <a:bodyPr/>
          <a:lstStyle/>
          <a:p>
            <a:pPr>
              <a:defRPr/>
            </a:pPr>
            <a:fld id="{CF7091EC-61AD-FD4A-B9B4-7CA93887C7CA}" type="datetime1">
              <a:rPr lang="fr-FR" smtClean="0"/>
              <a:t>24/04/2023</a:t>
            </a:fld>
            <a:endParaRPr lang="fr-FR"/>
          </a:p>
        </p:txBody>
      </p:sp>
      <p:sp>
        <p:nvSpPr>
          <p:cNvPr id="8" name="Espace réservé du pied de page 5"/>
          <p:cNvSpPr>
            <a:spLocks noGrp="1"/>
          </p:cNvSpPr>
          <p:nvPr>
            <p:ph type="ftr" sz="quarter" idx="11"/>
          </p:nvPr>
        </p:nvSpPr>
        <p:spPr bwMode="auto"/>
        <p:txBody>
          <a:bodyPr/>
          <a:lstStyle/>
          <a:p>
            <a:pPr>
              <a:defRPr/>
            </a:pPr>
            <a:r>
              <a:rPr lang="fr-FR"/>
              <a:t>ISAE-SUPAERO</a:t>
            </a:r>
            <a:endParaRPr/>
          </a:p>
        </p:txBody>
      </p:sp>
      <p:sp>
        <p:nvSpPr>
          <p:cNvPr id="9" name="Espace réservé du numéro de diapositive 6"/>
          <p:cNvSpPr>
            <a:spLocks noGrp="1"/>
          </p:cNvSpPr>
          <p:nvPr>
            <p:ph type="sldNum" sz="quarter" idx="12"/>
          </p:nvPr>
        </p:nvSpPr>
        <p:spPr bwMode="auto"/>
        <p:txBody>
          <a:bodyPr/>
          <a:lstStyle/>
          <a:p>
            <a:pPr>
              <a:defRPr/>
            </a:pPr>
            <a:fld id="{5E177536-18BF-1743-A360-A4663329E682}" type="slidenum">
              <a:t>‹N°›</a:t>
            </a:fld>
            <a:endParaRPr lang="fr-FR"/>
          </a:p>
        </p:txBody>
      </p:sp>
      <p:sp>
        <p:nvSpPr>
          <p:cNvPr id="25" name="Forme libre 18">
            <a:extLst>
              <a:ext uri="{FF2B5EF4-FFF2-40B4-BE49-F238E27FC236}">
                <a16:creationId xmlns:a16="http://schemas.microsoft.com/office/drawing/2014/main" id="{6C4558E4-B38D-4040-9E20-30E5F0499642}"/>
              </a:ext>
            </a:extLst>
          </p:cNvPr>
          <p:cNvSpPr/>
          <p:nvPr userDrawn="1"/>
        </p:nvSpPr>
        <p:spPr bwMode="auto">
          <a:xfrm>
            <a:off x="-4712" y="-2356"/>
            <a:ext cx="256890" cy="256877"/>
          </a:xfrm>
          <a:custGeom>
            <a:avLst/>
            <a:gdLst>
              <a:gd name="connsiteX0" fmla="*/ 0 w 205047"/>
              <a:gd name="connsiteY0" fmla="*/ 0 h 160713"/>
              <a:gd name="connsiteX1" fmla="*/ 5542 w 205047"/>
              <a:gd name="connsiteY1" fmla="*/ 116378 h 160713"/>
              <a:gd name="connsiteX2" fmla="*/ 205047 w 205047"/>
              <a:gd name="connsiteY2" fmla="*/ 160713 h 160713"/>
              <a:gd name="connsiteX3" fmla="*/ 166255 w 205047"/>
              <a:gd name="connsiteY3" fmla="*/ 0 h 160713"/>
              <a:gd name="connsiteX4" fmla="*/ 0 w 205047"/>
              <a:gd name="connsiteY4" fmla="*/ 0 h 160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47" h="160713" extrusionOk="0">
                <a:moveTo>
                  <a:pt x="0" y="0"/>
                </a:moveTo>
                <a:lnTo>
                  <a:pt x="5542" y="116378"/>
                </a:lnTo>
                <a:lnTo>
                  <a:pt x="205047" y="160713"/>
                </a:lnTo>
                <a:lnTo>
                  <a:pt x="166255" y="0"/>
                </a:lnTo>
                <a:lnTo>
                  <a:pt x="0" y="0"/>
                </a:lnTo>
                <a:close/>
              </a:path>
            </a:pathLst>
          </a:custGeom>
          <a:solidFill>
            <a:srgbClr val="FFED00"/>
          </a:solidFill>
          <a:ln>
            <a:solidFill>
              <a:srgbClr val="FFE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grpSp>
        <p:nvGrpSpPr>
          <p:cNvPr id="26" name="Grouper 13">
            <a:extLst>
              <a:ext uri="{FF2B5EF4-FFF2-40B4-BE49-F238E27FC236}">
                <a16:creationId xmlns:a16="http://schemas.microsoft.com/office/drawing/2014/main" id="{4BB70C6A-AA5E-E543-926D-63ED27207595}"/>
              </a:ext>
            </a:extLst>
          </p:cNvPr>
          <p:cNvGrpSpPr/>
          <p:nvPr userDrawn="1"/>
        </p:nvGrpSpPr>
        <p:grpSpPr bwMode="auto">
          <a:xfrm>
            <a:off x="0" y="136313"/>
            <a:ext cx="1128128" cy="799613"/>
            <a:chOff x="0" y="136313"/>
            <a:chExt cx="1128128" cy="804749"/>
          </a:xfrm>
        </p:grpSpPr>
        <p:sp>
          <p:nvSpPr>
            <p:cNvPr id="27" name="Forme libre 15">
              <a:extLst>
                <a:ext uri="{FF2B5EF4-FFF2-40B4-BE49-F238E27FC236}">
                  <a16:creationId xmlns:a16="http://schemas.microsoft.com/office/drawing/2014/main" id="{D8F469E6-7A2A-A24B-A9CA-1A7378D0C23E}"/>
                </a:ext>
              </a:extLst>
            </p:cNvPr>
            <p:cNvSpPr/>
            <p:nvPr userDrawn="1"/>
          </p:nvSpPr>
          <p:spPr bwMode="auto">
            <a:xfrm>
              <a:off x="0" y="547593"/>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00ABFF"/>
            </a:solidFill>
            <a:ln>
              <a:solidFill>
                <a:srgbClr val="00A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sp>
          <p:nvSpPr>
            <p:cNvPr id="28" name="Forme libre 16">
              <a:extLst>
                <a:ext uri="{FF2B5EF4-FFF2-40B4-BE49-F238E27FC236}">
                  <a16:creationId xmlns:a16="http://schemas.microsoft.com/office/drawing/2014/main" id="{C891C920-43D6-CF42-A84A-C21ADD0A9369}"/>
                </a:ext>
              </a:extLst>
            </p:cNvPr>
            <p:cNvSpPr/>
            <p:nvPr userDrawn="1"/>
          </p:nvSpPr>
          <p:spPr bwMode="auto">
            <a:xfrm>
              <a:off x="2061" y="136313"/>
              <a:ext cx="1126067" cy="804333"/>
            </a:xfrm>
            <a:custGeom>
              <a:avLst/>
              <a:gdLst>
                <a:gd name="connsiteX0" fmla="*/ 0 w 1100667"/>
                <a:gd name="connsiteY0" fmla="*/ 0 h 804333"/>
                <a:gd name="connsiteX1" fmla="*/ 0 w 1100667"/>
                <a:gd name="connsiteY1" fmla="*/ 431800 h 804333"/>
                <a:gd name="connsiteX2" fmla="*/ 474133 w 1100667"/>
                <a:gd name="connsiteY2" fmla="*/ 804333 h 804333"/>
                <a:gd name="connsiteX3" fmla="*/ 1100667 w 1100667"/>
                <a:gd name="connsiteY3" fmla="*/ 287867 h 804333"/>
                <a:gd name="connsiteX4" fmla="*/ 0 w 1100667"/>
                <a:gd name="connsiteY4" fmla="*/ 0 h 804333"/>
                <a:gd name="connsiteX0" fmla="*/ 0 w 1126067"/>
                <a:gd name="connsiteY0" fmla="*/ 0 h 804333"/>
                <a:gd name="connsiteX1" fmla="*/ 0 w 1126067"/>
                <a:gd name="connsiteY1" fmla="*/ 431800 h 804333"/>
                <a:gd name="connsiteX2" fmla="*/ 474133 w 1126067"/>
                <a:gd name="connsiteY2" fmla="*/ 804333 h 804333"/>
                <a:gd name="connsiteX3" fmla="*/ 1126067 w 1126067"/>
                <a:gd name="connsiteY3" fmla="*/ 270934 h 804333"/>
                <a:gd name="connsiteX4" fmla="*/ 0 w 1126067"/>
                <a:gd name="connsiteY4" fmla="*/ 0 h 804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067" h="804333" extrusionOk="0">
                  <a:moveTo>
                    <a:pt x="0" y="0"/>
                  </a:moveTo>
                  <a:lnTo>
                    <a:pt x="0" y="431800"/>
                  </a:lnTo>
                  <a:lnTo>
                    <a:pt x="474133" y="804333"/>
                  </a:lnTo>
                  <a:lnTo>
                    <a:pt x="1126067" y="270934"/>
                  </a:lnTo>
                  <a:lnTo>
                    <a:pt x="0" y="0"/>
                  </a:lnTo>
                  <a:close/>
                </a:path>
              </a:pathLst>
            </a:custGeom>
            <a:solidFill>
              <a:srgbClr val="B1B3B4"/>
            </a:solidFill>
            <a:ln>
              <a:solidFill>
                <a:srgbClr val="B1B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grpSp>
      <p:sp>
        <p:nvSpPr>
          <p:cNvPr id="29" name="Forme libre 14">
            <a:extLst>
              <a:ext uri="{FF2B5EF4-FFF2-40B4-BE49-F238E27FC236}">
                <a16:creationId xmlns:a16="http://schemas.microsoft.com/office/drawing/2014/main" id="{EAC4A7D4-C4E6-054F-9D87-CE1C760A7605}"/>
              </a:ext>
            </a:extLst>
          </p:cNvPr>
          <p:cNvSpPr/>
          <p:nvPr userDrawn="1"/>
        </p:nvSpPr>
        <p:spPr bwMode="auto">
          <a:xfrm>
            <a:off x="166315" y="-3159"/>
            <a:ext cx="12025685" cy="938672"/>
          </a:xfrm>
          <a:custGeom>
            <a:avLst/>
            <a:gdLst>
              <a:gd name="connsiteX0" fmla="*/ 303551 w 1570220"/>
              <a:gd name="connsiteY0" fmla="*/ 936885 h 959370"/>
              <a:gd name="connsiteX1" fmla="*/ 963118 w 1570220"/>
              <a:gd name="connsiteY1" fmla="*/ 393492 h 959370"/>
              <a:gd name="connsiteX2" fmla="*/ 48718 w 1570220"/>
              <a:gd name="connsiteY2" fmla="*/ 176134 h 959370"/>
              <a:gd name="connsiteX3" fmla="*/ 0 w 1570220"/>
              <a:gd name="connsiteY3" fmla="*/ 0 h 959370"/>
              <a:gd name="connsiteX4" fmla="*/ 1558977 w 1570220"/>
              <a:gd name="connsiteY4" fmla="*/ 3748 h 959370"/>
              <a:gd name="connsiteX5" fmla="*/ 1570220 w 1570220"/>
              <a:gd name="connsiteY5" fmla="*/ 959370 h 959370"/>
              <a:gd name="connsiteX6" fmla="*/ 303551 w 1570220"/>
              <a:gd name="connsiteY6" fmla="*/ 936885 h 959370"/>
              <a:gd name="connsiteX0" fmla="*/ 303551 w 7321315"/>
              <a:gd name="connsiteY0" fmla="*/ 936885 h 936885"/>
              <a:gd name="connsiteX1" fmla="*/ 963118 w 7321315"/>
              <a:gd name="connsiteY1" fmla="*/ 393492 h 936885"/>
              <a:gd name="connsiteX2" fmla="*/ 48718 w 7321315"/>
              <a:gd name="connsiteY2" fmla="*/ 176134 h 936885"/>
              <a:gd name="connsiteX3" fmla="*/ 0 w 7321315"/>
              <a:gd name="connsiteY3" fmla="*/ 0 h 936885"/>
              <a:gd name="connsiteX4" fmla="*/ 1558977 w 7321315"/>
              <a:gd name="connsiteY4" fmla="*/ 3748 h 936885"/>
              <a:gd name="connsiteX5" fmla="*/ 7321315 w 7321315"/>
              <a:gd name="connsiteY5" fmla="*/ 827023 h 936885"/>
              <a:gd name="connsiteX6" fmla="*/ 303551 w 7321315"/>
              <a:gd name="connsiteY6" fmla="*/ 936885 h 936885"/>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558977 w 12001599"/>
              <a:gd name="connsiteY4" fmla="*/ 3748 h 936885"/>
              <a:gd name="connsiteX5" fmla="*/ 12001599 w 12001599"/>
              <a:gd name="connsiteY5" fmla="*/ 887181 h 936885"/>
              <a:gd name="connsiteX6" fmla="*/ 303551 w 12001599"/>
              <a:gd name="connsiteY6" fmla="*/ 936885 h 936885"/>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1990355 w 12001599"/>
              <a:gd name="connsiteY4" fmla="*/ 3748 h 936885"/>
              <a:gd name="connsiteX5" fmla="*/ 12001599 w 12001599"/>
              <a:gd name="connsiteY5" fmla="*/ 887181 h 936885"/>
              <a:gd name="connsiteX6" fmla="*/ 303551 w 12001599"/>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01599 w 12019291"/>
              <a:gd name="connsiteY5" fmla="*/ 887181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18961 w 12019291"/>
              <a:gd name="connsiteY5" fmla="*/ 892969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15324 h 936885"/>
              <a:gd name="connsiteX5" fmla="*/ 12018961 w 12019291"/>
              <a:gd name="connsiteY5" fmla="*/ 892969 h 936885"/>
              <a:gd name="connsiteX6" fmla="*/ 303551 w 12019291"/>
              <a:gd name="connsiteY6" fmla="*/ 936885 h 936885"/>
              <a:gd name="connsiteX0" fmla="*/ 303551 w 12019291"/>
              <a:gd name="connsiteY0" fmla="*/ 938923 h 938923"/>
              <a:gd name="connsiteX1" fmla="*/ 963118 w 12019291"/>
              <a:gd name="connsiteY1" fmla="*/ 395530 h 938923"/>
              <a:gd name="connsiteX2" fmla="*/ 48718 w 12019291"/>
              <a:gd name="connsiteY2" fmla="*/ 178172 h 938923"/>
              <a:gd name="connsiteX3" fmla="*/ 0 w 12019291"/>
              <a:gd name="connsiteY3" fmla="*/ 2038 h 938923"/>
              <a:gd name="connsiteX4" fmla="*/ 12019291 w 12019291"/>
              <a:gd name="connsiteY4" fmla="*/ 0 h 938923"/>
              <a:gd name="connsiteX5" fmla="*/ 12018961 w 12019291"/>
              <a:gd name="connsiteY5" fmla="*/ 895007 h 938923"/>
              <a:gd name="connsiteX6" fmla="*/ 303551 w 12019291"/>
              <a:gd name="connsiteY6" fmla="*/ 938923 h 938923"/>
              <a:gd name="connsiteX0" fmla="*/ 303551 w 12025685"/>
              <a:gd name="connsiteY0" fmla="*/ 938923 h 938923"/>
              <a:gd name="connsiteX1" fmla="*/ 963118 w 12025685"/>
              <a:gd name="connsiteY1" fmla="*/ 395530 h 938923"/>
              <a:gd name="connsiteX2" fmla="*/ 48718 w 12025685"/>
              <a:gd name="connsiteY2" fmla="*/ 178172 h 938923"/>
              <a:gd name="connsiteX3" fmla="*/ 0 w 12025685"/>
              <a:gd name="connsiteY3" fmla="*/ 2038 h 938923"/>
              <a:gd name="connsiteX4" fmla="*/ 12019291 w 12025685"/>
              <a:gd name="connsiteY4" fmla="*/ 0 h 938923"/>
              <a:gd name="connsiteX5" fmla="*/ 12025685 w 12025685"/>
              <a:gd name="connsiteY5" fmla="*/ 928624 h 938923"/>
              <a:gd name="connsiteX6" fmla="*/ 303551 w 12025685"/>
              <a:gd name="connsiteY6" fmla="*/ 938923 h 938923"/>
              <a:gd name="connsiteX0" fmla="*/ 303551 w 12025685"/>
              <a:gd name="connsiteY0" fmla="*/ 938923 h 942071"/>
              <a:gd name="connsiteX1" fmla="*/ 963118 w 12025685"/>
              <a:gd name="connsiteY1" fmla="*/ 395530 h 942071"/>
              <a:gd name="connsiteX2" fmla="*/ 48718 w 12025685"/>
              <a:gd name="connsiteY2" fmla="*/ 178172 h 942071"/>
              <a:gd name="connsiteX3" fmla="*/ 0 w 12025685"/>
              <a:gd name="connsiteY3" fmla="*/ 2038 h 942071"/>
              <a:gd name="connsiteX4" fmla="*/ 12019291 w 12025685"/>
              <a:gd name="connsiteY4" fmla="*/ 0 h 942071"/>
              <a:gd name="connsiteX5" fmla="*/ 12025685 w 12025685"/>
              <a:gd name="connsiteY5" fmla="*/ 942071 h 942071"/>
              <a:gd name="connsiteX6" fmla="*/ 303551 w 12025685"/>
              <a:gd name="connsiteY6" fmla="*/ 938923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25685" h="942071" extrusionOk="0">
                <a:moveTo>
                  <a:pt x="303551" y="938923"/>
                </a:moveTo>
                <a:lnTo>
                  <a:pt x="963118" y="395530"/>
                </a:lnTo>
                <a:lnTo>
                  <a:pt x="48718" y="178172"/>
                </a:lnTo>
                <a:lnTo>
                  <a:pt x="0" y="2038"/>
                </a:lnTo>
                <a:lnTo>
                  <a:pt x="12019291" y="0"/>
                </a:lnTo>
                <a:cubicBezTo>
                  <a:pt x="12021422" y="309541"/>
                  <a:pt x="12023554" y="632530"/>
                  <a:pt x="12025685" y="942071"/>
                </a:cubicBezTo>
                <a:lnTo>
                  <a:pt x="303551" y="938923"/>
                </a:lnTo>
                <a:close/>
              </a:path>
            </a:pathLst>
          </a:custGeom>
          <a:solidFill>
            <a:srgbClr val="122372"/>
          </a:solidFill>
          <a:ln>
            <a:solidFill>
              <a:srgbClr val="1223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sp>
        <p:nvSpPr>
          <p:cNvPr id="30" name="Titre 1">
            <a:extLst>
              <a:ext uri="{FF2B5EF4-FFF2-40B4-BE49-F238E27FC236}">
                <a16:creationId xmlns:a16="http://schemas.microsoft.com/office/drawing/2014/main" id="{A264D82C-0B33-EF49-86BB-54BAB7C4A85D}"/>
              </a:ext>
            </a:extLst>
          </p:cNvPr>
          <p:cNvSpPr>
            <a:spLocks noGrp="1"/>
          </p:cNvSpPr>
          <p:nvPr>
            <p:ph type="title" hasCustomPrompt="1"/>
          </p:nvPr>
        </p:nvSpPr>
        <p:spPr bwMode="auto">
          <a:xfrm>
            <a:off x="656493" y="-1"/>
            <a:ext cx="11535507" cy="935513"/>
          </a:xfrm>
        </p:spPr>
        <p:txBody>
          <a:bodyPr anchor="ctr"/>
          <a:lstStyle>
            <a:lvl1pPr>
              <a:defRPr>
                <a:solidFill>
                  <a:schemeClr val="bg1"/>
                </a:solidFill>
                <a:latin typeface="Arial"/>
                <a:ea typeface="Arial"/>
              </a:defRPr>
            </a:lvl1pPr>
          </a:lstStyle>
          <a:p>
            <a:pPr>
              <a:defRPr/>
            </a:pPr>
            <a:r>
              <a:rPr lang="fr-FR" dirty="0"/>
              <a:t>Cliquez et modifiez le titre</a:t>
            </a:r>
            <a:endParaRPr dirty="0"/>
          </a:p>
        </p:txBody>
      </p:sp>
    </p:spTree>
    <p:extLst>
      <p:ext uri="{BB962C8B-B14F-4D97-AF65-F5344CB8AC3E}">
        <p14:creationId xmlns:p14="http://schemas.microsoft.com/office/powerpoint/2010/main" val="4047032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preserve="1" userDrawn="1">
  <p:cSld name="2_Titre seul">
    <p:spTree>
      <p:nvGrpSpPr>
        <p:cNvPr id="1" name=""/>
        <p:cNvGrpSpPr/>
        <p:nvPr/>
      </p:nvGrpSpPr>
      <p:grpSpPr bwMode="auto">
        <a:xfrm>
          <a:off x="0" y="0"/>
          <a:ext cx="0" cy="0"/>
          <a:chOff x="0" y="0"/>
          <a:chExt cx="0" cy="0"/>
        </a:xfrm>
      </p:grpSpPr>
      <p:sp>
        <p:nvSpPr>
          <p:cNvPr id="5" name="Espace réservé de la date 2"/>
          <p:cNvSpPr>
            <a:spLocks noGrp="1"/>
          </p:cNvSpPr>
          <p:nvPr>
            <p:ph type="dt" sz="half" idx="10"/>
          </p:nvPr>
        </p:nvSpPr>
        <p:spPr bwMode="auto"/>
        <p:txBody>
          <a:bodyPr/>
          <a:lstStyle/>
          <a:p>
            <a:pPr>
              <a:defRPr/>
            </a:pPr>
            <a:fld id="{995ABFFC-9B3E-E046-B16A-EAB56573FF59}" type="datetime1">
              <a:rPr lang="fr-FR" smtClean="0"/>
              <a:t>24/04/2023</a:t>
            </a:fld>
            <a:endParaRPr lang="fr-FR"/>
          </a:p>
        </p:txBody>
      </p:sp>
      <p:sp>
        <p:nvSpPr>
          <p:cNvPr id="6" name="Espace réservé du pied de page 3"/>
          <p:cNvSpPr>
            <a:spLocks noGrp="1"/>
          </p:cNvSpPr>
          <p:nvPr>
            <p:ph type="ftr" sz="quarter" idx="11"/>
          </p:nvPr>
        </p:nvSpPr>
        <p:spPr bwMode="auto"/>
        <p:txBody>
          <a:bodyPr/>
          <a:lstStyle/>
          <a:p>
            <a:pPr>
              <a:defRPr/>
            </a:pPr>
            <a:r>
              <a:rPr lang="fr-FR"/>
              <a:t>ISAE-SUPAERO</a:t>
            </a:r>
            <a:endParaRPr/>
          </a:p>
        </p:txBody>
      </p:sp>
      <p:sp>
        <p:nvSpPr>
          <p:cNvPr id="7" name="Espace réservé du numéro de diapositive 4"/>
          <p:cNvSpPr>
            <a:spLocks noGrp="1"/>
          </p:cNvSpPr>
          <p:nvPr>
            <p:ph type="sldNum" sz="quarter" idx="12"/>
          </p:nvPr>
        </p:nvSpPr>
        <p:spPr bwMode="auto"/>
        <p:txBody>
          <a:bodyPr/>
          <a:lstStyle/>
          <a:p>
            <a:pPr>
              <a:defRPr/>
            </a:pPr>
            <a:fld id="{5E177536-18BF-1743-A360-A4663329E682}" type="slidenum">
              <a:t>‹N°›</a:t>
            </a:fld>
            <a:endParaRPr lang="fr-FR"/>
          </a:p>
        </p:txBody>
      </p:sp>
      <p:grpSp>
        <p:nvGrpSpPr>
          <p:cNvPr id="8" name="Grouper 5"/>
          <p:cNvGrpSpPr/>
          <p:nvPr userDrawn="1"/>
        </p:nvGrpSpPr>
        <p:grpSpPr bwMode="auto">
          <a:xfrm>
            <a:off x="0" y="-12825"/>
            <a:ext cx="12194324" cy="6460415"/>
            <a:chOff x="0" y="-12825"/>
            <a:chExt cx="12194324" cy="6460415"/>
          </a:xfrm>
        </p:grpSpPr>
        <p:grpSp>
          <p:nvGrpSpPr>
            <p:cNvPr id="9" name="Grouper 6"/>
            <p:cNvGrpSpPr/>
            <p:nvPr userDrawn="1"/>
          </p:nvGrpSpPr>
          <p:grpSpPr bwMode="auto">
            <a:xfrm>
              <a:off x="0" y="2358"/>
              <a:ext cx="6887395" cy="6445232"/>
              <a:chOff x="0" y="2358"/>
              <a:chExt cx="6887395" cy="6445232"/>
            </a:xfrm>
          </p:grpSpPr>
          <p:sp>
            <p:nvSpPr>
              <p:cNvPr id="10" name="Forme libre 8"/>
              <p:cNvSpPr/>
              <p:nvPr userDrawn="1"/>
            </p:nvSpPr>
            <p:spPr bwMode="auto">
              <a:xfrm>
                <a:off x="1" y="2358"/>
                <a:ext cx="256890" cy="186178"/>
              </a:xfrm>
              <a:custGeom>
                <a:avLst/>
                <a:gdLst>
                  <a:gd name="connsiteX0" fmla="*/ 0 w 205047"/>
                  <a:gd name="connsiteY0" fmla="*/ 0 h 160713"/>
                  <a:gd name="connsiteX1" fmla="*/ 5542 w 205047"/>
                  <a:gd name="connsiteY1" fmla="*/ 116378 h 160713"/>
                  <a:gd name="connsiteX2" fmla="*/ 205047 w 205047"/>
                  <a:gd name="connsiteY2" fmla="*/ 160713 h 160713"/>
                  <a:gd name="connsiteX3" fmla="*/ 166255 w 205047"/>
                  <a:gd name="connsiteY3" fmla="*/ 0 h 160713"/>
                  <a:gd name="connsiteX4" fmla="*/ 0 w 205047"/>
                  <a:gd name="connsiteY4" fmla="*/ 0 h 160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47" h="160713" extrusionOk="0">
                    <a:moveTo>
                      <a:pt x="0" y="0"/>
                    </a:moveTo>
                    <a:lnTo>
                      <a:pt x="5542" y="116378"/>
                    </a:lnTo>
                    <a:lnTo>
                      <a:pt x="205047" y="160713"/>
                    </a:lnTo>
                    <a:lnTo>
                      <a:pt x="166255" y="0"/>
                    </a:lnTo>
                    <a:lnTo>
                      <a:pt x="0" y="0"/>
                    </a:lnTo>
                    <a:close/>
                  </a:path>
                </a:pathLst>
              </a:custGeom>
              <a:solidFill>
                <a:srgbClr val="FFED00"/>
              </a:solidFill>
              <a:ln>
                <a:solidFill>
                  <a:srgbClr val="FFE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11" name="Forme libre 9"/>
              <p:cNvSpPr/>
              <p:nvPr userDrawn="1"/>
            </p:nvSpPr>
            <p:spPr bwMode="auto">
              <a:xfrm>
                <a:off x="0" y="538106"/>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122372"/>
              </a:solidFill>
              <a:ln>
                <a:solidFill>
                  <a:srgbClr val="1223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12" name="Forme libre 10"/>
              <p:cNvSpPr/>
              <p:nvPr userDrawn="1"/>
            </p:nvSpPr>
            <p:spPr bwMode="auto">
              <a:xfrm>
                <a:off x="4072" y="126890"/>
                <a:ext cx="1126067" cy="804333"/>
              </a:xfrm>
              <a:custGeom>
                <a:avLst/>
                <a:gdLst>
                  <a:gd name="connsiteX0" fmla="*/ 0 w 1100667"/>
                  <a:gd name="connsiteY0" fmla="*/ 0 h 804333"/>
                  <a:gd name="connsiteX1" fmla="*/ 0 w 1100667"/>
                  <a:gd name="connsiteY1" fmla="*/ 431800 h 804333"/>
                  <a:gd name="connsiteX2" fmla="*/ 474133 w 1100667"/>
                  <a:gd name="connsiteY2" fmla="*/ 804333 h 804333"/>
                  <a:gd name="connsiteX3" fmla="*/ 1100667 w 1100667"/>
                  <a:gd name="connsiteY3" fmla="*/ 287867 h 804333"/>
                  <a:gd name="connsiteX4" fmla="*/ 0 w 1100667"/>
                  <a:gd name="connsiteY4" fmla="*/ 0 h 804333"/>
                  <a:gd name="connsiteX0" fmla="*/ 0 w 1126067"/>
                  <a:gd name="connsiteY0" fmla="*/ 0 h 804333"/>
                  <a:gd name="connsiteX1" fmla="*/ 0 w 1126067"/>
                  <a:gd name="connsiteY1" fmla="*/ 431800 h 804333"/>
                  <a:gd name="connsiteX2" fmla="*/ 474133 w 1126067"/>
                  <a:gd name="connsiteY2" fmla="*/ 804333 h 804333"/>
                  <a:gd name="connsiteX3" fmla="*/ 1126067 w 1126067"/>
                  <a:gd name="connsiteY3" fmla="*/ 270934 h 804333"/>
                  <a:gd name="connsiteX4" fmla="*/ 0 w 1126067"/>
                  <a:gd name="connsiteY4" fmla="*/ 0 h 804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067" h="804333" extrusionOk="0">
                    <a:moveTo>
                      <a:pt x="0" y="0"/>
                    </a:moveTo>
                    <a:lnTo>
                      <a:pt x="0" y="431800"/>
                    </a:lnTo>
                    <a:lnTo>
                      <a:pt x="474133" y="804333"/>
                    </a:lnTo>
                    <a:lnTo>
                      <a:pt x="1126067" y="270934"/>
                    </a:lnTo>
                    <a:lnTo>
                      <a:pt x="0" y="0"/>
                    </a:lnTo>
                    <a:close/>
                  </a:path>
                </a:pathLst>
              </a:custGeom>
              <a:solidFill>
                <a:srgbClr val="00ABFF"/>
              </a:solidFill>
              <a:ln>
                <a:solidFill>
                  <a:srgbClr val="00A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25" name="Forme libre 9">
                <a:extLst>
                  <a:ext uri="{FF2B5EF4-FFF2-40B4-BE49-F238E27FC236}">
                    <a16:creationId xmlns:a16="http://schemas.microsoft.com/office/drawing/2014/main" id="{778AB88D-C9F2-704E-9935-55F772E74010}"/>
                  </a:ext>
                </a:extLst>
              </p:cNvPr>
              <p:cNvSpPr/>
              <p:nvPr userDrawn="1"/>
            </p:nvSpPr>
            <p:spPr bwMode="auto">
              <a:xfrm>
                <a:off x="655760" y="3269830"/>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27" name="Forme libre 9">
                <a:extLst>
                  <a:ext uri="{FF2B5EF4-FFF2-40B4-BE49-F238E27FC236}">
                    <a16:creationId xmlns:a16="http://schemas.microsoft.com/office/drawing/2014/main" id="{BA997941-F629-3549-A025-62EB38728F1A}"/>
                  </a:ext>
                </a:extLst>
              </p:cNvPr>
              <p:cNvSpPr/>
              <p:nvPr userDrawn="1"/>
            </p:nvSpPr>
            <p:spPr bwMode="auto">
              <a:xfrm>
                <a:off x="664626" y="6004620"/>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28" name="Forme libre 9">
                <a:extLst>
                  <a:ext uri="{FF2B5EF4-FFF2-40B4-BE49-F238E27FC236}">
                    <a16:creationId xmlns:a16="http://schemas.microsoft.com/office/drawing/2014/main" id="{69A2FE9E-8197-D64D-B7E2-53321B002CAA}"/>
                  </a:ext>
                </a:extLst>
              </p:cNvPr>
              <p:cNvSpPr/>
              <p:nvPr userDrawn="1"/>
            </p:nvSpPr>
            <p:spPr bwMode="auto">
              <a:xfrm>
                <a:off x="6421882" y="6054121"/>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29" name="Forme libre 9">
                <a:extLst>
                  <a:ext uri="{FF2B5EF4-FFF2-40B4-BE49-F238E27FC236}">
                    <a16:creationId xmlns:a16="http://schemas.microsoft.com/office/drawing/2014/main" id="{27AE7A52-C412-B948-99F8-E7581EAE8BA0}"/>
                  </a:ext>
                </a:extLst>
              </p:cNvPr>
              <p:cNvSpPr/>
              <p:nvPr userDrawn="1"/>
            </p:nvSpPr>
            <p:spPr bwMode="auto">
              <a:xfrm>
                <a:off x="6410809" y="3240775"/>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
          <p:nvSpPr>
            <p:cNvPr id="13" name="Forme libre 7"/>
            <p:cNvSpPr/>
            <p:nvPr userDrawn="1"/>
          </p:nvSpPr>
          <p:spPr bwMode="auto">
            <a:xfrm>
              <a:off x="168639" y="-12825"/>
              <a:ext cx="12025685" cy="942071"/>
            </a:xfrm>
            <a:custGeom>
              <a:avLst/>
              <a:gdLst>
                <a:gd name="connsiteX0" fmla="*/ 303551 w 1570220"/>
                <a:gd name="connsiteY0" fmla="*/ 936885 h 959370"/>
                <a:gd name="connsiteX1" fmla="*/ 963118 w 1570220"/>
                <a:gd name="connsiteY1" fmla="*/ 393492 h 959370"/>
                <a:gd name="connsiteX2" fmla="*/ 48718 w 1570220"/>
                <a:gd name="connsiteY2" fmla="*/ 176134 h 959370"/>
                <a:gd name="connsiteX3" fmla="*/ 0 w 1570220"/>
                <a:gd name="connsiteY3" fmla="*/ 0 h 959370"/>
                <a:gd name="connsiteX4" fmla="*/ 1558977 w 1570220"/>
                <a:gd name="connsiteY4" fmla="*/ 3748 h 959370"/>
                <a:gd name="connsiteX5" fmla="*/ 1570220 w 1570220"/>
                <a:gd name="connsiteY5" fmla="*/ 959370 h 959370"/>
                <a:gd name="connsiteX6" fmla="*/ 303551 w 1570220"/>
                <a:gd name="connsiteY6" fmla="*/ 936885 h 959370"/>
                <a:gd name="connsiteX0" fmla="*/ 303551 w 7321315"/>
                <a:gd name="connsiteY0" fmla="*/ 936885 h 936885"/>
                <a:gd name="connsiteX1" fmla="*/ 963118 w 7321315"/>
                <a:gd name="connsiteY1" fmla="*/ 393492 h 936885"/>
                <a:gd name="connsiteX2" fmla="*/ 48718 w 7321315"/>
                <a:gd name="connsiteY2" fmla="*/ 176134 h 936885"/>
                <a:gd name="connsiteX3" fmla="*/ 0 w 7321315"/>
                <a:gd name="connsiteY3" fmla="*/ 0 h 936885"/>
                <a:gd name="connsiteX4" fmla="*/ 1558977 w 7321315"/>
                <a:gd name="connsiteY4" fmla="*/ 3748 h 936885"/>
                <a:gd name="connsiteX5" fmla="*/ 7321315 w 7321315"/>
                <a:gd name="connsiteY5" fmla="*/ 827023 h 936885"/>
                <a:gd name="connsiteX6" fmla="*/ 303551 w 7321315"/>
                <a:gd name="connsiteY6" fmla="*/ 936885 h 936885"/>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558977 w 12001599"/>
                <a:gd name="connsiteY4" fmla="*/ 3748 h 936885"/>
                <a:gd name="connsiteX5" fmla="*/ 12001599 w 12001599"/>
                <a:gd name="connsiteY5" fmla="*/ 887181 h 936885"/>
                <a:gd name="connsiteX6" fmla="*/ 303551 w 12001599"/>
                <a:gd name="connsiteY6" fmla="*/ 936885 h 936885"/>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1990355 w 12001599"/>
                <a:gd name="connsiteY4" fmla="*/ 3748 h 936885"/>
                <a:gd name="connsiteX5" fmla="*/ 12001599 w 12001599"/>
                <a:gd name="connsiteY5" fmla="*/ 887181 h 936885"/>
                <a:gd name="connsiteX6" fmla="*/ 303551 w 12001599"/>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01599 w 12019291"/>
                <a:gd name="connsiteY5" fmla="*/ 887181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18961 w 12019291"/>
                <a:gd name="connsiteY5" fmla="*/ 892969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15324 h 936885"/>
                <a:gd name="connsiteX5" fmla="*/ 12018961 w 12019291"/>
                <a:gd name="connsiteY5" fmla="*/ 892969 h 936885"/>
                <a:gd name="connsiteX6" fmla="*/ 303551 w 12019291"/>
                <a:gd name="connsiteY6" fmla="*/ 936885 h 936885"/>
                <a:gd name="connsiteX0" fmla="*/ 303551 w 12019291"/>
                <a:gd name="connsiteY0" fmla="*/ 938923 h 938923"/>
                <a:gd name="connsiteX1" fmla="*/ 963118 w 12019291"/>
                <a:gd name="connsiteY1" fmla="*/ 395530 h 938923"/>
                <a:gd name="connsiteX2" fmla="*/ 48718 w 12019291"/>
                <a:gd name="connsiteY2" fmla="*/ 178172 h 938923"/>
                <a:gd name="connsiteX3" fmla="*/ 0 w 12019291"/>
                <a:gd name="connsiteY3" fmla="*/ 2038 h 938923"/>
                <a:gd name="connsiteX4" fmla="*/ 12019291 w 12019291"/>
                <a:gd name="connsiteY4" fmla="*/ 0 h 938923"/>
                <a:gd name="connsiteX5" fmla="*/ 12018961 w 12019291"/>
                <a:gd name="connsiteY5" fmla="*/ 895007 h 938923"/>
                <a:gd name="connsiteX6" fmla="*/ 303551 w 12019291"/>
                <a:gd name="connsiteY6" fmla="*/ 938923 h 938923"/>
                <a:gd name="connsiteX0" fmla="*/ 303551 w 12025685"/>
                <a:gd name="connsiteY0" fmla="*/ 938923 h 938923"/>
                <a:gd name="connsiteX1" fmla="*/ 963118 w 12025685"/>
                <a:gd name="connsiteY1" fmla="*/ 395530 h 938923"/>
                <a:gd name="connsiteX2" fmla="*/ 48718 w 12025685"/>
                <a:gd name="connsiteY2" fmla="*/ 178172 h 938923"/>
                <a:gd name="connsiteX3" fmla="*/ 0 w 12025685"/>
                <a:gd name="connsiteY3" fmla="*/ 2038 h 938923"/>
                <a:gd name="connsiteX4" fmla="*/ 12019291 w 12025685"/>
                <a:gd name="connsiteY4" fmla="*/ 0 h 938923"/>
                <a:gd name="connsiteX5" fmla="*/ 12025685 w 12025685"/>
                <a:gd name="connsiteY5" fmla="*/ 928624 h 938923"/>
                <a:gd name="connsiteX6" fmla="*/ 303551 w 12025685"/>
                <a:gd name="connsiteY6" fmla="*/ 938923 h 938923"/>
                <a:gd name="connsiteX0" fmla="*/ 303551 w 12025685"/>
                <a:gd name="connsiteY0" fmla="*/ 938923 h 942071"/>
                <a:gd name="connsiteX1" fmla="*/ 963118 w 12025685"/>
                <a:gd name="connsiteY1" fmla="*/ 395530 h 942071"/>
                <a:gd name="connsiteX2" fmla="*/ 48718 w 12025685"/>
                <a:gd name="connsiteY2" fmla="*/ 178172 h 942071"/>
                <a:gd name="connsiteX3" fmla="*/ 0 w 12025685"/>
                <a:gd name="connsiteY3" fmla="*/ 2038 h 942071"/>
                <a:gd name="connsiteX4" fmla="*/ 12019291 w 12025685"/>
                <a:gd name="connsiteY4" fmla="*/ 0 h 942071"/>
                <a:gd name="connsiteX5" fmla="*/ 12025685 w 12025685"/>
                <a:gd name="connsiteY5" fmla="*/ 942071 h 942071"/>
                <a:gd name="connsiteX6" fmla="*/ 303551 w 12025685"/>
                <a:gd name="connsiteY6" fmla="*/ 938923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25685" h="942071" extrusionOk="0">
                  <a:moveTo>
                    <a:pt x="303551" y="938923"/>
                  </a:moveTo>
                  <a:lnTo>
                    <a:pt x="963118" y="395530"/>
                  </a:lnTo>
                  <a:lnTo>
                    <a:pt x="48718" y="178172"/>
                  </a:lnTo>
                  <a:lnTo>
                    <a:pt x="0" y="2038"/>
                  </a:lnTo>
                  <a:lnTo>
                    <a:pt x="12019291" y="0"/>
                  </a:lnTo>
                  <a:cubicBezTo>
                    <a:pt x="12021422" y="309541"/>
                    <a:pt x="12023554" y="632530"/>
                    <a:pt x="12025685" y="942071"/>
                  </a:cubicBezTo>
                  <a:lnTo>
                    <a:pt x="303551" y="938923"/>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
        <p:nvSpPr>
          <p:cNvPr id="14" name="CustomShape 11"/>
          <p:cNvSpPr/>
          <p:nvPr userDrawn="1"/>
        </p:nvSpPr>
        <p:spPr bwMode="auto">
          <a:xfrm rot="16199998">
            <a:off x="-917772" y="2124270"/>
            <a:ext cx="2412624" cy="577080"/>
          </a:xfrm>
          <a:prstGeom prst="rect">
            <a:avLst/>
          </a:prstGeom>
          <a:noFill/>
          <a:ln>
            <a:noFill/>
          </a:ln>
        </p:spPr>
        <p:style>
          <a:lnRef idx="0">
            <a:srgbClr val="000000"/>
          </a:lnRef>
          <a:fillRef idx="0">
            <a:srgbClr val="000000"/>
          </a:fillRef>
          <a:effectRef idx="0">
            <a:srgbClr val="000000"/>
          </a:effectRef>
          <a:fontRef idx="minor"/>
        </p:style>
        <p:txBody>
          <a:bodyPr wrap="none" lIns="90000" tIns="45000" rIns="90000" bIns="45000"/>
          <a:lstStyle/>
          <a:p>
            <a:pPr algn="ctr">
              <a:lnSpc>
                <a:spcPct val="100000"/>
              </a:lnSpc>
              <a:defRPr/>
            </a:pPr>
            <a:r>
              <a:rPr lang="fr-FR" sz="2000" b="1" i="0" strike="noStrike" spc="-1">
                <a:solidFill>
                  <a:srgbClr val="9B9B9B"/>
                </a:solidFill>
                <a:latin typeface="Arial"/>
                <a:ea typeface="Arial"/>
              </a:rPr>
              <a:t>AXE INTERNE</a:t>
            </a:r>
            <a:endParaRPr lang="fr-FR" sz="2000" b="1" i="0" strike="noStrike" spc="-1">
              <a:latin typeface="Arial"/>
              <a:ea typeface="Arial"/>
            </a:endParaRPr>
          </a:p>
        </p:txBody>
      </p:sp>
      <p:sp>
        <p:nvSpPr>
          <p:cNvPr id="15" name="CustomShape 11"/>
          <p:cNvSpPr/>
          <p:nvPr userDrawn="1"/>
        </p:nvSpPr>
        <p:spPr bwMode="auto">
          <a:xfrm rot="16199998">
            <a:off x="-932698" y="4827020"/>
            <a:ext cx="2422525" cy="577080"/>
          </a:xfrm>
          <a:prstGeom prst="rect">
            <a:avLst/>
          </a:prstGeom>
          <a:noFill/>
          <a:ln>
            <a:noFill/>
          </a:ln>
        </p:spPr>
        <p:style>
          <a:lnRef idx="0">
            <a:srgbClr val="000000"/>
          </a:lnRef>
          <a:fillRef idx="0">
            <a:srgbClr val="000000"/>
          </a:fillRef>
          <a:effectRef idx="0">
            <a:srgbClr val="000000"/>
          </a:effectRef>
          <a:fontRef idx="minor"/>
        </p:style>
        <p:txBody>
          <a:bodyPr wrap="none" lIns="90000" tIns="45000" rIns="90000" bIns="45000"/>
          <a:lstStyle/>
          <a:p>
            <a:pPr lvl="0" algn="ctr">
              <a:lnSpc>
                <a:spcPct val="100000"/>
              </a:lnSpc>
              <a:defRPr/>
            </a:pPr>
            <a:r>
              <a:rPr lang="fr-FR" sz="2000" b="1" i="0" strike="noStrike" spc="-1">
                <a:solidFill>
                  <a:srgbClr val="9B9B9B"/>
                </a:solidFill>
                <a:latin typeface="Arial"/>
                <a:ea typeface="Arial"/>
              </a:rPr>
              <a:t>AXE EXTERNE</a:t>
            </a:r>
            <a:endParaRPr/>
          </a:p>
        </p:txBody>
      </p:sp>
      <p:sp>
        <p:nvSpPr>
          <p:cNvPr id="16" name="CustomShape 14"/>
          <p:cNvSpPr/>
          <p:nvPr userDrawn="1"/>
        </p:nvSpPr>
        <p:spPr bwMode="auto">
          <a:xfrm rot="20845800">
            <a:off x="1173756" y="1782540"/>
            <a:ext cx="4489973" cy="1270438"/>
          </a:xfrm>
          <a:prstGeom prst="rect">
            <a:avLst/>
          </a:prstGeom>
          <a:noFill/>
          <a:ln>
            <a:noFill/>
          </a:ln>
          <a:effectLst/>
        </p:spPr>
        <p:style>
          <a:lnRef idx="0">
            <a:srgbClr val="000000"/>
          </a:lnRef>
          <a:fillRef idx="0">
            <a:srgbClr val="000000"/>
          </a:fillRef>
          <a:effectRef idx="0">
            <a:srgbClr val="000000"/>
          </a:effectRef>
          <a:fontRef idx="minor"/>
        </p:style>
        <p:txBody>
          <a:bodyPr wrap="none" lIns="90000" tIns="45000" rIns="90000" bIns="45000" anchor="ctr"/>
          <a:lstStyle/>
          <a:p>
            <a:pPr algn="ctr">
              <a:lnSpc>
                <a:spcPct val="100000"/>
              </a:lnSpc>
              <a:defRPr/>
            </a:pPr>
            <a:r>
              <a:rPr lang="fr-FR" sz="6000" b="1" strike="noStrike" spc="-1" dirty="0">
                <a:solidFill>
                  <a:schemeClr val="bg1">
                    <a:lumMod val="95000"/>
                  </a:schemeClr>
                </a:solidFill>
                <a:latin typeface="Avenir Black"/>
                <a:ea typeface="Avenir Black"/>
              </a:rPr>
              <a:t>FORCES</a:t>
            </a:r>
            <a:endParaRPr lang="fr-FR" sz="6000" b="0" strike="noStrike" spc="-1" dirty="0">
              <a:solidFill>
                <a:schemeClr val="bg1">
                  <a:lumMod val="95000"/>
                </a:schemeClr>
              </a:solidFill>
              <a:latin typeface="Arial"/>
            </a:endParaRPr>
          </a:p>
        </p:txBody>
      </p:sp>
      <p:sp>
        <p:nvSpPr>
          <p:cNvPr id="17" name="CustomShape 15"/>
          <p:cNvSpPr/>
          <p:nvPr userDrawn="1"/>
        </p:nvSpPr>
        <p:spPr bwMode="auto">
          <a:xfrm rot="20845800">
            <a:off x="7343923" y="4844555"/>
            <a:ext cx="3526200" cy="699480"/>
          </a:xfrm>
          <a:prstGeom prst="rect">
            <a:avLst/>
          </a:prstGeom>
          <a:noFill/>
          <a:ln>
            <a:noFill/>
          </a:ln>
        </p:spPr>
        <p:style>
          <a:lnRef idx="0">
            <a:srgbClr val="000000"/>
          </a:lnRef>
          <a:fillRef idx="0">
            <a:srgbClr val="000000"/>
          </a:fillRef>
          <a:effectRef idx="0">
            <a:srgbClr val="000000"/>
          </a:effectRef>
          <a:fontRef idx="minor"/>
        </p:style>
        <p:txBody>
          <a:bodyPr wrap="none" lIns="90000" tIns="45000" rIns="90000" bIns="45000" anchor="ctr"/>
          <a:lstStyle/>
          <a:p>
            <a:pPr lvl="0">
              <a:lnSpc>
                <a:spcPct val="100000"/>
              </a:lnSpc>
              <a:defRPr/>
            </a:pPr>
            <a:r>
              <a:rPr lang="fr-FR" sz="6000" b="1" strike="noStrike" spc="-1" dirty="0">
                <a:solidFill>
                  <a:schemeClr val="bg1">
                    <a:lumMod val="95000"/>
                  </a:schemeClr>
                </a:solidFill>
                <a:latin typeface="Avenir Black"/>
                <a:ea typeface="Avenir Black"/>
              </a:rPr>
              <a:t>MENACES</a:t>
            </a:r>
            <a:endParaRPr dirty="0">
              <a:solidFill>
                <a:schemeClr val="bg1">
                  <a:lumMod val="95000"/>
                </a:schemeClr>
              </a:solidFill>
            </a:endParaRPr>
          </a:p>
        </p:txBody>
      </p:sp>
      <p:sp>
        <p:nvSpPr>
          <p:cNvPr id="18" name="CustomShape 16"/>
          <p:cNvSpPr/>
          <p:nvPr userDrawn="1"/>
        </p:nvSpPr>
        <p:spPr bwMode="auto">
          <a:xfrm rot="20845800">
            <a:off x="6999444" y="2005395"/>
            <a:ext cx="4862771" cy="699480"/>
          </a:xfrm>
          <a:prstGeom prst="rect">
            <a:avLst/>
          </a:prstGeom>
          <a:noFill/>
          <a:ln>
            <a:noFill/>
          </a:ln>
        </p:spPr>
        <p:style>
          <a:lnRef idx="0">
            <a:srgbClr val="000000"/>
          </a:lnRef>
          <a:fillRef idx="0">
            <a:srgbClr val="000000"/>
          </a:fillRef>
          <a:effectRef idx="0">
            <a:srgbClr val="000000"/>
          </a:effectRef>
          <a:fontRef idx="minor"/>
        </p:style>
        <p:txBody>
          <a:bodyPr wrap="none" lIns="90000" tIns="45000" rIns="90000" bIns="45000" anchor="ctr"/>
          <a:lstStyle/>
          <a:p>
            <a:pPr lvl="0">
              <a:lnSpc>
                <a:spcPct val="100000"/>
              </a:lnSpc>
              <a:defRPr/>
            </a:pPr>
            <a:r>
              <a:rPr lang="fr-FR" sz="6000" b="1" strike="noStrike" spc="-1" dirty="0">
                <a:solidFill>
                  <a:schemeClr val="bg1">
                    <a:lumMod val="95000"/>
                  </a:schemeClr>
                </a:solidFill>
                <a:latin typeface="Avenir Black"/>
                <a:ea typeface="Avenir Black"/>
              </a:rPr>
              <a:t>FAIBLESSES</a:t>
            </a:r>
            <a:r>
              <a:rPr lang="fr-FR" sz="8000" b="1" strike="noStrike" spc="-1" dirty="0">
                <a:solidFill>
                  <a:schemeClr val="bg1">
                    <a:lumMod val="95000"/>
                  </a:schemeClr>
                </a:solidFill>
                <a:latin typeface="Avenir Black"/>
                <a:ea typeface="Avenir Black"/>
              </a:rPr>
              <a:t> </a:t>
            </a:r>
            <a:endParaRPr dirty="0">
              <a:solidFill>
                <a:schemeClr val="bg1">
                  <a:lumMod val="95000"/>
                </a:schemeClr>
              </a:solidFill>
            </a:endParaRPr>
          </a:p>
        </p:txBody>
      </p:sp>
      <p:sp>
        <p:nvSpPr>
          <p:cNvPr id="19" name="CustomShape 17"/>
          <p:cNvSpPr/>
          <p:nvPr userDrawn="1"/>
        </p:nvSpPr>
        <p:spPr bwMode="auto">
          <a:xfrm rot="20845800">
            <a:off x="464232" y="4660024"/>
            <a:ext cx="6012665" cy="699480"/>
          </a:xfrm>
          <a:prstGeom prst="rect">
            <a:avLst/>
          </a:prstGeom>
          <a:noFill/>
          <a:ln>
            <a:noFill/>
          </a:ln>
        </p:spPr>
        <p:style>
          <a:lnRef idx="0">
            <a:srgbClr val="000000"/>
          </a:lnRef>
          <a:fillRef idx="0">
            <a:srgbClr val="000000"/>
          </a:fillRef>
          <a:effectRef idx="0">
            <a:srgbClr val="000000"/>
          </a:effectRef>
          <a:fontRef idx="minor"/>
        </p:style>
        <p:txBody>
          <a:bodyPr wrap="none" lIns="90000" tIns="45000" rIns="90000" bIns="45000" anchor="ctr"/>
          <a:lstStyle/>
          <a:p>
            <a:pPr algn="ctr">
              <a:lnSpc>
                <a:spcPct val="100000"/>
              </a:lnSpc>
              <a:defRPr/>
            </a:pPr>
            <a:r>
              <a:rPr lang="fr-FR" sz="6000" b="1" strike="noStrike" spc="-1" dirty="0">
                <a:solidFill>
                  <a:schemeClr val="bg1">
                    <a:lumMod val="95000"/>
                  </a:schemeClr>
                </a:solidFill>
                <a:latin typeface="Avenir Black"/>
                <a:ea typeface="Avenir Black"/>
              </a:rPr>
              <a:t>OPPORTUNITES</a:t>
            </a:r>
            <a:endParaRPr dirty="0">
              <a:solidFill>
                <a:schemeClr val="bg1">
                  <a:lumMod val="95000"/>
                </a:schemeClr>
              </a:solidFill>
            </a:endParaRPr>
          </a:p>
        </p:txBody>
      </p:sp>
      <p:sp>
        <p:nvSpPr>
          <p:cNvPr id="20" name="Espace réservé du contenu 14"/>
          <p:cNvSpPr>
            <a:spLocks noGrp="1"/>
          </p:cNvSpPr>
          <p:nvPr>
            <p:ph sz="quarter" idx="13"/>
          </p:nvPr>
        </p:nvSpPr>
        <p:spPr bwMode="auto">
          <a:xfrm>
            <a:off x="656492" y="1218194"/>
            <a:ext cx="5524500" cy="2422525"/>
          </a:xfrm>
          <a:prstGeom prst="rect">
            <a:avLst/>
          </a:prstGeom>
          <a:noFill/>
          <a:ln>
            <a:noFill/>
          </a:ln>
          <a:effectLst/>
        </p:spPr>
        <p:txBody>
          <a:bodyPr anchor="ctr">
            <a:normAutofit/>
          </a:bodyPr>
          <a:lstStyle>
            <a:lvl1pPr algn="l">
              <a:defRPr sz="2000">
                <a:latin typeface="Arial Narrow"/>
                <a:ea typeface="Arial Narrow"/>
              </a:defRPr>
            </a:lvl1pPr>
          </a:lstStyle>
          <a:p>
            <a:pPr lvl="0">
              <a:defRPr/>
            </a:pPr>
            <a:r>
              <a:rPr lang="fr-FR" dirty="0"/>
              <a:t>Cliquez pour modifier les styles du texte du masque</a:t>
            </a:r>
            <a:endParaRPr dirty="0"/>
          </a:p>
        </p:txBody>
      </p:sp>
      <p:sp>
        <p:nvSpPr>
          <p:cNvPr id="21" name="Espace réservé du contenu 14"/>
          <p:cNvSpPr>
            <a:spLocks noGrp="1"/>
          </p:cNvSpPr>
          <p:nvPr>
            <p:ph sz="quarter" idx="14"/>
          </p:nvPr>
        </p:nvSpPr>
        <p:spPr bwMode="auto">
          <a:xfrm>
            <a:off x="6444145" y="1203545"/>
            <a:ext cx="5524500" cy="2422525"/>
          </a:xfrm>
          <a:prstGeom prst="rect">
            <a:avLst/>
          </a:prstGeom>
          <a:noFill/>
          <a:effectLst/>
        </p:spPr>
        <p:txBody>
          <a:bodyPr anchor="ctr">
            <a:normAutofit/>
          </a:bodyPr>
          <a:lstStyle>
            <a:lvl1pPr algn="l">
              <a:defRPr sz="2000">
                <a:latin typeface="Arial Narrow"/>
                <a:ea typeface="Arial Narrow"/>
              </a:defRPr>
            </a:lvl1pPr>
          </a:lstStyle>
          <a:p>
            <a:pPr lvl="0">
              <a:defRPr/>
            </a:pPr>
            <a:r>
              <a:rPr lang="fr-FR" dirty="0"/>
              <a:t>Cliquez pour modifier les styles du texte du masque</a:t>
            </a:r>
            <a:endParaRPr dirty="0"/>
          </a:p>
        </p:txBody>
      </p:sp>
      <p:sp>
        <p:nvSpPr>
          <p:cNvPr id="22" name="Espace réservé du contenu 14"/>
          <p:cNvSpPr>
            <a:spLocks noGrp="1"/>
          </p:cNvSpPr>
          <p:nvPr>
            <p:ph sz="quarter" idx="15"/>
          </p:nvPr>
        </p:nvSpPr>
        <p:spPr bwMode="auto">
          <a:xfrm>
            <a:off x="6433888" y="3983032"/>
            <a:ext cx="5524500" cy="2422525"/>
          </a:xfrm>
          <a:prstGeom prst="rect">
            <a:avLst/>
          </a:prstGeom>
          <a:noFill/>
        </p:spPr>
        <p:txBody>
          <a:bodyPr anchor="ctr">
            <a:normAutofit/>
          </a:bodyPr>
          <a:lstStyle>
            <a:lvl1pPr algn="l">
              <a:defRPr sz="2000">
                <a:latin typeface="Arial Narrow"/>
                <a:ea typeface="Arial Narrow"/>
              </a:defRPr>
            </a:lvl1pPr>
          </a:lstStyle>
          <a:p>
            <a:pPr lvl="0">
              <a:defRPr/>
            </a:pPr>
            <a:r>
              <a:rPr lang="fr-FR"/>
              <a:t>Cliquez pour modifier les styles du texte du masque</a:t>
            </a:r>
            <a:endParaRPr/>
          </a:p>
        </p:txBody>
      </p:sp>
      <p:sp>
        <p:nvSpPr>
          <p:cNvPr id="23" name="Espace réservé du contenu 14"/>
          <p:cNvSpPr>
            <a:spLocks noGrp="1"/>
          </p:cNvSpPr>
          <p:nvPr>
            <p:ph sz="quarter" idx="16"/>
          </p:nvPr>
        </p:nvSpPr>
        <p:spPr bwMode="auto">
          <a:xfrm>
            <a:off x="664626" y="3923014"/>
            <a:ext cx="5524500" cy="2422525"/>
          </a:xfrm>
          <a:prstGeom prst="rect">
            <a:avLst/>
          </a:prstGeom>
          <a:noFill/>
        </p:spPr>
        <p:txBody>
          <a:bodyPr anchor="ctr">
            <a:normAutofit/>
          </a:bodyPr>
          <a:lstStyle>
            <a:lvl1pPr algn="l">
              <a:defRPr sz="2000">
                <a:solidFill>
                  <a:schemeClr val="tx1"/>
                </a:solidFill>
                <a:latin typeface="Arial Narrow"/>
                <a:ea typeface="Arial Narrow"/>
              </a:defRPr>
            </a:lvl1pPr>
          </a:lstStyle>
          <a:p>
            <a:pPr lvl="0">
              <a:defRPr/>
            </a:pPr>
            <a:r>
              <a:rPr lang="fr-FR" dirty="0"/>
              <a:t>Cliquez pour modifier les styles du texte du masque</a:t>
            </a:r>
          </a:p>
        </p:txBody>
      </p:sp>
      <p:sp>
        <p:nvSpPr>
          <p:cNvPr id="26" name="Forme libre 18">
            <a:extLst>
              <a:ext uri="{FF2B5EF4-FFF2-40B4-BE49-F238E27FC236}">
                <a16:creationId xmlns:a16="http://schemas.microsoft.com/office/drawing/2014/main" id="{97E1992B-F23E-FE4B-A696-646BC8E0AB53}"/>
              </a:ext>
            </a:extLst>
          </p:cNvPr>
          <p:cNvSpPr/>
          <p:nvPr userDrawn="1"/>
        </p:nvSpPr>
        <p:spPr bwMode="auto">
          <a:xfrm>
            <a:off x="-4712" y="-2356"/>
            <a:ext cx="256890" cy="256877"/>
          </a:xfrm>
          <a:custGeom>
            <a:avLst/>
            <a:gdLst>
              <a:gd name="connsiteX0" fmla="*/ 0 w 205047"/>
              <a:gd name="connsiteY0" fmla="*/ 0 h 160713"/>
              <a:gd name="connsiteX1" fmla="*/ 5542 w 205047"/>
              <a:gd name="connsiteY1" fmla="*/ 116378 h 160713"/>
              <a:gd name="connsiteX2" fmla="*/ 205047 w 205047"/>
              <a:gd name="connsiteY2" fmla="*/ 160713 h 160713"/>
              <a:gd name="connsiteX3" fmla="*/ 166255 w 205047"/>
              <a:gd name="connsiteY3" fmla="*/ 0 h 160713"/>
              <a:gd name="connsiteX4" fmla="*/ 0 w 205047"/>
              <a:gd name="connsiteY4" fmla="*/ 0 h 160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47" h="160713" extrusionOk="0">
                <a:moveTo>
                  <a:pt x="0" y="0"/>
                </a:moveTo>
                <a:lnTo>
                  <a:pt x="5542" y="116378"/>
                </a:lnTo>
                <a:lnTo>
                  <a:pt x="205047" y="160713"/>
                </a:lnTo>
                <a:lnTo>
                  <a:pt x="166255" y="0"/>
                </a:lnTo>
                <a:lnTo>
                  <a:pt x="0" y="0"/>
                </a:lnTo>
                <a:close/>
              </a:path>
            </a:pathLst>
          </a:custGeom>
          <a:solidFill>
            <a:srgbClr val="FFED00"/>
          </a:solidFill>
          <a:ln>
            <a:solidFill>
              <a:srgbClr val="FFE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grpSp>
        <p:nvGrpSpPr>
          <p:cNvPr id="30" name="Grouper 13">
            <a:extLst>
              <a:ext uri="{FF2B5EF4-FFF2-40B4-BE49-F238E27FC236}">
                <a16:creationId xmlns:a16="http://schemas.microsoft.com/office/drawing/2014/main" id="{CE66B4CC-FD6D-7C46-8686-E46B2AD83AC2}"/>
              </a:ext>
            </a:extLst>
          </p:cNvPr>
          <p:cNvGrpSpPr/>
          <p:nvPr userDrawn="1"/>
        </p:nvGrpSpPr>
        <p:grpSpPr bwMode="auto">
          <a:xfrm>
            <a:off x="0" y="136313"/>
            <a:ext cx="1128128" cy="799613"/>
            <a:chOff x="0" y="136313"/>
            <a:chExt cx="1128128" cy="804749"/>
          </a:xfrm>
        </p:grpSpPr>
        <p:sp>
          <p:nvSpPr>
            <p:cNvPr id="31" name="Forme libre 15">
              <a:extLst>
                <a:ext uri="{FF2B5EF4-FFF2-40B4-BE49-F238E27FC236}">
                  <a16:creationId xmlns:a16="http://schemas.microsoft.com/office/drawing/2014/main" id="{26778EA5-7AB6-4A48-86F8-4B186163F590}"/>
                </a:ext>
              </a:extLst>
            </p:cNvPr>
            <p:cNvSpPr/>
            <p:nvPr userDrawn="1"/>
          </p:nvSpPr>
          <p:spPr bwMode="auto">
            <a:xfrm>
              <a:off x="0" y="547593"/>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00ABFF"/>
            </a:solidFill>
            <a:ln>
              <a:solidFill>
                <a:srgbClr val="00A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sp>
          <p:nvSpPr>
            <p:cNvPr id="32" name="Forme libre 16">
              <a:extLst>
                <a:ext uri="{FF2B5EF4-FFF2-40B4-BE49-F238E27FC236}">
                  <a16:creationId xmlns:a16="http://schemas.microsoft.com/office/drawing/2014/main" id="{327C4C1F-A879-1248-8637-8F44CE2657CD}"/>
                </a:ext>
              </a:extLst>
            </p:cNvPr>
            <p:cNvSpPr/>
            <p:nvPr userDrawn="1"/>
          </p:nvSpPr>
          <p:spPr bwMode="auto">
            <a:xfrm>
              <a:off x="2061" y="136313"/>
              <a:ext cx="1126067" cy="804333"/>
            </a:xfrm>
            <a:custGeom>
              <a:avLst/>
              <a:gdLst>
                <a:gd name="connsiteX0" fmla="*/ 0 w 1100667"/>
                <a:gd name="connsiteY0" fmla="*/ 0 h 804333"/>
                <a:gd name="connsiteX1" fmla="*/ 0 w 1100667"/>
                <a:gd name="connsiteY1" fmla="*/ 431800 h 804333"/>
                <a:gd name="connsiteX2" fmla="*/ 474133 w 1100667"/>
                <a:gd name="connsiteY2" fmla="*/ 804333 h 804333"/>
                <a:gd name="connsiteX3" fmla="*/ 1100667 w 1100667"/>
                <a:gd name="connsiteY3" fmla="*/ 287867 h 804333"/>
                <a:gd name="connsiteX4" fmla="*/ 0 w 1100667"/>
                <a:gd name="connsiteY4" fmla="*/ 0 h 804333"/>
                <a:gd name="connsiteX0" fmla="*/ 0 w 1126067"/>
                <a:gd name="connsiteY0" fmla="*/ 0 h 804333"/>
                <a:gd name="connsiteX1" fmla="*/ 0 w 1126067"/>
                <a:gd name="connsiteY1" fmla="*/ 431800 h 804333"/>
                <a:gd name="connsiteX2" fmla="*/ 474133 w 1126067"/>
                <a:gd name="connsiteY2" fmla="*/ 804333 h 804333"/>
                <a:gd name="connsiteX3" fmla="*/ 1126067 w 1126067"/>
                <a:gd name="connsiteY3" fmla="*/ 270934 h 804333"/>
                <a:gd name="connsiteX4" fmla="*/ 0 w 1126067"/>
                <a:gd name="connsiteY4" fmla="*/ 0 h 804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067" h="804333" extrusionOk="0">
                  <a:moveTo>
                    <a:pt x="0" y="0"/>
                  </a:moveTo>
                  <a:lnTo>
                    <a:pt x="0" y="431800"/>
                  </a:lnTo>
                  <a:lnTo>
                    <a:pt x="474133" y="804333"/>
                  </a:lnTo>
                  <a:lnTo>
                    <a:pt x="1126067" y="270934"/>
                  </a:lnTo>
                  <a:lnTo>
                    <a:pt x="0" y="0"/>
                  </a:lnTo>
                  <a:close/>
                </a:path>
              </a:pathLst>
            </a:custGeom>
            <a:solidFill>
              <a:srgbClr val="B1B3B4"/>
            </a:solidFill>
            <a:ln>
              <a:solidFill>
                <a:srgbClr val="B1B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grpSp>
      <p:sp>
        <p:nvSpPr>
          <p:cNvPr id="33" name="Forme libre 14">
            <a:extLst>
              <a:ext uri="{FF2B5EF4-FFF2-40B4-BE49-F238E27FC236}">
                <a16:creationId xmlns:a16="http://schemas.microsoft.com/office/drawing/2014/main" id="{5E5104AD-497F-0D48-AEE2-986A940384FC}"/>
              </a:ext>
            </a:extLst>
          </p:cNvPr>
          <p:cNvSpPr/>
          <p:nvPr userDrawn="1"/>
        </p:nvSpPr>
        <p:spPr bwMode="auto">
          <a:xfrm>
            <a:off x="166315" y="-3159"/>
            <a:ext cx="12025685" cy="938672"/>
          </a:xfrm>
          <a:custGeom>
            <a:avLst/>
            <a:gdLst>
              <a:gd name="connsiteX0" fmla="*/ 303551 w 1570220"/>
              <a:gd name="connsiteY0" fmla="*/ 936885 h 959370"/>
              <a:gd name="connsiteX1" fmla="*/ 963118 w 1570220"/>
              <a:gd name="connsiteY1" fmla="*/ 393492 h 959370"/>
              <a:gd name="connsiteX2" fmla="*/ 48718 w 1570220"/>
              <a:gd name="connsiteY2" fmla="*/ 176134 h 959370"/>
              <a:gd name="connsiteX3" fmla="*/ 0 w 1570220"/>
              <a:gd name="connsiteY3" fmla="*/ 0 h 959370"/>
              <a:gd name="connsiteX4" fmla="*/ 1558977 w 1570220"/>
              <a:gd name="connsiteY4" fmla="*/ 3748 h 959370"/>
              <a:gd name="connsiteX5" fmla="*/ 1570220 w 1570220"/>
              <a:gd name="connsiteY5" fmla="*/ 959370 h 959370"/>
              <a:gd name="connsiteX6" fmla="*/ 303551 w 1570220"/>
              <a:gd name="connsiteY6" fmla="*/ 936885 h 959370"/>
              <a:gd name="connsiteX0" fmla="*/ 303551 w 7321315"/>
              <a:gd name="connsiteY0" fmla="*/ 936885 h 936885"/>
              <a:gd name="connsiteX1" fmla="*/ 963118 w 7321315"/>
              <a:gd name="connsiteY1" fmla="*/ 393492 h 936885"/>
              <a:gd name="connsiteX2" fmla="*/ 48718 w 7321315"/>
              <a:gd name="connsiteY2" fmla="*/ 176134 h 936885"/>
              <a:gd name="connsiteX3" fmla="*/ 0 w 7321315"/>
              <a:gd name="connsiteY3" fmla="*/ 0 h 936885"/>
              <a:gd name="connsiteX4" fmla="*/ 1558977 w 7321315"/>
              <a:gd name="connsiteY4" fmla="*/ 3748 h 936885"/>
              <a:gd name="connsiteX5" fmla="*/ 7321315 w 7321315"/>
              <a:gd name="connsiteY5" fmla="*/ 827023 h 936885"/>
              <a:gd name="connsiteX6" fmla="*/ 303551 w 7321315"/>
              <a:gd name="connsiteY6" fmla="*/ 936885 h 936885"/>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558977 w 12001599"/>
              <a:gd name="connsiteY4" fmla="*/ 3748 h 936885"/>
              <a:gd name="connsiteX5" fmla="*/ 12001599 w 12001599"/>
              <a:gd name="connsiteY5" fmla="*/ 887181 h 936885"/>
              <a:gd name="connsiteX6" fmla="*/ 303551 w 12001599"/>
              <a:gd name="connsiteY6" fmla="*/ 936885 h 936885"/>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1990355 w 12001599"/>
              <a:gd name="connsiteY4" fmla="*/ 3748 h 936885"/>
              <a:gd name="connsiteX5" fmla="*/ 12001599 w 12001599"/>
              <a:gd name="connsiteY5" fmla="*/ 887181 h 936885"/>
              <a:gd name="connsiteX6" fmla="*/ 303551 w 12001599"/>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01599 w 12019291"/>
              <a:gd name="connsiteY5" fmla="*/ 887181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18961 w 12019291"/>
              <a:gd name="connsiteY5" fmla="*/ 892969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15324 h 936885"/>
              <a:gd name="connsiteX5" fmla="*/ 12018961 w 12019291"/>
              <a:gd name="connsiteY5" fmla="*/ 892969 h 936885"/>
              <a:gd name="connsiteX6" fmla="*/ 303551 w 12019291"/>
              <a:gd name="connsiteY6" fmla="*/ 936885 h 936885"/>
              <a:gd name="connsiteX0" fmla="*/ 303551 w 12019291"/>
              <a:gd name="connsiteY0" fmla="*/ 938923 h 938923"/>
              <a:gd name="connsiteX1" fmla="*/ 963118 w 12019291"/>
              <a:gd name="connsiteY1" fmla="*/ 395530 h 938923"/>
              <a:gd name="connsiteX2" fmla="*/ 48718 w 12019291"/>
              <a:gd name="connsiteY2" fmla="*/ 178172 h 938923"/>
              <a:gd name="connsiteX3" fmla="*/ 0 w 12019291"/>
              <a:gd name="connsiteY3" fmla="*/ 2038 h 938923"/>
              <a:gd name="connsiteX4" fmla="*/ 12019291 w 12019291"/>
              <a:gd name="connsiteY4" fmla="*/ 0 h 938923"/>
              <a:gd name="connsiteX5" fmla="*/ 12018961 w 12019291"/>
              <a:gd name="connsiteY5" fmla="*/ 895007 h 938923"/>
              <a:gd name="connsiteX6" fmla="*/ 303551 w 12019291"/>
              <a:gd name="connsiteY6" fmla="*/ 938923 h 938923"/>
              <a:gd name="connsiteX0" fmla="*/ 303551 w 12025685"/>
              <a:gd name="connsiteY0" fmla="*/ 938923 h 938923"/>
              <a:gd name="connsiteX1" fmla="*/ 963118 w 12025685"/>
              <a:gd name="connsiteY1" fmla="*/ 395530 h 938923"/>
              <a:gd name="connsiteX2" fmla="*/ 48718 w 12025685"/>
              <a:gd name="connsiteY2" fmla="*/ 178172 h 938923"/>
              <a:gd name="connsiteX3" fmla="*/ 0 w 12025685"/>
              <a:gd name="connsiteY3" fmla="*/ 2038 h 938923"/>
              <a:gd name="connsiteX4" fmla="*/ 12019291 w 12025685"/>
              <a:gd name="connsiteY4" fmla="*/ 0 h 938923"/>
              <a:gd name="connsiteX5" fmla="*/ 12025685 w 12025685"/>
              <a:gd name="connsiteY5" fmla="*/ 928624 h 938923"/>
              <a:gd name="connsiteX6" fmla="*/ 303551 w 12025685"/>
              <a:gd name="connsiteY6" fmla="*/ 938923 h 938923"/>
              <a:gd name="connsiteX0" fmla="*/ 303551 w 12025685"/>
              <a:gd name="connsiteY0" fmla="*/ 938923 h 942071"/>
              <a:gd name="connsiteX1" fmla="*/ 963118 w 12025685"/>
              <a:gd name="connsiteY1" fmla="*/ 395530 h 942071"/>
              <a:gd name="connsiteX2" fmla="*/ 48718 w 12025685"/>
              <a:gd name="connsiteY2" fmla="*/ 178172 h 942071"/>
              <a:gd name="connsiteX3" fmla="*/ 0 w 12025685"/>
              <a:gd name="connsiteY3" fmla="*/ 2038 h 942071"/>
              <a:gd name="connsiteX4" fmla="*/ 12019291 w 12025685"/>
              <a:gd name="connsiteY4" fmla="*/ 0 h 942071"/>
              <a:gd name="connsiteX5" fmla="*/ 12025685 w 12025685"/>
              <a:gd name="connsiteY5" fmla="*/ 942071 h 942071"/>
              <a:gd name="connsiteX6" fmla="*/ 303551 w 12025685"/>
              <a:gd name="connsiteY6" fmla="*/ 938923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25685" h="942071" extrusionOk="0">
                <a:moveTo>
                  <a:pt x="303551" y="938923"/>
                </a:moveTo>
                <a:lnTo>
                  <a:pt x="963118" y="395530"/>
                </a:lnTo>
                <a:lnTo>
                  <a:pt x="48718" y="178172"/>
                </a:lnTo>
                <a:lnTo>
                  <a:pt x="0" y="2038"/>
                </a:lnTo>
                <a:lnTo>
                  <a:pt x="12019291" y="0"/>
                </a:lnTo>
                <a:cubicBezTo>
                  <a:pt x="12021422" y="309541"/>
                  <a:pt x="12023554" y="632530"/>
                  <a:pt x="12025685" y="942071"/>
                </a:cubicBezTo>
                <a:lnTo>
                  <a:pt x="303551" y="938923"/>
                </a:lnTo>
                <a:close/>
              </a:path>
            </a:pathLst>
          </a:custGeom>
          <a:solidFill>
            <a:srgbClr val="122372"/>
          </a:solidFill>
          <a:ln>
            <a:solidFill>
              <a:srgbClr val="1223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sp>
        <p:nvSpPr>
          <p:cNvPr id="34" name="Titre 1">
            <a:extLst>
              <a:ext uri="{FF2B5EF4-FFF2-40B4-BE49-F238E27FC236}">
                <a16:creationId xmlns:a16="http://schemas.microsoft.com/office/drawing/2014/main" id="{CE52B886-49FA-934F-98DA-6762814AC526}"/>
              </a:ext>
            </a:extLst>
          </p:cNvPr>
          <p:cNvSpPr>
            <a:spLocks noGrp="1"/>
          </p:cNvSpPr>
          <p:nvPr>
            <p:ph type="title"/>
          </p:nvPr>
        </p:nvSpPr>
        <p:spPr bwMode="auto">
          <a:xfrm>
            <a:off x="656493" y="0"/>
            <a:ext cx="11535507" cy="929246"/>
          </a:xfrm>
        </p:spPr>
        <p:txBody>
          <a:bodyPr/>
          <a:lstStyle>
            <a:lvl1pPr>
              <a:defRPr>
                <a:solidFill>
                  <a:schemeClr val="bg1"/>
                </a:solidFill>
                <a:latin typeface="Arial"/>
                <a:ea typeface="Arial"/>
              </a:defRPr>
            </a:lvl1pPr>
          </a:lstStyle>
          <a:p>
            <a:pPr>
              <a:defRPr/>
            </a:pPr>
            <a:r>
              <a:rPr lang="fr-FR" dirty="0"/>
              <a:t>Cliquez et modifiez le titre</a:t>
            </a:r>
            <a:endParaRPr dirty="0"/>
          </a:p>
        </p:txBody>
      </p:sp>
    </p:spTree>
    <p:extLst>
      <p:ext uri="{BB962C8B-B14F-4D97-AF65-F5344CB8AC3E}">
        <p14:creationId xmlns:p14="http://schemas.microsoft.com/office/powerpoint/2010/main" val="885038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title" preserve="1" userDrawn="1">
  <p:cSld name="Titre bleu ciel">
    <p:bg>
      <p:bgPr>
        <a:blipFill>
          <a:blip r:embed="rId2"/>
          <a:stretch/>
        </a:blipFill>
        <a:effectLst/>
      </p:bgPr>
    </p:bg>
    <p:spTree>
      <p:nvGrpSpPr>
        <p:cNvPr id="1" name=""/>
        <p:cNvGrpSpPr/>
        <p:nvPr/>
      </p:nvGrpSpPr>
      <p:grpSpPr bwMode="auto">
        <a:xfrm>
          <a:off x="0" y="0"/>
          <a:ext cx="0" cy="0"/>
          <a:chOff x="0" y="0"/>
          <a:chExt cx="0" cy="0"/>
        </a:xfrm>
      </p:grpSpPr>
      <p:sp>
        <p:nvSpPr>
          <p:cNvPr id="4" name="Titre 1"/>
          <p:cNvSpPr>
            <a:spLocks noGrp="1"/>
          </p:cNvSpPr>
          <p:nvPr>
            <p:ph type="ctrTitle"/>
          </p:nvPr>
        </p:nvSpPr>
        <p:spPr bwMode="auto">
          <a:xfrm>
            <a:off x="138113" y="2100263"/>
            <a:ext cx="7505700" cy="837406"/>
          </a:xfrm>
        </p:spPr>
        <p:txBody>
          <a:bodyPr anchor="b">
            <a:normAutofit/>
          </a:bodyPr>
          <a:lstStyle>
            <a:lvl1pPr algn="l">
              <a:defRPr sz="3200">
                <a:latin typeface="Georgia"/>
                <a:ea typeface="Georgia"/>
              </a:defRPr>
            </a:lvl1pPr>
          </a:lstStyle>
          <a:p>
            <a:pPr>
              <a:defRPr/>
            </a:pPr>
            <a:r>
              <a:rPr lang="fr-FR"/>
              <a:t>Cliquez et modifiez le titre</a:t>
            </a:r>
            <a:endParaRPr/>
          </a:p>
        </p:txBody>
      </p:sp>
      <p:sp>
        <p:nvSpPr>
          <p:cNvPr id="5" name="Sous-titre 2"/>
          <p:cNvSpPr>
            <a:spLocks noGrp="1"/>
          </p:cNvSpPr>
          <p:nvPr>
            <p:ph type="subTitle" idx="1"/>
          </p:nvPr>
        </p:nvSpPr>
        <p:spPr bwMode="auto">
          <a:xfrm>
            <a:off x="138113" y="2937669"/>
            <a:ext cx="75057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fr-FR"/>
              <a:t>Cliquez pour modifier le style des sous-titres du masque</a:t>
            </a:r>
            <a:endParaRPr/>
          </a:p>
        </p:txBody>
      </p:sp>
      <p:sp>
        <p:nvSpPr>
          <p:cNvPr id="6" name="Espace réservé de la date 3"/>
          <p:cNvSpPr>
            <a:spLocks noGrp="1"/>
          </p:cNvSpPr>
          <p:nvPr>
            <p:ph type="dt" sz="half" idx="10"/>
          </p:nvPr>
        </p:nvSpPr>
        <p:spPr bwMode="auto"/>
        <p:txBody>
          <a:bodyPr/>
          <a:lstStyle>
            <a:lvl1pPr>
              <a:defRPr>
                <a:solidFill>
                  <a:schemeClr val="bg1"/>
                </a:solidFill>
              </a:defRPr>
            </a:lvl1pPr>
          </a:lstStyle>
          <a:p>
            <a:pPr>
              <a:defRPr/>
            </a:pPr>
            <a:fld id="{38792B94-4658-5A45-9476-31733C708B9B}" type="datetime1">
              <a:rPr lang="fr-FR" smtClean="0"/>
              <a:t>24/04/2023</a:t>
            </a:fld>
            <a:endParaRPr lang="mr-IN"/>
          </a:p>
        </p:txBody>
      </p:sp>
      <p:sp>
        <p:nvSpPr>
          <p:cNvPr id="7" name="Espace réservé du pied de page 4"/>
          <p:cNvSpPr>
            <a:spLocks noGrp="1"/>
          </p:cNvSpPr>
          <p:nvPr>
            <p:ph type="ftr" sz="quarter" idx="11"/>
          </p:nvPr>
        </p:nvSpPr>
        <p:spPr bwMode="auto"/>
        <p:txBody>
          <a:bodyPr/>
          <a:lstStyle/>
          <a:p>
            <a:pPr>
              <a:defRPr/>
            </a:pPr>
            <a:r>
              <a:rPr lang="fr-FR"/>
              <a:t>ISAE-SUPAERO</a:t>
            </a:r>
            <a:endParaRPr/>
          </a:p>
        </p:txBody>
      </p:sp>
      <p:sp>
        <p:nvSpPr>
          <p:cNvPr id="8" name="Espace réservé du numéro de diapositive 5"/>
          <p:cNvSpPr>
            <a:spLocks noGrp="1"/>
          </p:cNvSpPr>
          <p:nvPr>
            <p:ph type="sldNum" sz="quarter" idx="12"/>
          </p:nvPr>
        </p:nvSpPr>
        <p:spPr bwMode="auto"/>
        <p:txBody>
          <a:bodyPr vert="horz" lIns="91440" tIns="45720" rIns="91440" bIns="45720" rtlCol="0" anchor="ctr"/>
          <a:lstStyle>
            <a:lvl1pPr algn="r">
              <a:defRPr lang="uk-UA" smtClean="0"/>
            </a:lvl1pPr>
          </a:lstStyle>
          <a:p>
            <a:fld id="{5E177536-18BF-1743-A360-A4663329E682}" type="slidenum">
              <a:rPr lang="uk-UA" smtClean="0"/>
              <a:pPr/>
              <a:t>‹N°›</a:t>
            </a:fld>
            <a:endParaRPr lang="uk-UA"/>
          </a:p>
        </p:txBody>
      </p:sp>
      <p:pic>
        <p:nvPicPr>
          <p:cNvPr id="9" name="Image 6"/>
          <p:cNvPicPr/>
          <p:nvPr userDrawn="1"/>
        </p:nvPicPr>
        <p:blipFill>
          <a:blip r:embed="rId3"/>
          <a:stretch/>
        </p:blipFill>
        <p:spPr bwMode="auto">
          <a:xfrm>
            <a:off x="9626600" y="5185847"/>
            <a:ext cx="1716329" cy="1041502"/>
          </a:xfrm>
          <a:prstGeom prst="rect">
            <a:avLst/>
          </a:prstGeom>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preserve="1" userDrawn="1">
  <p:cSld name="Fin">
    <p:bg>
      <p:bgPr>
        <a:blipFill>
          <a:blip r:embed="rId2"/>
          <a:srcRect t="9677" b="9676"/>
          <a:stretch/>
        </a:blipFill>
        <a:effectLst/>
      </p:bgPr>
    </p:bg>
    <p:spTree>
      <p:nvGrpSpPr>
        <p:cNvPr id="1" name=""/>
        <p:cNvGrpSpPr/>
        <p:nvPr/>
      </p:nvGrpSpPr>
      <p:grpSpPr bwMode="auto">
        <a:xfrm>
          <a:off x="0" y="0"/>
          <a:ext cx="0" cy="0"/>
          <a:chOff x="0" y="0"/>
          <a:chExt cx="0" cy="0"/>
        </a:xfrm>
      </p:grpSpPr>
      <p:pic>
        <p:nvPicPr>
          <p:cNvPr id="4" name="Image 6"/>
          <p:cNvPicPr/>
          <p:nvPr userDrawn="1"/>
        </p:nvPicPr>
        <p:blipFill>
          <a:blip r:embed="rId3"/>
          <a:stretch/>
        </p:blipFill>
        <p:spPr bwMode="auto">
          <a:xfrm>
            <a:off x="9626600" y="5084247"/>
            <a:ext cx="1716329" cy="1041502"/>
          </a:xfrm>
          <a:prstGeom prst="rect">
            <a:avLst/>
          </a:prstGeom>
          <a:ln>
            <a:noFill/>
          </a:ln>
        </p:spPr>
      </p:pic>
      <p:sp>
        <p:nvSpPr>
          <p:cNvPr id="5" name="ZoneTexte 6"/>
          <p:cNvSpPr>
            <a:spLocks noAdjustHandles="1"/>
          </p:cNvSpPr>
          <p:nvPr userDrawn="1"/>
        </p:nvSpPr>
        <p:spPr bwMode="auto">
          <a:xfrm>
            <a:off x="1206500" y="3225800"/>
            <a:ext cx="3874779" cy="1138773"/>
          </a:xfrm>
          <a:prstGeom prst="rect">
            <a:avLst/>
          </a:prstGeom>
          <a:noFill/>
        </p:spPr>
        <p:txBody>
          <a:bodyPr wrap="none" rtlCol="0">
            <a:spAutoFit/>
          </a:bodyPr>
          <a:lstStyle/>
          <a:p>
            <a:pPr>
              <a:defRPr/>
            </a:pPr>
            <a:r>
              <a:rPr lang="fr-FR" sz="1200" b="1">
                <a:solidFill>
                  <a:srgbClr val="122372"/>
                </a:solidFill>
                <a:latin typeface="Arial"/>
                <a:ea typeface="Arial"/>
              </a:rPr>
              <a:t>Institut Supérieur de l’Aéronautique et de l’Espace</a:t>
            </a:r>
            <a:endParaRPr/>
          </a:p>
          <a:p>
            <a:pPr>
              <a:spcBef>
                <a:spcPts val="0"/>
              </a:spcBef>
              <a:defRPr/>
            </a:pPr>
            <a:endParaRPr lang="fr-FR" sz="400">
              <a:solidFill>
                <a:srgbClr val="B1B3B4"/>
              </a:solidFill>
              <a:latin typeface="Arial"/>
              <a:ea typeface="Arial"/>
            </a:endParaRPr>
          </a:p>
          <a:p>
            <a:pPr>
              <a:spcBef>
                <a:spcPts val="0"/>
              </a:spcBef>
              <a:defRPr/>
            </a:pPr>
            <a:r>
              <a:rPr lang="fr-FR" sz="1200">
                <a:solidFill>
                  <a:srgbClr val="B1B3B4"/>
                </a:solidFill>
                <a:latin typeface="Arial"/>
                <a:ea typeface="Arial"/>
              </a:rPr>
              <a:t>10, avenue Edouard Belin </a:t>
            </a:r>
            <a:r>
              <a:rPr lang="mr-IN" sz="1200">
                <a:solidFill>
                  <a:srgbClr val="B1B3B4"/>
                </a:solidFill>
                <a:latin typeface="Arial"/>
                <a:ea typeface="Arial"/>
              </a:rPr>
              <a:t>–</a:t>
            </a:r>
            <a:r>
              <a:rPr lang="fr-FR" sz="1200">
                <a:solidFill>
                  <a:srgbClr val="B1B3B4"/>
                </a:solidFill>
                <a:latin typeface="Arial"/>
                <a:ea typeface="Arial"/>
              </a:rPr>
              <a:t> BP 54032</a:t>
            </a:r>
            <a:endParaRPr/>
          </a:p>
          <a:p>
            <a:pPr>
              <a:spcBef>
                <a:spcPts val="0"/>
              </a:spcBef>
              <a:defRPr/>
            </a:pPr>
            <a:r>
              <a:rPr lang="fr-FR" sz="1200">
                <a:solidFill>
                  <a:srgbClr val="B1B3B4"/>
                </a:solidFill>
                <a:latin typeface="Arial"/>
                <a:ea typeface="Arial"/>
              </a:rPr>
              <a:t>31055 Toulouse Cedex 4 </a:t>
            </a:r>
            <a:r>
              <a:rPr lang="mr-IN" sz="1200">
                <a:solidFill>
                  <a:srgbClr val="B1B3B4"/>
                </a:solidFill>
                <a:latin typeface="Arial"/>
                <a:ea typeface="Arial"/>
              </a:rPr>
              <a:t>–</a:t>
            </a:r>
            <a:r>
              <a:rPr lang="fr-FR" sz="1200">
                <a:solidFill>
                  <a:srgbClr val="B1B3B4"/>
                </a:solidFill>
                <a:latin typeface="Arial"/>
                <a:ea typeface="Arial"/>
              </a:rPr>
              <a:t> France</a:t>
            </a:r>
            <a:endParaRPr/>
          </a:p>
          <a:p>
            <a:pPr>
              <a:spcBef>
                <a:spcPts val="0"/>
              </a:spcBef>
              <a:defRPr/>
            </a:pPr>
            <a:r>
              <a:rPr lang="fr-FR" sz="1200">
                <a:solidFill>
                  <a:srgbClr val="B1B3B4"/>
                </a:solidFill>
                <a:latin typeface="Arial"/>
                <a:ea typeface="Arial"/>
              </a:rPr>
              <a:t>T +33 5 61 33 80 80</a:t>
            </a:r>
            <a:endParaRPr/>
          </a:p>
          <a:p>
            <a:pPr>
              <a:spcBef>
                <a:spcPts val="0"/>
              </a:spcBef>
              <a:defRPr/>
            </a:pPr>
            <a:endParaRPr lang="fr-FR" sz="400"/>
          </a:p>
          <a:p>
            <a:pPr>
              <a:defRPr/>
            </a:pPr>
            <a:r>
              <a:rPr lang="fr-FR" sz="1200" b="1">
                <a:solidFill>
                  <a:srgbClr val="FFED00"/>
                </a:solidFill>
                <a:latin typeface="Georgia"/>
                <a:ea typeface="Georgia"/>
              </a:rPr>
              <a:t>www.isae-supaero.fr</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4" name="Espace réservé du titre 1"/>
          <p:cNvSpPr>
            <a:spLocks noGrp="1"/>
          </p:cNvSpPr>
          <p:nvPr>
            <p:ph type="title"/>
          </p:nvPr>
        </p:nvSpPr>
        <p:spPr bwMode="auto">
          <a:xfrm>
            <a:off x="656493" y="0"/>
            <a:ext cx="11535507" cy="800100"/>
          </a:xfrm>
          <a:prstGeom prst="rect">
            <a:avLst/>
          </a:prstGeom>
        </p:spPr>
        <p:txBody>
          <a:bodyPr vert="horz" lIns="91440" tIns="45720" rIns="91440" bIns="45720" rtlCol="0" anchor="ctr">
            <a:normAutofit/>
          </a:bodyPr>
          <a:lstStyle/>
          <a:p>
            <a:pPr>
              <a:defRPr/>
            </a:pPr>
            <a:r>
              <a:rPr lang="fr-FR"/>
              <a:t>Cliquez et modifiez le titre</a:t>
            </a:r>
            <a:endParaRPr/>
          </a:p>
        </p:txBody>
      </p:sp>
      <p:sp>
        <p:nvSpPr>
          <p:cNvPr id="5" name="Espace réservé du texte 2"/>
          <p:cNvSpPr>
            <a:spLocks noGrp="1"/>
          </p:cNvSpPr>
          <p:nvPr>
            <p:ph type="body" idx="1"/>
          </p:nvPr>
        </p:nvSpPr>
        <p:spPr bwMode="auto">
          <a:xfrm>
            <a:off x="656493" y="1385888"/>
            <a:ext cx="11195538" cy="4791075"/>
          </a:xfrm>
          <a:prstGeom prst="rect">
            <a:avLst/>
          </a:prstGeom>
        </p:spPr>
        <p:txBody>
          <a:bodyPr vert="horz" lIns="91440" tIns="45720" rIns="91440" bIns="45720" rtlCol="0">
            <a:normAutofit/>
          </a:bodyPr>
          <a:lstStyle/>
          <a:p>
            <a:pPr lvl="0">
              <a:defRPr/>
            </a:pPr>
            <a:r>
              <a:rPr lang="fr-FR" dirty="0"/>
              <a:t>Cliquez pour modifier les styles du texte du masque</a:t>
            </a:r>
            <a:endParaRPr dirty="0"/>
          </a:p>
          <a:p>
            <a:pPr lvl="1">
              <a:defRPr/>
            </a:pPr>
            <a:r>
              <a:rPr lang="fr-FR" dirty="0"/>
              <a:t>Deuxième niveau</a:t>
            </a:r>
            <a:endParaRPr dirty="0"/>
          </a:p>
          <a:p>
            <a:pPr lvl="2">
              <a:defRPr/>
            </a:pPr>
            <a:r>
              <a:rPr lang="fr-FR" dirty="0"/>
              <a:t>Troisième niveau</a:t>
            </a:r>
            <a:endParaRPr dirty="0"/>
          </a:p>
          <a:p>
            <a:pPr lvl="3">
              <a:defRPr/>
            </a:pPr>
            <a:r>
              <a:rPr lang="fr-FR" dirty="0"/>
              <a:t>Quatrième niveau</a:t>
            </a:r>
            <a:endParaRPr dirty="0"/>
          </a:p>
          <a:p>
            <a:pPr lvl="4">
              <a:defRPr/>
            </a:pPr>
            <a:r>
              <a:rPr lang="fr-FR" dirty="0"/>
              <a:t>Cinquième niveau</a:t>
            </a:r>
            <a:endParaRPr dirty="0"/>
          </a:p>
        </p:txBody>
      </p:sp>
      <p:sp>
        <p:nvSpPr>
          <p:cNvPr id="6" name="Espace réservé de la date 3"/>
          <p:cNvSpPr>
            <a:spLocks noGrp="1"/>
          </p:cNvSpPr>
          <p:nvPr>
            <p:ph type="dt" sz="half" idx="2"/>
          </p:nvPr>
        </p:nvSpPr>
        <p:spPr bwMode="auto">
          <a:xfrm>
            <a:off x="0" y="6586538"/>
            <a:ext cx="2743200" cy="262181"/>
          </a:xfrm>
          <a:prstGeom prst="rect">
            <a:avLst/>
          </a:prstGeom>
        </p:spPr>
        <p:txBody>
          <a:bodyPr vert="horz" lIns="91440" tIns="45720" rIns="91440" bIns="45720" rtlCol="0" anchor="ctr"/>
          <a:lstStyle>
            <a:lvl1pPr algn="l">
              <a:defRPr sz="1200">
                <a:solidFill>
                  <a:schemeClr val="tx1">
                    <a:tint val="75000"/>
                  </a:schemeClr>
                </a:solidFill>
                <a:latin typeface="Arial"/>
                <a:ea typeface="Arial"/>
              </a:defRPr>
            </a:lvl1pPr>
          </a:lstStyle>
          <a:p>
            <a:pPr>
              <a:defRPr/>
            </a:pPr>
            <a:fld id="{0099A96A-D168-8043-BB72-9B38DB0745DD}" type="datetime1">
              <a:rPr lang="fr-FR" smtClean="0"/>
              <a:t>24/04/2023</a:t>
            </a:fld>
            <a:endParaRPr lang="fr-FR"/>
          </a:p>
        </p:txBody>
      </p:sp>
      <p:sp>
        <p:nvSpPr>
          <p:cNvPr id="7" name="Espace réservé du pied de page 4"/>
          <p:cNvSpPr>
            <a:spLocks noGrp="1"/>
          </p:cNvSpPr>
          <p:nvPr>
            <p:ph type="ftr" sz="quarter" idx="3"/>
          </p:nvPr>
        </p:nvSpPr>
        <p:spPr bwMode="auto">
          <a:xfrm>
            <a:off x="4038600" y="6586538"/>
            <a:ext cx="4114800" cy="262181"/>
          </a:xfrm>
          <a:prstGeom prst="rect">
            <a:avLst/>
          </a:prstGeom>
        </p:spPr>
        <p:txBody>
          <a:bodyPr vert="horz" lIns="91440" tIns="45720" rIns="91440" bIns="45720" rtlCol="0" anchor="ctr"/>
          <a:lstStyle>
            <a:lvl1pPr algn="ctr">
              <a:defRPr sz="1200">
                <a:solidFill>
                  <a:schemeClr val="tx1">
                    <a:tint val="75000"/>
                  </a:schemeClr>
                </a:solidFill>
                <a:latin typeface="Arial"/>
                <a:ea typeface="Arial"/>
              </a:defRPr>
            </a:lvl1pPr>
          </a:lstStyle>
          <a:p>
            <a:pPr>
              <a:defRPr/>
            </a:pPr>
            <a:r>
              <a:rPr lang="fr-FR"/>
              <a:t>ISAE-SUPAERO</a:t>
            </a:r>
            <a:endParaRPr/>
          </a:p>
        </p:txBody>
      </p:sp>
      <p:sp>
        <p:nvSpPr>
          <p:cNvPr id="8" name="Espace réservé du numéro de diapositive 5"/>
          <p:cNvSpPr>
            <a:spLocks noGrp="1"/>
          </p:cNvSpPr>
          <p:nvPr>
            <p:ph type="sldNum" sz="quarter" idx="4"/>
          </p:nvPr>
        </p:nvSpPr>
        <p:spPr bwMode="auto">
          <a:xfrm>
            <a:off x="9448799" y="6586538"/>
            <a:ext cx="2743200" cy="262181"/>
          </a:xfrm>
          <a:prstGeom prst="rect">
            <a:avLst/>
          </a:prstGeom>
        </p:spPr>
        <p:txBody>
          <a:bodyPr vert="horz" lIns="91440" tIns="45720" rIns="91440" bIns="45720" rtlCol="0" anchor="ctr"/>
          <a:lstStyle>
            <a:lvl1pPr algn="r">
              <a:defRPr sz="1200">
                <a:solidFill>
                  <a:schemeClr val="tx1">
                    <a:tint val="75000"/>
                  </a:schemeClr>
                </a:solidFill>
                <a:latin typeface="Arial"/>
                <a:ea typeface="Arial"/>
              </a:defRPr>
            </a:lvl1pPr>
          </a:lstStyle>
          <a:p>
            <a:pPr>
              <a:defRPr/>
            </a:pPr>
            <a:fld id="{5E177536-18BF-1743-A360-A4663329E682}" type="slidenum">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51" r:id="rId4"/>
    <p:sldLayoutId id="2147483654" r:id="rId5"/>
    <p:sldLayoutId id="2147483665" r:id="rId6"/>
    <p:sldLayoutId id="2147483666" r:id="rId7"/>
    <p:sldLayoutId id="2147483652" r:id="rId8"/>
    <p:sldLayoutId id="2147483653" r:id="rId9"/>
    <p:sldLayoutId id="2147483655" r:id="rId10"/>
    <p:sldLayoutId id="2147483656" r:id="rId11"/>
    <p:sldLayoutId id="2147483657" r:id="rId12"/>
    <p:sldLayoutId id="2147483658" r:id="rId13"/>
    <p:sldLayoutId id="2147483659" r:id="rId14"/>
    <p:sldLayoutId id="2147483660" r:id="rId15"/>
    <p:sldLayoutId id="2147483661" r:id="rId16"/>
  </p:sldLayoutIdLst>
  <p:hf hdr="0" dt="0"/>
  <p:txStyles>
    <p:titleStyle>
      <a:lvl1pPr algn="r" defTabSz="914400">
        <a:lnSpc>
          <a:spcPct val="90000"/>
        </a:lnSpc>
        <a:spcBef>
          <a:spcPts val="0"/>
        </a:spcBef>
        <a:buNone/>
        <a:defRPr sz="4000" b="1">
          <a:solidFill>
            <a:schemeClr val="tx1"/>
          </a:solidFill>
          <a:latin typeface="Arial"/>
          <a:ea typeface="Arial"/>
        </a:defRPr>
      </a:lvl1pPr>
    </p:titleStyle>
    <p:bodyStyle>
      <a:lvl1pPr marL="228600" indent="-228600" algn="l" defTabSz="914400">
        <a:lnSpc>
          <a:spcPct val="90000"/>
        </a:lnSpc>
        <a:spcBef>
          <a:spcPts val="1000"/>
        </a:spcBef>
        <a:buFont typeface="Arial"/>
        <a:buChar char="•"/>
        <a:defRPr sz="2800">
          <a:solidFill>
            <a:schemeClr val="tx1"/>
          </a:solidFill>
          <a:latin typeface="Arial"/>
          <a:ea typeface="Arial"/>
        </a:defRPr>
      </a:lvl1pPr>
      <a:lvl2pPr marL="685800" indent="-228600" algn="l" defTabSz="914400">
        <a:lnSpc>
          <a:spcPct val="90000"/>
        </a:lnSpc>
        <a:spcBef>
          <a:spcPts val="500"/>
        </a:spcBef>
        <a:buFont typeface="Arial"/>
        <a:buChar char="•"/>
        <a:defRPr sz="2400">
          <a:solidFill>
            <a:schemeClr val="tx1"/>
          </a:solidFill>
          <a:latin typeface="Arial"/>
          <a:ea typeface="Arial"/>
        </a:defRPr>
      </a:lvl2pPr>
      <a:lvl3pPr marL="1143000" indent="-228600" algn="l" defTabSz="914400">
        <a:lnSpc>
          <a:spcPct val="90000"/>
        </a:lnSpc>
        <a:spcBef>
          <a:spcPts val="500"/>
        </a:spcBef>
        <a:buFont typeface="Arial"/>
        <a:buChar char="•"/>
        <a:defRPr sz="2000">
          <a:solidFill>
            <a:schemeClr val="tx1"/>
          </a:solidFill>
          <a:latin typeface="Arial"/>
          <a:ea typeface="Arial"/>
        </a:defRPr>
      </a:lvl3pPr>
      <a:lvl4pPr marL="1600200" indent="-228600" algn="l" defTabSz="914400">
        <a:lnSpc>
          <a:spcPct val="90000"/>
        </a:lnSpc>
        <a:spcBef>
          <a:spcPts val="500"/>
        </a:spcBef>
        <a:buFont typeface="Arial"/>
        <a:buChar char="•"/>
        <a:defRPr sz="1800">
          <a:solidFill>
            <a:schemeClr val="tx1"/>
          </a:solidFill>
          <a:latin typeface="Arial"/>
          <a:ea typeface="Arial"/>
        </a:defRPr>
      </a:lvl4pPr>
      <a:lvl5pPr marL="2057400" indent="-228600" algn="l" defTabSz="914400">
        <a:lnSpc>
          <a:spcPct val="90000"/>
        </a:lnSpc>
        <a:spcBef>
          <a:spcPts val="500"/>
        </a:spcBef>
        <a:buFont typeface="Arial"/>
        <a:buChar char="•"/>
        <a:defRPr sz="1800">
          <a:solidFill>
            <a:schemeClr val="tx1"/>
          </a:solidFill>
          <a:latin typeface="Arial"/>
          <a:ea typeface="Arial"/>
        </a:defRPr>
      </a:lvl5pPr>
      <a:lvl6pPr marL="2514600" indent="-228600" algn="l" defTabSz="914400">
        <a:lnSpc>
          <a:spcPct val="90000"/>
        </a:lnSpc>
        <a:spcBef>
          <a:spcPts val="500"/>
        </a:spcBef>
        <a:buFont typeface="Arial"/>
        <a:buChar char="•"/>
        <a:defRPr sz="1800">
          <a:solidFill>
            <a:schemeClr val="tx1"/>
          </a:solidFill>
          <a:latin typeface="+mn-lt"/>
          <a:ea typeface="+mn-ea"/>
        </a:defRPr>
      </a:lvl6pPr>
      <a:lvl7pPr marL="2971800" indent="-228600" algn="l" defTabSz="914400">
        <a:lnSpc>
          <a:spcPct val="90000"/>
        </a:lnSpc>
        <a:spcBef>
          <a:spcPts val="500"/>
        </a:spcBef>
        <a:buFont typeface="Arial"/>
        <a:buChar char="•"/>
        <a:defRPr sz="1800">
          <a:solidFill>
            <a:schemeClr val="tx1"/>
          </a:solidFill>
          <a:latin typeface="+mn-lt"/>
          <a:ea typeface="+mn-ea"/>
        </a:defRPr>
      </a:lvl7pPr>
      <a:lvl8pPr marL="3429000" indent="-228600" algn="l" defTabSz="914400">
        <a:lnSpc>
          <a:spcPct val="90000"/>
        </a:lnSpc>
        <a:spcBef>
          <a:spcPts val="500"/>
        </a:spcBef>
        <a:buFont typeface="Arial"/>
        <a:buChar char="•"/>
        <a:defRPr sz="1800">
          <a:solidFill>
            <a:schemeClr val="tx1"/>
          </a:solidFill>
          <a:latin typeface="+mn-lt"/>
          <a:ea typeface="+mn-ea"/>
        </a:defRPr>
      </a:lvl8pPr>
      <a:lvl9pPr marL="3886200" indent="-228600" algn="l" defTabSz="914400">
        <a:lnSpc>
          <a:spcPct val="90000"/>
        </a:lnSpc>
        <a:spcBef>
          <a:spcPts val="500"/>
        </a:spcBef>
        <a:buFont typeface="Arial"/>
        <a:buChar char="•"/>
        <a:defRPr sz="1800">
          <a:solidFill>
            <a:schemeClr val="tx1"/>
          </a:solidFill>
          <a:latin typeface="+mn-lt"/>
          <a:ea typeface="+mn-ea"/>
        </a:defRPr>
      </a:lvl9pPr>
    </p:bodyStyle>
    <p:otherStyle>
      <a:defPPr>
        <a:defRPr lang="fr-FR"/>
      </a:defPPr>
      <a:lvl1pPr marL="0" algn="l" defTabSz="914400">
        <a:defRPr sz="1800">
          <a:solidFill>
            <a:schemeClr val="tx1"/>
          </a:solidFill>
          <a:latin typeface="+mn-lt"/>
          <a:ea typeface="+mn-ea"/>
        </a:defRPr>
      </a:lvl1pPr>
      <a:lvl2pPr marL="457200" algn="l" defTabSz="914400">
        <a:defRPr sz="1800">
          <a:solidFill>
            <a:schemeClr val="tx1"/>
          </a:solidFill>
          <a:latin typeface="+mn-lt"/>
          <a:ea typeface="+mn-ea"/>
        </a:defRPr>
      </a:lvl2pPr>
      <a:lvl3pPr marL="914400" algn="l" defTabSz="914400">
        <a:defRPr sz="1800">
          <a:solidFill>
            <a:schemeClr val="tx1"/>
          </a:solidFill>
          <a:latin typeface="+mn-lt"/>
          <a:ea typeface="+mn-ea"/>
        </a:defRPr>
      </a:lvl3pPr>
      <a:lvl4pPr marL="1371600" algn="l" defTabSz="914400">
        <a:defRPr sz="1800">
          <a:solidFill>
            <a:schemeClr val="tx1"/>
          </a:solidFill>
          <a:latin typeface="+mn-lt"/>
          <a:ea typeface="+mn-ea"/>
        </a:defRPr>
      </a:lvl4pPr>
      <a:lvl5pPr marL="1828800" algn="l" defTabSz="914400">
        <a:defRPr sz="1800">
          <a:solidFill>
            <a:schemeClr val="tx1"/>
          </a:solidFill>
          <a:latin typeface="+mn-lt"/>
          <a:ea typeface="+mn-ea"/>
        </a:defRPr>
      </a:lvl5pPr>
      <a:lvl6pPr marL="2286000" algn="l" defTabSz="914400">
        <a:defRPr sz="1800">
          <a:solidFill>
            <a:schemeClr val="tx1"/>
          </a:solidFill>
          <a:latin typeface="+mn-lt"/>
          <a:ea typeface="+mn-ea"/>
        </a:defRPr>
      </a:lvl6pPr>
      <a:lvl7pPr marL="2743200" algn="l" defTabSz="914400">
        <a:defRPr sz="1800">
          <a:solidFill>
            <a:schemeClr val="tx1"/>
          </a:solidFill>
          <a:latin typeface="+mn-lt"/>
          <a:ea typeface="+mn-ea"/>
        </a:defRPr>
      </a:lvl7pPr>
      <a:lvl8pPr marL="3200400" algn="l" defTabSz="914400">
        <a:defRPr sz="1800">
          <a:solidFill>
            <a:schemeClr val="tx1"/>
          </a:solidFill>
          <a:latin typeface="+mn-lt"/>
          <a:ea typeface="+mn-ea"/>
        </a:defRPr>
      </a:lvl8pPr>
      <a:lvl9pPr marL="3657600" algn="l" defTabSz="914400">
        <a:defRPr sz="1800">
          <a:solidFill>
            <a:schemeClr val="tx1"/>
          </a:solidFill>
          <a:latin typeface="+mn-lt"/>
          <a:ea typeface="+mn-e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Felix.pollet@isae-supaero.fr"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4.png"/><Relationship Id="rId7" Type="http://schemas.openxmlformats.org/officeDocument/2006/relationships/image" Target="../media/image39.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20.png"/><Relationship Id="rId10" Type="http://schemas.openxmlformats.org/officeDocument/2006/relationships/image" Target="../media/image42.svg"/><Relationship Id="rId4" Type="http://schemas.openxmlformats.org/officeDocument/2006/relationships/image" Target="../media/image25.svg"/><Relationship Id="rId9" Type="http://schemas.openxmlformats.org/officeDocument/2006/relationships/image" Target="../media/image4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11.xml"/><Relationship Id="rId5" Type="http://schemas.openxmlformats.org/officeDocument/2006/relationships/image" Target="../media/image38.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1.xml"/><Relationship Id="rId4" Type="http://schemas.openxmlformats.org/officeDocument/2006/relationships/image" Target="../media/image46.png"/></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1.xml"/><Relationship Id="rId5" Type="http://schemas.openxmlformats.org/officeDocument/2006/relationships/image" Target="../media/image46.png"/><Relationship Id="rId4" Type="http://schemas.openxmlformats.org/officeDocument/2006/relationships/image" Target="../media/image49.png"/></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svg"/><Relationship Id="rId7" Type="http://schemas.openxmlformats.org/officeDocument/2006/relationships/image" Target="../media/image14.sv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11.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svg"/><Relationship Id="rId10" Type="http://schemas.openxmlformats.org/officeDocument/2006/relationships/image" Target="../media/image17.svg"/><Relationship Id="rId4" Type="http://schemas.openxmlformats.org/officeDocument/2006/relationships/image" Target="../media/image11.png"/><Relationship Id="rId9"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svg"/><Relationship Id="rId7" Type="http://schemas.openxmlformats.org/officeDocument/2006/relationships/image" Target="../media/image25.svg"/><Relationship Id="rId12"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11.xml"/><Relationship Id="rId6" Type="http://schemas.openxmlformats.org/officeDocument/2006/relationships/image" Target="../media/image24.png"/><Relationship Id="rId11" Type="http://schemas.microsoft.com/office/2007/relationships/hdphoto" Target="../media/hdphoto2.wdp"/><Relationship Id="rId5" Type="http://schemas.openxmlformats.org/officeDocument/2006/relationships/image" Target="../media/image23.png"/><Relationship Id="rId10" Type="http://schemas.openxmlformats.org/officeDocument/2006/relationships/image" Target="../media/image27.png"/><Relationship Id="rId4" Type="http://schemas.openxmlformats.org/officeDocument/2006/relationships/image" Target="../media/image18.png"/><Relationship Id="rId9" Type="http://schemas.microsoft.com/office/2007/relationships/hdphoto" Target="../media/hdphoto1.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t="9677" b="9676"/>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16F31A-654B-374D-89E0-3882A96A7065}"/>
              </a:ext>
            </a:extLst>
          </p:cNvPr>
          <p:cNvSpPr>
            <a:spLocks noGrp="1"/>
          </p:cNvSpPr>
          <p:nvPr>
            <p:ph type="title"/>
          </p:nvPr>
        </p:nvSpPr>
        <p:spPr>
          <a:xfrm>
            <a:off x="263352" y="1700808"/>
            <a:ext cx="7300396" cy="1267289"/>
          </a:xfrm>
        </p:spPr>
        <p:txBody>
          <a:bodyPr/>
          <a:lstStyle/>
          <a:p>
            <a:r>
              <a:rPr lang="fr-FR" dirty="0"/>
              <a:t>ACV &amp; éco-conception</a:t>
            </a:r>
            <a:br>
              <a:rPr lang="fr-FR" dirty="0"/>
            </a:br>
            <a:r>
              <a:rPr lang="fr-FR" sz="2800" b="0" i="1" dirty="0"/>
              <a:t>Application aux drones</a:t>
            </a:r>
            <a:endParaRPr lang="fr-FR" b="0" i="1" dirty="0"/>
          </a:p>
        </p:txBody>
      </p:sp>
      <p:sp>
        <p:nvSpPr>
          <p:cNvPr id="3" name="Espace réservé du contenu 2">
            <a:extLst>
              <a:ext uri="{FF2B5EF4-FFF2-40B4-BE49-F238E27FC236}">
                <a16:creationId xmlns:a16="http://schemas.microsoft.com/office/drawing/2014/main" id="{01EFDD8A-1D1D-894C-BCEA-6CCDA720FA7B}"/>
              </a:ext>
            </a:extLst>
          </p:cNvPr>
          <p:cNvSpPr>
            <a:spLocks noGrp="1"/>
          </p:cNvSpPr>
          <p:nvPr>
            <p:ph sz="quarter" idx="13"/>
          </p:nvPr>
        </p:nvSpPr>
        <p:spPr>
          <a:xfrm>
            <a:off x="264002" y="2968625"/>
            <a:ext cx="5465762" cy="1396479"/>
          </a:xfrm>
        </p:spPr>
        <p:txBody>
          <a:bodyPr>
            <a:normAutofit fontScale="92500" lnSpcReduction="20000"/>
          </a:bodyPr>
          <a:lstStyle/>
          <a:p>
            <a:r>
              <a:rPr lang="fr-FR" sz="2000" i="1" dirty="0"/>
              <a:t>Certificat Ingénierie Environnementale</a:t>
            </a:r>
          </a:p>
          <a:p>
            <a:endParaRPr lang="fr-FR" sz="2000" i="1" dirty="0"/>
          </a:p>
          <a:p>
            <a:r>
              <a:rPr lang="fr-FR" sz="2000" dirty="0"/>
              <a:t>Félix Pollet</a:t>
            </a:r>
          </a:p>
          <a:p>
            <a:r>
              <a:rPr lang="fr-FR" sz="2000" dirty="0">
                <a:hlinkClick r:id="rId3">
                  <a:extLst>
                    <a:ext uri="{A12FA001-AC4F-418D-AE19-62706E023703}">
                      <ahyp:hlinkClr xmlns:ahyp="http://schemas.microsoft.com/office/drawing/2018/hyperlinkcolor" val="tx"/>
                    </a:ext>
                  </a:extLst>
                </a:hlinkClick>
              </a:rPr>
              <a:t>felix.pollet@isae-supaero.fr</a:t>
            </a:r>
            <a:endParaRPr lang="fr-FR" sz="2000" dirty="0"/>
          </a:p>
          <a:p>
            <a:endParaRPr lang="fr-FR" sz="2000" dirty="0"/>
          </a:p>
        </p:txBody>
      </p:sp>
    </p:spTree>
    <p:extLst>
      <p:ext uri="{BB962C8B-B14F-4D97-AF65-F5344CB8AC3E}">
        <p14:creationId xmlns:p14="http://schemas.microsoft.com/office/powerpoint/2010/main" val="1139733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0C094863-7990-177B-0067-B52F522DCEF0}"/>
              </a:ext>
            </a:extLst>
          </p:cNvPr>
          <p:cNvSpPr>
            <a:spLocks noGrp="1"/>
          </p:cNvSpPr>
          <p:nvPr>
            <p:ph type="title"/>
          </p:nvPr>
        </p:nvSpPr>
        <p:spPr/>
        <p:txBody>
          <a:bodyPr>
            <a:normAutofit/>
          </a:bodyPr>
          <a:lstStyle/>
          <a:p>
            <a:r>
              <a:rPr lang="en-US" sz="2400" dirty="0"/>
              <a:t>ACV </a:t>
            </a:r>
            <a:r>
              <a:rPr lang="en-US" sz="2400" dirty="0" err="1"/>
              <a:t>paramétrique</a:t>
            </a:r>
            <a:r>
              <a:rPr lang="en-US" sz="2400" dirty="0"/>
              <a:t> sous Python</a:t>
            </a:r>
          </a:p>
        </p:txBody>
      </p:sp>
      <p:sp>
        <p:nvSpPr>
          <p:cNvPr id="4" name="Espace réservé du pied de page 3">
            <a:extLst>
              <a:ext uri="{FF2B5EF4-FFF2-40B4-BE49-F238E27FC236}">
                <a16:creationId xmlns:a16="http://schemas.microsoft.com/office/drawing/2014/main" id="{CE852AE4-409A-4499-4AB3-668524B574E0}"/>
              </a:ext>
            </a:extLst>
          </p:cNvPr>
          <p:cNvSpPr>
            <a:spLocks noGrp="1"/>
          </p:cNvSpPr>
          <p:nvPr>
            <p:ph type="ftr" sz="quarter" idx="4294967295"/>
          </p:nvPr>
        </p:nvSpPr>
        <p:spPr>
          <a:xfrm>
            <a:off x="0" y="6597650"/>
            <a:ext cx="4114800" cy="239713"/>
          </a:xfrm>
        </p:spPr>
        <p:txBody>
          <a:bodyPr/>
          <a:lstStyle/>
          <a:p>
            <a:pPr>
              <a:defRPr/>
            </a:pPr>
            <a:r>
              <a:rPr lang="fr-FR"/>
              <a:t>ISAE-SUPAERO</a:t>
            </a:r>
          </a:p>
        </p:txBody>
      </p:sp>
      <p:sp>
        <p:nvSpPr>
          <p:cNvPr id="5" name="Espace réservé du numéro de diapositive 4">
            <a:extLst>
              <a:ext uri="{FF2B5EF4-FFF2-40B4-BE49-F238E27FC236}">
                <a16:creationId xmlns:a16="http://schemas.microsoft.com/office/drawing/2014/main" id="{5691DA1E-D345-2312-9282-E4546666B6C2}"/>
              </a:ext>
            </a:extLst>
          </p:cNvPr>
          <p:cNvSpPr>
            <a:spLocks noGrp="1"/>
          </p:cNvSpPr>
          <p:nvPr>
            <p:ph type="sldNum" sz="quarter" idx="4294967295"/>
          </p:nvPr>
        </p:nvSpPr>
        <p:spPr>
          <a:xfrm>
            <a:off x="9448800" y="6597650"/>
            <a:ext cx="2743200" cy="241300"/>
          </a:xfrm>
        </p:spPr>
        <p:txBody>
          <a:bodyPr/>
          <a:lstStyle/>
          <a:p>
            <a:pPr>
              <a:defRPr/>
            </a:pPr>
            <a:fld id="{5E177536-18BF-1743-A360-A4663329E682}" type="slidenum">
              <a:rPr lang="fr-FR" smtClean="0"/>
              <a:t>10</a:t>
            </a:fld>
            <a:endParaRPr lang="fr-FR"/>
          </a:p>
        </p:txBody>
      </p:sp>
    </p:spTree>
    <p:extLst>
      <p:ext uri="{BB962C8B-B14F-4D97-AF65-F5344CB8AC3E}">
        <p14:creationId xmlns:p14="http://schemas.microsoft.com/office/powerpoint/2010/main" val="1752919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AFA8EA6E-EEDA-AAF5-04D2-57A008506C6F}"/>
              </a:ext>
            </a:extLst>
          </p:cNvPr>
          <p:cNvSpPr/>
          <p:nvPr/>
        </p:nvSpPr>
        <p:spPr>
          <a:xfrm>
            <a:off x="2927648" y="1268760"/>
            <a:ext cx="6408712" cy="19976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06725EB4-1F95-A57D-A0D0-02F25A27003A}"/>
              </a:ext>
            </a:extLst>
          </p:cNvPr>
          <p:cNvSpPr>
            <a:spLocks noGrp="1"/>
          </p:cNvSpPr>
          <p:nvPr>
            <p:ph type="title"/>
          </p:nvPr>
        </p:nvSpPr>
        <p:spPr>
          <a:xfrm>
            <a:off x="1415480" y="0"/>
            <a:ext cx="10776520" cy="800100"/>
          </a:xfrm>
        </p:spPr>
        <p:txBody>
          <a:bodyPr>
            <a:noAutofit/>
          </a:bodyPr>
          <a:lstStyle/>
          <a:p>
            <a:pPr algn="l"/>
            <a:r>
              <a:rPr lang="en-US" sz="2400" dirty="0" err="1">
                <a:latin typeface="+mj-lt"/>
              </a:rPr>
              <a:t>Implémentation</a:t>
            </a:r>
            <a:r>
              <a:rPr lang="en-US" sz="2400" dirty="0">
                <a:latin typeface="+mj-lt"/>
              </a:rPr>
              <a:t> </a:t>
            </a:r>
            <a:r>
              <a:rPr lang="en-US" sz="2400" dirty="0" err="1">
                <a:latin typeface="+mj-lt"/>
              </a:rPr>
              <a:t>d’une</a:t>
            </a:r>
            <a:r>
              <a:rPr lang="en-US" sz="2400" dirty="0">
                <a:latin typeface="+mj-lt"/>
              </a:rPr>
              <a:t> ACV </a:t>
            </a:r>
            <a:r>
              <a:rPr lang="en-US" sz="2400" dirty="0" err="1">
                <a:latin typeface="+mj-lt"/>
              </a:rPr>
              <a:t>paramétrique</a:t>
            </a:r>
            <a:r>
              <a:rPr lang="en-US" sz="2400" dirty="0">
                <a:latin typeface="+mj-lt"/>
              </a:rPr>
              <a:t> sous Python</a:t>
            </a:r>
          </a:p>
        </p:txBody>
      </p:sp>
      <p:sp>
        <p:nvSpPr>
          <p:cNvPr id="4" name="Espace réservé du pied de page 3">
            <a:extLst>
              <a:ext uri="{FF2B5EF4-FFF2-40B4-BE49-F238E27FC236}">
                <a16:creationId xmlns:a16="http://schemas.microsoft.com/office/drawing/2014/main" id="{6D8CE654-5678-63DF-376B-8EF181B6C9BB}"/>
              </a:ext>
            </a:extLst>
          </p:cNvPr>
          <p:cNvSpPr>
            <a:spLocks noGrp="1"/>
          </p:cNvSpPr>
          <p:nvPr>
            <p:ph type="ftr" sz="quarter" idx="11"/>
          </p:nvPr>
        </p:nvSpPr>
        <p:spPr/>
        <p:txBody>
          <a:bodyPr/>
          <a:lstStyle/>
          <a:p>
            <a:pPr>
              <a:defRPr/>
            </a:pPr>
            <a:r>
              <a:rPr lang="fr-FR"/>
              <a:t>ISAE-SUPAERO</a:t>
            </a:r>
          </a:p>
        </p:txBody>
      </p:sp>
      <p:sp>
        <p:nvSpPr>
          <p:cNvPr id="5" name="Espace réservé du numéro de diapositive 4">
            <a:extLst>
              <a:ext uri="{FF2B5EF4-FFF2-40B4-BE49-F238E27FC236}">
                <a16:creationId xmlns:a16="http://schemas.microsoft.com/office/drawing/2014/main" id="{0D4907D5-207D-D58F-1D6A-C19D810076A4}"/>
              </a:ext>
            </a:extLst>
          </p:cNvPr>
          <p:cNvSpPr>
            <a:spLocks noGrp="1"/>
          </p:cNvSpPr>
          <p:nvPr>
            <p:ph type="sldNum" sz="quarter" idx="12"/>
          </p:nvPr>
        </p:nvSpPr>
        <p:spPr/>
        <p:txBody>
          <a:bodyPr/>
          <a:lstStyle/>
          <a:p>
            <a:pPr>
              <a:defRPr/>
            </a:pPr>
            <a:fld id="{5E177536-18BF-1743-A360-A4663329E682}" type="slidenum">
              <a:rPr lang="fr-FR" smtClean="0"/>
              <a:t>11</a:t>
            </a:fld>
            <a:endParaRPr lang="fr-FR"/>
          </a:p>
        </p:txBody>
      </p:sp>
      <p:pic>
        <p:nvPicPr>
          <p:cNvPr id="120" name="Graphique 119" descr="Graphique à barres avec un remplissage uni">
            <a:extLst>
              <a:ext uri="{FF2B5EF4-FFF2-40B4-BE49-F238E27FC236}">
                <a16:creationId xmlns:a16="http://schemas.microsoft.com/office/drawing/2014/main" id="{249FB081-B7B4-6E26-7B20-7B968025943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21326" y="1895571"/>
            <a:ext cx="583171" cy="583171"/>
          </a:xfrm>
          <a:prstGeom prst="rect">
            <a:avLst/>
          </a:prstGeom>
        </p:spPr>
      </p:pic>
      <p:pic>
        <p:nvPicPr>
          <p:cNvPr id="158" name="Image 157" descr="Une image contenant logo&#10;&#10;Description générée automatiquement">
            <a:extLst>
              <a:ext uri="{FF2B5EF4-FFF2-40B4-BE49-F238E27FC236}">
                <a16:creationId xmlns:a16="http://schemas.microsoft.com/office/drawing/2014/main" id="{42172FF4-818F-81BF-63B5-40AFD055A9C7}"/>
              </a:ext>
            </a:extLst>
          </p:cNvPr>
          <p:cNvPicPr>
            <a:picLocks noChangeAspect="1"/>
          </p:cNvPicPr>
          <p:nvPr/>
        </p:nvPicPr>
        <p:blipFill>
          <a:blip r:embed="rId5"/>
          <a:stretch>
            <a:fillRect/>
          </a:stretch>
        </p:blipFill>
        <p:spPr>
          <a:xfrm>
            <a:off x="5791712" y="1761581"/>
            <a:ext cx="851150" cy="851150"/>
          </a:xfrm>
          <a:prstGeom prst="rect">
            <a:avLst/>
          </a:prstGeom>
        </p:spPr>
      </p:pic>
      <p:cxnSp>
        <p:nvCxnSpPr>
          <p:cNvPr id="160" name="Connecteur droit avec flèche 159">
            <a:extLst>
              <a:ext uri="{FF2B5EF4-FFF2-40B4-BE49-F238E27FC236}">
                <a16:creationId xmlns:a16="http://schemas.microsoft.com/office/drawing/2014/main" id="{BDDB62C0-6C13-3324-640C-64BE6B95BF6F}"/>
              </a:ext>
            </a:extLst>
          </p:cNvPr>
          <p:cNvCxnSpPr>
            <a:cxnSpLocks/>
            <a:stCxn id="19" idx="3"/>
            <a:endCxn id="158" idx="1"/>
          </p:cNvCxnSpPr>
          <p:nvPr/>
        </p:nvCxnSpPr>
        <p:spPr>
          <a:xfrm flipV="1">
            <a:off x="4415520" y="2187156"/>
            <a:ext cx="1376192" cy="3"/>
          </a:xfrm>
          <a:prstGeom prst="straightConnector1">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64" name="Connecteur droit avec flèche 163">
            <a:extLst>
              <a:ext uri="{FF2B5EF4-FFF2-40B4-BE49-F238E27FC236}">
                <a16:creationId xmlns:a16="http://schemas.microsoft.com/office/drawing/2014/main" id="{FFCFBFD3-9E22-80F0-71CC-A23D54E7AD70}"/>
              </a:ext>
            </a:extLst>
          </p:cNvPr>
          <p:cNvCxnSpPr>
            <a:cxnSpLocks/>
            <a:stCxn id="158" idx="3"/>
            <a:endCxn id="120" idx="1"/>
          </p:cNvCxnSpPr>
          <p:nvPr/>
        </p:nvCxnSpPr>
        <p:spPr>
          <a:xfrm>
            <a:off x="6642862" y="2187156"/>
            <a:ext cx="1478464" cy="1"/>
          </a:xfrm>
          <a:prstGeom prst="straightConnector1">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grpSp>
        <p:nvGrpSpPr>
          <p:cNvPr id="53" name="Groupe 52">
            <a:extLst>
              <a:ext uri="{FF2B5EF4-FFF2-40B4-BE49-F238E27FC236}">
                <a16:creationId xmlns:a16="http://schemas.microsoft.com/office/drawing/2014/main" id="{4DAFAFDE-D93F-575C-3A54-BB7DCE3842EB}"/>
              </a:ext>
            </a:extLst>
          </p:cNvPr>
          <p:cNvGrpSpPr/>
          <p:nvPr/>
        </p:nvGrpSpPr>
        <p:grpSpPr>
          <a:xfrm>
            <a:off x="613327" y="1890829"/>
            <a:ext cx="10718808" cy="1108717"/>
            <a:chOff x="613327" y="1890829"/>
            <a:chExt cx="10718808" cy="1108717"/>
          </a:xfrm>
        </p:grpSpPr>
        <p:sp>
          <p:nvSpPr>
            <p:cNvPr id="19" name="Rectangle 18">
              <a:extLst>
                <a:ext uri="{FF2B5EF4-FFF2-40B4-BE49-F238E27FC236}">
                  <a16:creationId xmlns:a16="http://schemas.microsoft.com/office/drawing/2014/main" id="{27C6D842-9A48-9AA5-887E-362C357012C8}"/>
                </a:ext>
              </a:extLst>
            </p:cNvPr>
            <p:cNvSpPr/>
            <p:nvPr/>
          </p:nvSpPr>
          <p:spPr>
            <a:xfrm>
              <a:off x="3261273" y="1950076"/>
              <a:ext cx="1154247" cy="474165"/>
            </a:xfrm>
            <a:prstGeom prst="rect">
              <a:avLst/>
            </a:prstGeom>
            <a:solidFill>
              <a:schemeClr val="tx2">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a:t>Design X</a:t>
              </a:r>
            </a:p>
          </p:txBody>
        </p:sp>
        <p:sp>
          <p:nvSpPr>
            <p:cNvPr id="121" name="Rectangle 120">
              <a:extLst>
                <a:ext uri="{FF2B5EF4-FFF2-40B4-BE49-F238E27FC236}">
                  <a16:creationId xmlns:a16="http://schemas.microsoft.com/office/drawing/2014/main" id="{13809167-9CCA-2A36-065B-1F466FB13EF1}"/>
                </a:ext>
              </a:extLst>
            </p:cNvPr>
            <p:cNvSpPr/>
            <p:nvPr/>
          </p:nvSpPr>
          <p:spPr>
            <a:xfrm>
              <a:off x="613327" y="1950075"/>
              <a:ext cx="1584176" cy="474165"/>
            </a:xfrm>
            <a:prstGeom prst="rect">
              <a:avLst/>
            </a:prstGeom>
            <a:solidFill>
              <a:schemeClr val="tx2">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a:t>Specifications</a:t>
              </a:r>
            </a:p>
          </p:txBody>
        </p:sp>
        <p:cxnSp>
          <p:nvCxnSpPr>
            <p:cNvPr id="150" name="Connecteur droit avec flèche 149">
              <a:extLst>
                <a:ext uri="{FF2B5EF4-FFF2-40B4-BE49-F238E27FC236}">
                  <a16:creationId xmlns:a16="http://schemas.microsoft.com/office/drawing/2014/main" id="{16B4728A-FB78-2D5F-6A68-4F37AF576E28}"/>
                </a:ext>
              </a:extLst>
            </p:cNvPr>
            <p:cNvCxnSpPr>
              <a:cxnSpLocks/>
              <a:stCxn id="121" idx="3"/>
              <a:endCxn id="19" idx="1"/>
            </p:cNvCxnSpPr>
            <p:nvPr/>
          </p:nvCxnSpPr>
          <p:spPr>
            <a:xfrm>
              <a:off x="2197503" y="2187158"/>
              <a:ext cx="1063770" cy="1"/>
            </a:xfrm>
            <a:prstGeom prst="straightConnector1">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73" name="Connecteur : en angle 172">
              <a:extLst>
                <a:ext uri="{FF2B5EF4-FFF2-40B4-BE49-F238E27FC236}">
                  <a16:creationId xmlns:a16="http://schemas.microsoft.com/office/drawing/2014/main" id="{89D64E7E-9DF8-C1F7-CF99-D55773F860CB}"/>
                </a:ext>
              </a:extLst>
            </p:cNvPr>
            <p:cNvCxnSpPr>
              <a:stCxn id="120" idx="3"/>
              <a:endCxn id="19" idx="2"/>
            </p:cNvCxnSpPr>
            <p:nvPr/>
          </p:nvCxnSpPr>
          <p:spPr>
            <a:xfrm flipH="1">
              <a:off x="3838397" y="2187157"/>
              <a:ext cx="4866100" cy="237084"/>
            </a:xfrm>
            <a:prstGeom prst="bentConnector4">
              <a:avLst>
                <a:gd name="adj1" fmla="val -16051"/>
                <a:gd name="adj2" fmla="val 279673"/>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76" name="Connecteur droit avec flèche 175">
              <a:extLst>
                <a:ext uri="{FF2B5EF4-FFF2-40B4-BE49-F238E27FC236}">
                  <a16:creationId xmlns:a16="http://schemas.microsoft.com/office/drawing/2014/main" id="{700C77F4-1994-8B7F-77CB-6163F5500272}"/>
                </a:ext>
              </a:extLst>
            </p:cNvPr>
            <p:cNvCxnSpPr>
              <a:cxnSpLocks/>
              <a:stCxn id="120" idx="3"/>
              <a:endCxn id="179" idx="1"/>
            </p:cNvCxnSpPr>
            <p:nvPr/>
          </p:nvCxnSpPr>
          <p:spPr>
            <a:xfrm flipV="1">
              <a:off x="8704497" y="2182415"/>
              <a:ext cx="1208041" cy="4742"/>
            </a:xfrm>
            <a:prstGeom prst="straightConnector1">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sp>
          <p:nvSpPr>
            <p:cNvPr id="179" name="Rectangle 178">
              <a:extLst>
                <a:ext uri="{FF2B5EF4-FFF2-40B4-BE49-F238E27FC236}">
                  <a16:creationId xmlns:a16="http://schemas.microsoft.com/office/drawing/2014/main" id="{7783040E-B66E-3872-5A14-140C764AAA83}"/>
                </a:ext>
              </a:extLst>
            </p:cNvPr>
            <p:cNvSpPr/>
            <p:nvPr/>
          </p:nvSpPr>
          <p:spPr>
            <a:xfrm>
              <a:off x="9912538" y="1890829"/>
              <a:ext cx="1419597" cy="583171"/>
            </a:xfrm>
            <a:prstGeom prst="rect">
              <a:avLst/>
            </a:prstGeom>
            <a:solidFill>
              <a:schemeClr val="tx2">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a:t>Optimal design</a:t>
              </a:r>
            </a:p>
          </p:txBody>
        </p:sp>
        <p:sp>
          <p:nvSpPr>
            <p:cNvPr id="191" name="Organigramme : Terminateur 190">
              <a:extLst>
                <a:ext uri="{FF2B5EF4-FFF2-40B4-BE49-F238E27FC236}">
                  <a16:creationId xmlns:a16="http://schemas.microsoft.com/office/drawing/2014/main" id="{5FAF817E-CC39-AB7A-42F2-DC1E73E358A6}"/>
                </a:ext>
              </a:extLst>
            </p:cNvPr>
            <p:cNvSpPr/>
            <p:nvPr/>
          </p:nvSpPr>
          <p:spPr>
            <a:xfrm>
              <a:off x="6123971" y="2676250"/>
              <a:ext cx="1037782" cy="323296"/>
            </a:xfrm>
            <a:prstGeom prst="flowChartTerminator">
              <a:avLst/>
            </a:prstGeom>
            <a:solidFill>
              <a:srgbClr val="51C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Optimizer</a:t>
              </a:r>
            </a:p>
          </p:txBody>
        </p:sp>
      </p:grpSp>
      <p:sp>
        <p:nvSpPr>
          <p:cNvPr id="196" name="ZoneTexte 195">
            <a:extLst>
              <a:ext uri="{FF2B5EF4-FFF2-40B4-BE49-F238E27FC236}">
                <a16:creationId xmlns:a16="http://schemas.microsoft.com/office/drawing/2014/main" id="{C87D6DFE-5F7F-5826-ED3F-057A2AC6DA87}"/>
              </a:ext>
            </a:extLst>
          </p:cNvPr>
          <p:cNvSpPr txBox="1"/>
          <p:nvPr/>
        </p:nvSpPr>
        <p:spPr>
          <a:xfrm>
            <a:off x="4655840" y="1916832"/>
            <a:ext cx="896399" cy="276999"/>
          </a:xfrm>
          <a:prstGeom prst="rect">
            <a:avLst/>
          </a:prstGeom>
          <a:noFill/>
        </p:spPr>
        <p:txBody>
          <a:bodyPr wrap="none" rtlCol="0">
            <a:spAutoFit/>
          </a:bodyPr>
          <a:lstStyle/>
          <a:p>
            <a:pPr algn="ctr"/>
            <a:r>
              <a:rPr lang="en-US" sz="1200" b="1" dirty="0">
                <a:latin typeface="+mj-lt"/>
              </a:rPr>
              <a:t>Parameters</a:t>
            </a:r>
          </a:p>
        </p:txBody>
      </p:sp>
      <p:sp>
        <p:nvSpPr>
          <p:cNvPr id="198" name="ZoneTexte 197">
            <a:extLst>
              <a:ext uri="{FF2B5EF4-FFF2-40B4-BE49-F238E27FC236}">
                <a16:creationId xmlns:a16="http://schemas.microsoft.com/office/drawing/2014/main" id="{6782DB21-2E70-BB50-B008-AB163E4444D3}"/>
              </a:ext>
            </a:extLst>
          </p:cNvPr>
          <p:cNvSpPr txBox="1"/>
          <p:nvPr/>
        </p:nvSpPr>
        <p:spPr>
          <a:xfrm>
            <a:off x="8509017" y="1319933"/>
            <a:ext cx="755335" cy="338554"/>
          </a:xfrm>
          <a:prstGeom prst="rect">
            <a:avLst/>
          </a:prstGeom>
          <a:noFill/>
        </p:spPr>
        <p:txBody>
          <a:bodyPr wrap="none" rtlCol="0">
            <a:spAutoFit/>
          </a:bodyPr>
          <a:lstStyle/>
          <a:p>
            <a:r>
              <a:rPr lang="en-US" sz="1600" b="1" dirty="0">
                <a:latin typeface="+mj-lt"/>
              </a:rPr>
              <a:t>Python</a:t>
            </a:r>
          </a:p>
        </p:txBody>
      </p:sp>
      <p:pic>
        <p:nvPicPr>
          <p:cNvPr id="8" name="Image 7" descr="Une image contenant logo&#10;&#10;Description générée automatiquement">
            <a:extLst>
              <a:ext uri="{FF2B5EF4-FFF2-40B4-BE49-F238E27FC236}">
                <a16:creationId xmlns:a16="http://schemas.microsoft.com/office/drawing/2014/main" id="{C8CFE220-E1FC-CF11-29A8-77548B594855}"/>
              </a:ext>
            </a:extLst>
          </p:cNvPr>
          <p:cNvPicPr>
            <a:picLocks noChangeAspect="1"/>
          </p:cNvPicPr>
          <p:nvPr/>
        </p:nvPicPr>
        <p:blipFill>
          <a:blip r:embed="rId5"/>
          <a:stretch>
            <a:fillRect/>
          </a:stretch>
        </p:blipFill>
        <p:spPr>
          <a:xfrm>
            <a:off x="5816598" y="1756839"/>
            <a:ext cx="851150" cy="851150"/>
          </a:xfrm>
          <a:prstGeom prst="rect">
            <a:avLst/>
          </a:prstGeom>
        </p:spPr>
      </p:pic>
      <p:sp>
        <p:nvSpPr>
          <p:cNvPr id="10" name="ZoneTexte 9">
            <a:extLst>
              <a:ext uri="{FF2B5EF4-FFF2-40B4-BE49-F238E27FC236}">
                <a16:creationId xmlns:a16="http://schemas.microsoft.com/office/drawing/2014/main" id="{F331ACDD-2372-DFD3-90A5-D22CCBAE7895}"/>
              </a:ext>
            </a:extLst>
          </p:cNvPr>
          <p:cNvSpPr txBox="1"/>
          <p:nvPr/>
        </p:nvSpPr>
        <p:spPr>
          <a:xfrm>
            <a:off x="119336" y="4303085"/>
            <a:ext cx="2520280" cy="584775"/>
          </a:xfrm>
          <a:prstGeom prst="rect">
            <a:avLst/>
          </a:prstGeom>
          <a:noFill/>
        </p:spPr>
        <p:txBody>
          <a:bodyPr wrap="square" rtlCol="0">
            <a:spAutoFit/>
          </a:bodyPr>
          <a:lstStyle/>
          <a:p>
            <a:r>
              <a:rPr lang="en-US" sz="1600" dirty="0" err="1">
                <a:latin typeface="+mj-lt"/>
              </a:rPr>
              <a:t>Création</a:t>
            </a:r>
            <a:r>
              <a:rPr lang="en-US" sz="1600" dirty="0">
                <a:latin typeface="+mj-lt"/>
              </a:rPr>
              <a:t>/</a:t>
            </a:r>
            <a:r>
              <a:rPr lang="en-US" sz="1600" dirty="0" err="1">
                <a:latin typeface="+mj-lt"/>
              </a:rPr>
              <a:t>Initialisation</a:t>
            </a:r>
            <a:r>
              <a:rPr lang="en-US" sz="1600" dirty="0">
                <a:latin typeface="+mj-lt"/>
              </a:rPr>
              <a:t> d’un </a:t>
            </a:r>
            <a:r>
              <a:rPr lang="en-US" sz="1600" b="1" dirty="0" err="1">
                <a:latin typeface="+mj-lt"/>
              </a:rPr>
              <a:t>projet</a:t>
            </a:r>
            <a:r>
              <a:rPr lang="en-US" sz="1600" dirty="0">
                <a:latin typeface="+mj-lt"/>
              </a:rPr>
              <a:t> avec </a:t>
            </a:r>
            <a:r>
              <a:rPr lang="en-US" sz="1600" b="1" dirty="0">
                <a:latin typeface="+mj-lt"/>
              </a:rPr>
              <a:t>Brightway2</a:t>
            </a:r>
          </a:p>
        </p:txBody>
      </p:sp>
      <p:pic>
        <p:nvPicPr>
          <p:cNvPr id="15" name="Image 14">
            <a:extLst>
              <a:ext uri="{FF2B5EF4-FFF2-40B4-BE49-F238E27FC236}">
                <a16:creationId xmlns:a16="http://schemas.microsoft.com/office/drawing/2014/main" id="{971CD29C-7FD2-505E-7388-929416476674}"/>
              </a:ext>
            </a:extLst>
          </p:cNvPr>
          <p:cNvPicPr>
            <a:picLocks noChangeAspect="1"/>
          </p:cNvPicPr>
          <p:nvPr/>
        </p:nvPicPr>
        <p:blipFill>
          <a:blip r:embed="rId6"/>
          <a:stretch>
            <a:fillRect/>
          </a:stretch>
        </p:blipFill>
        <p:spPr>
          <a:xfrm>
            <a:off x="5557026" y="481628"/>
            <a:ext cx="1246714" cy="1246714"/>
          </a:xfrm>
          <a:prstGeom prst="rect">
            <a:avLst/>
          </a:prstGeom>
        </p:spPr>
      </p:pic>
      <p:cxnSp>
        <p:nvCxnSpPr>
          <p:cNvPr id="17" name="Connecteur droit avec flèche 16">
            <a:extLst>
              <a:ext uri="{FF2B5EF4-FFF2-40B4-BE49-F238E27FC236}">
                <a16:creationId xmlns:a16="http://schemas.microsoft.com/office/drawing/2014/main" id="{FC43F48E-F40E-EB05-063C-C6DEAE74139C}"/>
              </a:ext>
            </a:extLst>
          </p:cNvPr>
          <p:cNvCxnSpPr>
            <a:cxnSpLocks/>
            <a:endCxn id="8" idx="0"/>
          </p:cNvCxnSpPr>
          <p:nvPr/>
        </p:nvCxnSpPr>
        <p:spPr>
          <a:xfrm>
            <a:off x="6242173" y="1225676"/>
            <a:ext cx="0" cy="531163"/>
          </a:xfrm>
          <a:prstGeom prst="straightConnector1">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grpSp>
        <p:nvGrpSpPr>
          <p:cNvPr id="45" name="Groupe 44">
            <a:extLst>
              <a:ext uri="{FF2B5EF4-FFF2-40B4-BE49-F238E27FC236}">
                <a16:creationId xmlns:a16="http://schemas.microsoft.com/office/drawing/2014/main" id="{62EA22A7-8D71-4B5D-7E43-46BB37017D93}"/>
              </a:ext>
            </a:extLst>
          </p:cNvPr>
          <p:cNvGrpSpPr/>
          <p:nvPr/>
        </p:nvGrpSpPr>
        <p:grpSpPr>
          <a:xfrm>
            <a:off x="4437222" y="1919989"/>
            <a:ext cx="1376192" cy="276999"/>
            <a:chOff x="633144" y="3875096"/>
            <a:chExt cx="1376192" cy="276999"/>
          </a:xfrm>
        </p:grpSpPr>
        <p:cxnSp>
          <p:nvCxnSpPr>
            <p:cNvPr id="39" name="Connecteur droit avec flèche 38">
              <a:extLst>
                <a:ext uri="{FF2B5EF4-FFF2-40B4-BE49-F238E27FC236}">
                  <a16:creationId xmlns:a16="http://schemas.microsoft.com/office/drawing/2014/main" id="{D20C7700-E05A-CFAE-4387-A0CDB9DC552F}"/>
                </a:ext>
              </a:extLst>
            </p:cNvPr>
            <p:cNvCxnSpPr>
              <a:cxnSpLocks/>
            </p:cNvCxnSpPr>
            <p:nvPr/>
          </p:nvCxnSpPr>
          <p:spPr>
            <a:xfrm flipV="1">
              <a:off x="633144" y="4145420"/>
              <a:ext cx="1376192" cy="3"/>
            </a:xfrm>
            <a:prstGeom prst="straightConnector1">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sp>
          <p:nvSpPr>
            <p:cNvPr id="40" name="ZoneTexte 39">
              <a:extLst>
                <a:ext uri="{FF2B5EF4-FFF2-40B4-BE49-F238E27FC236}">
                  <a16:creationId xmlns:a16="http://schemas.microsoft.com/office/drawing/2014/main" id="{77EA5D53-F1EC-505C-A119-A3F2A734422F}"/>
                </a:ext>
              </a:extLst>
            </p:cNvPr>
            <p:cNvSpPr txBox="1"/>
            <p:nvPr/>
          </p:nvSpPr>
          <p:spPr>
            <a:xfrm>
              <a:off x="873464" y="3875096"/>
              <a:ext cx="896399" cy="276999"/>
            </a:xfrm>
            <a:prstGeom prst="rect">
              <a:avLst/>
            </a:prstGeom>
            <a:noFill/>
          </p:spPr>
          <p:txBody>
            <a:bodyPr wrap="none" rtlCol="0">
              <a:spAutoFit/>
            </a:bodyPr>
            <a:lstStyle/>
            <a:p>
              <a:pPr algn="ctr"/>
              <a:r>
                <a:rPr lang="en-US" sz="1200" b="1" dirty="0">
                  <a:latin typeface="+mj-lt"/>
                </a:rPr>
                <a:t>Parameters</a:t>
              </a:r>
            </a:p>
          </p:txBody>
        </p:sp>
      </p:grpSp>
      <p:pic>
        <p:nvPicPr>
          <p:cNvPr id="57" name="Image 56">
            <a:extLst>
              <a:ext uri="{FF2B5EF4-FFF2-40B4-BE49-F238E27FC236}">
                <a16:creationId xmlns:a16="http://schemas.microsoft.com/office/drawing/2014/main" id="{4D04A19B-BE98-A1F1-B2DB-71B30671860C}"/>
              </a:ext>
            </a:extLst>
          </p:cNvPr>
          <p:cNvPicPr>
            <a:picLocks noChangeAspect="1"/>
          </p:cNvPicPr>
          <p:nvPr/>
        </p:nvPicPr>
        <p:blipFill>
          <a:blip r:embed="rId7"/>
          <a:stretch>
            <a:fillRect/>
          </a:stretch>
        </p:blipFill>
        <p:spPr>
          <a:xfrm>
            <a:off x="2700866" y="4773278"/>
            <a:ext cx="1945992" cy="1067391"/>
          </a:xfrm>
          <a:prstGeom prst="rect">
            <a:avLst/>
          </a:prstGeom>
        </p:spPr>
      </p:pic>
      <p:pic>
        <p:nvPicPr>
          <p:cNvPr id="59" name="Image 58">
            <a:extLst>
              <a:ext uri="{FF2B5EF4-FFF2-40B4-BE49-F238E27FC236}">
                <a16:creationId xmlns:a16="http://schemas.microsoft.com/office/drawing/2014/main" id="{1580F5A0-27D6-F650-3E84-54EACD240D16}"/>
              </a:ext>
            </a:extLst>
          </p:cNvPr>
          <p:cNvPicPr>
            <a:picLocks noChangeAspect="1"/>
          </p:cNvPicPr>
          <p:nvPr/>
        </p:nvPicPr>
        <p:blipFill>
          <a:blip r:embed="rId8"/>
          <a:stretch>
            <a:fillRect/>
          </a:stretch>
        </p:blipFill>
        <p:spPr>
          <a:xfrm>
            <a:off x="8922010" y="4721408"/>
            <a:ext cx="3171573" cy="822851"/>
          </a:xfrm>
          <a:prstGeom prst="rect">
            <a:avLst/>
          </a:prstGeom>
        </p:spPr>
      </p:pic>
      <p:sp>
        <p:nvSpPr>
          <p:cNvPr id="67" name="ZoneTexte 66">
            <a:extLst>
              <a:ext uri="{FF2B5EF4-FFF2-40B4-BE49-F238E27FC236}">
                <a16:creationId xmlns:a16="http://schemas.microsoft.com/office/drawing/2014/main" id="{3EE911D6-A7DF-981F-79EC-DF84CF6DB374}"/>
              </a:ext>
            </a:extLst>
          </p:cNvPr>
          <p:cNvSpPr txBox="1"/>
          <p:nvPr/>
        </p:nvSpPr>
        <p:spPr>
          <a:xfrm>
            <a:off x="5231904" y="4293096"/>
            <a:ext cx="3591418" cy="338554"/>
          </a:xfrm>
          <a:prstGeom prst="rect">
            <a:avLst/>
          </a:prstGeom>
          <a:noFill/>
        </p:spPr>
        <p:txBody>
          <a:bodyPr wrap="square" rtlCol="0">
            <a:spAutoFit/>
          </a:bodyPr>
          <a:lstStyle/>
          <a:p>
            <a:r>
              <a:rPr lang="en-US" sz="1600" dirty="0" err="1">
                <a:latin typeface="+mj-lt"/>
              </a:rPr>
              <a:t>Création</a:t>
            </a:r>
            <a:r>
              <a:rPr lang="en-US" sz="1600" dirty="0">
                <a:latin typeface="+mj-lt"/>
              </a:rPr>
              <a:t> des </a:t>
            </a:r>
            <a:r>
              <a:rPr lang="en-US" sz="1600" b="1" dirty="0" err="1">
                <a:latin typeface="+mj-lt"/>
              </a:rPr>
              <a:t>processus</a:t>
            </a:r>
            <a:r>
              <a:rPr lang="en-US" sz="1600" b="1" dirty="0">
                <a:latin typeface="+mj-lt"/>
              </a:rPr>
              <a:t> </a:t>
            </a:r>
            <a:r>
              <a:rPr lang="en-US" sz="1600" dirty="0">
                <a:latin typeface="+mj-lt"/>
              </a:rPr>
              <a:t>(“</a:t>
            </a:r>
            <a:r>
              <a:rPr lang="en-US" sz="1600" i="1" dirty="0">
                <a:latin typeface="+mj-lt"/>
              </a:rPr>
              <a:t>activities”</a:t>
            </a:r>
            <a:r>
              <a:rPr lang="en-US" sz="1600" dirty="0">
                <a:latin typeface="+mj-lt"/>
              </a:rPr>
              <a:t>)</a:t>
            </a:r>
          </a:p>
        </p:txBody>
      </p:sp>
      <p:pic>
        <p:nvPicPr>
          <p:cNvPr id="70" name="Graphique 69" descr="Diagramme d’interconnexion avec un remplissage uni">
            <a:extLst>
              <a:ext uri="{FF2B5EF4-FFF2-40B4-BE49-F238E27FC236}">
                <a16:creationId xmlns:a16="http://schemas.microsoft.com/office/drawing/2014/main" id="{673E541A-856C-5BE1-DE7F-D101875B31A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10800000">
            <a:off x="5890651" y="1713471"/>
            <a:ext cx="645239" cy="645239"/>
          </a:xfrm>
          <a:prstGeom prst="rect">
            <a:avLst/>
          </a:prstGeom>
        </p:spPr>
      </p:pic>
      <p:pic>
        <p:nvPicPr>
          <p:cNvPr id="73" name="Graphique 72" descr="Graphique à barres avec un remplissage uni">
            <a:extLst>
              <a:ext uri="{FF2B5EF4-FFF2-40B4-BE49-F238E27FC236}">
                <a16:creationId xmlns:a16="http://schemas.microsoft.com/office/drawing/2014/main" id="{3158C937-5DD8-913A-6051-3AFE23FE9ED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27914" y="1890829"/>
            <a:ext cx="583171" cy="583171"/>
          </a:xfrm>
          <a:prstGeom prst="rect">
            <a:avLst/>
          </a:prstGeom>
        </p:spPr>
      </p:pic>
      <p:sp>
        <p:nvSpPr>
          <p:cNvPr id="74" name="ZoneTexte 73">
            <a:extLst>
              <a:ext uri="{FF2B5EF4-FFF2-40B4-BE49-F238E27FC236}">
                <a16:creationId xmlns:a16="http://schemas.microsoft.com/office/drawing/2014/main" id="{1A075ACE-933B-E9C9-506A-01CCBAAC6EA6}"/>
              </a:ext>
            </a:extLst>
          </p:cNvPr>
          <p:cNvSpPr txBox="1"/>
          <p:nvPr/>
        </p:nvSpPr>
        <p:spPr>
          <a:xfrm>
            <a:off x="2495600" y="4294184"/>
            <a:ext cx="2663200" cy="338554"/>
          </a:xfrm>
          <a:prstGeom prst="rect">
            <a:avLst/>
          </a:prstGeom>
          <a:noFill/>
        </p:spPr>
        <p:txBody>
          <a:bodyPr wrap="square" rtlCol="0">
            <a:spAutoFit/>
          </a:bodyPr>
          <a:lstStyle/>
          <a:p>
            <a:r>
              <a:rPr lang="en-US" sz="1600" dirty="0" err="1">
                <a:latin typeface="+mj-lt"/>
              </a:rPr>
              <a:t>Création</a:t>
            </a:r>
            <a:r>
              <a:rPr lang="en-US" sz="1600" dirty="0">
                <a:latin typeface="+mj-lt"/>
              </a:rPr>
              <a:t> des </a:t>
            </a:r>
            <a:r>
              <a:rPr lang="en-US" sz="1600" b="1" dirty="0" err="1">
                <a:latin typeface="+mj-lt"/>
              </a:rPr>
              <a:t>paramètres</a:t>
            </a:r>
            <a:r>
              <a:rPr lang="en-US" sz="1600" b="1" dirty="0">
                <a:latin typeface="+mj-lt"/>
              </a:rPr>
              <a:t> ACV</a:t>
            </a:r>
          </a:p>
        </p:txBody>
      </p:sp>
      <p:pic>
        <p:nvPicPr>
          <p:cNvPr id="76" name="Image 75">
            <a:extLst>
              <a:ext uri="{FF2B5EF4-FFF2-40B4-BE49-F238E27FC236}">
                <a16:creationId xmlns:a16="http://schemas.microsoft.com/office/drawing/2014/main" id="{00CF2B65-532E-3E7B-BAEF-3061813138B9}"/>
              </a:ext>
            </a:extLst>
          </p:cNvPr>
          <p:cNvPicPr>
            <a:picLocks noChangeAspect="1"/>
          </p:cNvPicPr>
          <p:nvPr/>
        </p:nvPicPr>
        <p:blipFill>
          <a:blip r:embed="rId11"/>
          <a:stretch>
            <a:fillRect/>
          </a:stretch>
        </p:blipFill>
        <p:spPr>
          <a:xfrm>
            <a:off x="5231904" y="4721408"/>
            <a:ext cx="3433763" cy="1257300"/>
          </a:xfrm>
          <a:prstGeom prst="rect">
            <a:avLst/>
          </a:prstGeom>
        </p:spPr>
      </p:pic>
      <p:sp>
        <p:nvSpPr>
          <p:cNvPr id="77" name="ZoneTexte 76">
            <a:extLst>
              <a:ext uri="{FF2B5EF4-FFF2-40B4-BE49-F238E27FC236}">
                <a16:creationId xmlns:a16="http://schemas.microsoft.com/office/drawing/2014/main" id="{57BDB7D7-517C-F2EF-6D23-E3F99DCAEF39}"/>
              </a:ext>
            </a:extLst>
          </p:cNvPr>
          <p:cNvSpPr txBox="1"/>
          <p:nvPr/>
        </p:nvSpPr>
        <p:spPr>
          <a:xfrm>
            <a:off x="8922010" y="4305359"/>
            <a:ext cx="3591418" cy="338554"/>
          </a:xfrm>
          <a:prstGeom prst="rect">
            <a:avLst/>
          </a:prstGeom>
          <a:noFill/>
        </p:spPr>
        <p:txBody>
          <a:bodyPr wrap="square" rtlCol="0">
            <a:spAutoFit/>
          </a:bodyPr>
          <a:lstStyle/>
          <a:p>
            <a:r>
              <a:rPr lang="en-US" sz="1600" dirty="0">
                <a:latin typeface="+mj-lt"/>
              </a:rPr>
              <a:t>Evaluation des </a:t>
            </a:r>
            <a:r>
              <a:rPr lang="en-US" sz="1600" b="1" dirty="0">
                <a:latin typeface="+mj-lt"/>
              </a:rPr>
              <a:t>impacts</a:t>
            </a:r>
          </a:p>
        </p:txBody>
      </p:sp>
      <p:sp>
        <p:nvSpPr>
          <p:cNvPr id="79" name="Ellipse 78">
            <a:extLst>
              <a:ext uri="{FF2B5EF4-FFF2-40B4-BE49-F238E27FC236}">
                <a16:creationId xmlns:a16="http://schemas.microsoft.com/office/drawing/2014/main" id="{27D323A9-0940-CDE9-2CDD-2FC12B8205BA}"/>
              </a:ext>
            </a:extLst>
          </p:cNvPr>
          <p:cNvSpPr/>
          <p:nvPr/>
        </p:nvSpPr>
        <p:spPr>
          <a:xfrm>
            <a:off x="230939" y="3789040"/>
            <a:ext cx="248437" cy="248437"/>
          </a:xfrm>
          <a:prstGeom prst="ellipse">
            <a:avLst/>
          </a:prstGeom>
          <a:solidFill>
            <a:srgbClr val="DD1F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1</a:t>
            </a:r>
          </a:p>
        </p:txBody>
      </p:sp>
      <p:sp>
        <p:nvSpPr>
          <p:cNvPr id="80" name="Ellipse 79">
            <a:extLst>
              <a:ext uri="{FF2B5EF4-FFF2-40B4-BE49-F238E27FC236}">
                <a16:creationId xmlns:a16="http://schemas.microsoft.com/office/drawing/2014/main" id="{B2D63E07-E0BA-1F7D-A466-68C1E7B11548}"/>
              </a:ext>
            </a:extLst>
          </p:cNvPr>
          <p:cNvSpPr/>
          <p:nvPr/>
        </p:nvSpPr>
        <p:spPr>
          <a:xfrm>
            <a:off x="2650431" y="3791852"/>
            <a:ext cx="248437" cy="248437"/>
          </a:xfrm>
          <a:prstGeom prst="ellipse">
            <a:avLst/>
          </a:prstGeom>
          <a:solidFill>
            <a:srgbClr val="DD1F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2</a:t>
            </a:r>
          </a:p>
        </p:txBody>
      </p:sp>
      <p:sp>
        <p:nvSpPr>
          <p:cNvPr id="81" name="Ellipse 80">
            <a:extLst>
              <a:ext uri="{FF2B5EF4-FFF2-40B4-BE49-F238E27FC236}">
                <a16:creationId xmlns:a16="http://schemas.microsoft.com/office/drawing/2014/main" id="{669E4D5D-1E41-43F2-9B8E-24962F112E1E}"/>
              </a:ext>
            </a:extLst>
          </p:cNvPr>
          <p:cNvSpPr/>
          <p:nvPr/>
        </p:nvSpPr>
        <p:spPr>
          <a:xfrm>
            <a:off x="5303911" y="3789408"/>
            <a:ext cx="248437" cy="248437"/>
          </a:xfrm>
          <a:prstGeom prst="ellipse">
            <a:avLst/>
          </a:prstGeom>
          <a:solidFill>
            <a:srgbClr val="DD1F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3</a:t>
            </a:r>
          </a:p>
        </p:txBody>
      </p:sp>
      <p:sp>
        <p:nvSpPr>
          <p:cNvPr id="82" name="Ellipse 81">
            <a:extLst>
              <a:ext uri="{FF2B5EF4-FFF2-40B4-BE49-F238E27FC236}">
                <a16:creationId xmlns:a16="http://schemas.microsoft.com/office/drawing/2014/main" id="{DC1C1A57-EC90-D022-1B23-86952B5D6C78}"/>
              </a:ext>
            </a:extLst>
          </p:cNvPr>
          <p:cNvSpPr/>
          <p:nvPr/>
        </p:nvSpPr>
        <p:spPr>
          <a:xfrm>
            <a:off x="9015915" y="3789039"/>
            <a:ext cx="248437" cy="248437"/>
          </a:xfrm>
          <a:prstGeom prst="ellipse">
            <a:avLst/>
          </a:prstGeom>
          <a:solidFill>
            <a:srgbClr val="DD1F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4</a:t>
            </a:r>
          </a:p>
        </p:txBody>
      </p:sp>
      <p:cxnSp>
        <p:nvCxnSpPr>
          <p:cNvPr id="84" name="Connecteur droit 83">
            <a:extLst>
              <a:ext uri="{FF2B5EF4-FFF2-40B4-BE49-F238E27FC236}">
                <a16:creationId xmlns:a16="http://schemas.microsoft.com/office/drawing/2014/main" id="{0BA99A6B-C272-0D50-5129-D54BBBC91523}"/>
              </a:ext>
            </a:extLst>
          </p:cNvPr>
          <p:cNvCxnSpPr>
            <a:cxnSpLocks/>
          </p:cNvCxnSpPr>
          <p:nvPr/>
        </p:nvCxnSpPr>
        <p:spPr>
          <a:xfrm>
            <a:off x="2502292" y="3789039"/>
            <a:ext cx="0" cy="2520281"/>
          </a:xfrm>
          <a:prstGeom prst="line">
            <a:avLst/>
          </a:prstGeom>
          <a:ln w="1270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85" name="Connecteur droit 84">
            <a:extLst>
              <a:ext uri="{FF2B5EF4-FFF2-40B4-BE49-F238E27FC236}">
                <a16:creationId xmlns:a16="http://schemas.microsoft.com/office/drawing/2014/main" id="{E59D98E5-7923-DB46-09BE-335AC5CFB569}"/>
              </a:ext>
            </a:extLst>
          </p:cNvPr>
          <p:cNvCxnSpPr>
            <a:cxnSpLocks/>
          </p:cNvCxnSpPr>
          <p:nvPr/>
        </p:nvCxnSpPr>
        <p:spPr>
          <a:xfrm>
            <a:off x="5087888" y="3789039"/>
            <a:ext cx="0" cy="2520281"/>
          </a:xfrm>
          <a:prstGeom prst="line">
            <a:avLst/>
          </a:prstGeom>
          <a:ln w="1270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86" name="Connecteur droit 85">
            <a:extLst>
              <a:ext uri="{FF2B5EF4-FFF2-40B4-BE49-F238E27FC236}">
                <a16:creationId xmlns:a16="http://schemas.microsoft.com/office/drawing/2014/main" id="{F1964787-8190-A977-E397-BDD0E9263435}"/>
              </a:ext>
            </a:extLst>
          </p:cNvPr>
          <p:cNvCxnSpPr>
            <a:cxnSpLocks/>
          </p:cNvCxnSpPr>
          <p:nvPr/>
        </p:nvCxnSpPr>
        <p:spPr>
          <a:xfrm>
            <a:off x="8823322" y="3789039"/>
            <a:ext cx="0" cy="2520281"/>
          </a:xfrm>
          <a:prstGeom prst="line">
            <a:avLst/>
          </a:prstGeom>
          <a:ln w="1270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67072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200"/>
                                  </p:stCondLst>
                                  <p:childTnLst>
                                    <p:set>
                                      <p:cBhvr>
                                        <p:cTn id="10" dur="1" fill="hold">
                                          <p:stCondLst>
                                            <p:cond delay="0"/>
                                          </p:stCondLst>
                                        </p:cTn>
                                        <p:tgtEl>
                                          <p:spTgt spid="8"/>
                                        </p:tgtEl>
                                        <p:attrNameLst>
                                          <p:attrName>style.visibility</p:attrName>
                                        </p:attrNameLst>
                                      </p:cBhvr>
                                      <p:to>
                                        <p:strVal val="visible"/>
                                      </p:to>
                                    </p:set>
                                  </p:childTnLst>
                                </p:cTn>
                              </p:par>
                              <p:par>
                                <p:cTn id="11" presetID="42" presetClass="path" presetSubtype="0" accel="50000" decel="50000" fill="hold" nodeType="withEffect">
                                  <p:stCondLst>
                                    <p:cond delay="0"/>
                                  </p:stCondLst>
                                  <p:childTnLst>
                                    <p:animMotion origin="layout" path="M 8.33333E-7 2.96296E-6 L -0.42539 0.25254 " pathEditMode="relative" rAng="0" ptsTypes="AA">
                                      <p:cBhvr>
                                        <p:cTn id="12" dur="2000" fill="hold"/>
                                        <p:tgtEl>
                                          <p:spTgt spid="8"/>
                                        </p:tgtEl>
                                        <p:attrNameLst>
                                          <p:attrName>ppt_x</p:attrName>
                                          <p:attrName>ppt_y</p:attrName>
                                        </p:attrNameLst>
                                      </p:cBhvr>
                                      <p:rCtr x="-21276" y="12616"/>
                                    </p:animMotion>
                                  </p:childTnLst>
                                </p:cTn>
                              </p:par>
                            </p:childTnLst>
                          </p:cTn>
                        </p:par>
                        <p:par>
                          <p:cTn id="13" fill="hold">
                            <p:stCondLst>
                              <p:cond delay="2000"/>
                            </p:stCondLst>
                            <p:childTnLst>
                              <p:par>
                                <p:cTn id="14" presetID="1" presetClass="entr" presetSubtype="0" fill="hold" grpId="0" nodeType="afterEffect">
                                  <p:stCondLst>
                                    <p:cond delay="0"/>
                                  </p:stCondLst>
                                  <p:childTnLst>
                                    <p:set>
                                      <p:cBhvr>
                                        <p:cTn id="15" dur="1" fill="hold">
                                          <p:stCondLst>
                                            <p:cond delay="0"/>
                                          </p:stCondLst>
                                        </p:cTn>
                                        <p:tgtEl>
                                          <p:spTgt spid="79"/>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500"/>
                                  </p:stCondLst>
                                  <p:childTnLst>
                                    <p:set>
                                      <p:cBhvr>
                                        <p:cTn id="21" dur="1" fill="hold">
                                          <p:stCondLst>
                                            <p:cond delay="0"/>
                                          </p:stCondLst>
                                        </p:cTn>
                                        <p:tgtEl>
                                          <p:spTgt spid="45"/>
                                        </p:tgtEl>
                                        <p:attrNameLst>
                                          <p:attrName>style.visibility</p:attrName>
                                        </p:attrNameLst>
                                      </p:cBhvr>
                                      <p:to>
                                        <p:strVal val="visible"/>
                                      </p:to>
                                    </p:set>
                                  </p:childTnLst>
                                </p:cTn>
                              </p:par>
                              <p:par>
                                <p:cTn id="22" presetID="42" presetClass="path" presetSubtype="0" accel="50000" decel="50000" fill="hold" nodeType="withEffect">
                                  <p:stCondLst>
                                    <p:cond delay="200"/>
                                  </p:stCondLst>
                                  <p:childTnLst>
                                    <p:animMotion origin="layout" path="M -0.11888 0.27569 L -2.5E-6 5.55112E-17 " pathEditMode="relative" rAng="0" ptsTypes="AA">
                                      <p:cBhvr>
                                        <p:cTn id="23" dur="2000" spd="-100000" fill="hold"/>
                                        <p:tgtEl>
                                          <p:spTgt spid="45"/>
                                        </p:tgtEl>
                                        <p:attrNameLst>
                                          <p:attrName>ppt_x</p:attrName>
                                          <p:attrName>ppt_y</p:attrName>
                                        </p:attrNameLst>
                                      </p:cBhvr>
                                      <p:rCtr x="5937" y="-13796"/>
                                    </p:animMotion>
                                  </p:childTnLst>
                                </p:cTn>
                              </p:par>
                            </p:childTnLst>
                          </p:cTn>
                        </p:par>
                        <p:par>
                          <p:cTn id="24" fill="hold">
                            <p:stCondLst>
                              <p:cond delay="2200"/>
                            </p:stCondLst>
                            <p:childTnLst>
                              <p:par>
                                <p:cTn id="25" presetID="1" presetClass="entr" presetSubtype="0" fill="hold" nodeType="after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400"/>
                                  </p:stCondLst>
                                  <p:childTnLst>
                                    <p:set>
                                      <p:cBhvr>
                                        <p:cTn id="36" dur="1" fill="hold">
                                          <p:stCondLst>
                                            <p:cond delay="0"/>
                                          </p:stCondLst>
                                        </p:cTn>
                                        <p:tgtEl>
                                          <p:spTgt spid="70"/>
                                        </p:tgtEl>
                                        <p:attrNameLst>
                                          <p:attrName>style.visibility</p:attrName>
                                        </p:attrNameLst>
                                      </p:cBhvr>
                                      <p:to>
                                        <p:strVal val="visible"/>
                                      </p:to>
                                    </p:set>
                                  </p:childTnLst>
                                </p:cTn>
                              </p:par>
                              <p:par>
                                <p:cTn id="37" presetID="42" presetClass="path" presetSubtype="0" accel="50000" decel="50000" fill="hold" nodeType="withEffect">
                                  <p:stCondLst>
                                    <p:cond delay="0"/>
                                  </p:stCondLst>
                                  <p:childTnLst>
                                    <p:animMotion origin="layout" path="M 4.58333E-6 7.40741E-7 L -0.01498 0.27685 " pathEditMode="relative" rAng="0" ptsTypes="AA">
                                      <p:cBhvr>
                                        <p:cTn id="38" dur="2000" fill="hold"/>
                                        <p:tgtEl>
                                          <p:spTgt spid="70"/>
                                        </p:tgtEl>
                                        <p:attrNameLst>
                                          <p:attrName>ppt_x</p:attrName>
                                          <p:attrName>ppt_y</p:attrName>
                                        </p:attrNameLst>
                                      </p:cBhvr>
                                      <p:rCtr x="-755" y="13843"/>
                                    </p:animMotion>
                                  </p:childTnLst>
                                </p:cTn>
                              </p:par>
                            </p:childTnLst>
                          </p:cTn>
                        </p:par>
                        <p:par>
                          <p:cTn id="39" fill="hold">
                            <p:stCondLst>
                              <p:cond delay="2000"/>
                            </p:stCondLst>
                            <p:childTnLst>
                              <p:par>
                                <p:cTn id="40" presetID="1" presetClass="entr" presetSubtype="0" fill="hold" grpId="0" nodeType="afterEffect">
                                  <p:stCondLst>
                                    <p:cond delay="0"/>
                                  </p:stCondLst>
                                  <p:childTnLst>
                                    <p:set>
                                      <p:cBhvr>
                                        <p:cTn id="41" dur="1" fill="hold">
                                          <p:stCondLst>
                                            <p:cond delay="0"/>
                                          </p:stCondLst>
                                        </p:cTn>
                                        <p:tgtEl>
                                          <p:spTgt spid="81"/>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8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67"/>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7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500"/>
                                  </p:stCondLst>
                                  <p:childTnLst>
                                    <p:set>
                                      <p:cBhvr>
                                        <p:cTn id="51" dur="1" fill="hold">
                                          <p:stCondLst>
                                            <p:cond delay="0"/>
                                          </p:stCondLst>
                                        </p:cTn>
                                        <p:tgtEl>
                                          <p:spTgt spid="73"/>
                                        </p:tgtEl>
                                        <p:attrNameLst>
                                          <p:attrName>style.visibility</p:attrName>
                                        </p:attrNameLst>
                                      </p:cBhvr>
                                      <p:to>
                                        <p:strVal val="visible"/>
                                      </p:to>
                                    </p:set>
                                  </p:childTnLst>
                                </p:cTn>
                              </p:par>
                              <p:par>
                                <p:cTn id="52" presetID="42" presetClass="path" presetSubtype="0" accel="50000" decel="50000" fill="hold" nodeType="withEffect">
                                  <p:stCondLst>
                                    <p:cond delay="0"/>
                                  </p:stCondLst>
                                  <p:childTnLst>
                                    <p:animMotion origin="layout" path="M -4.79167E-6 4.44444E-6 L 0.10261 0.25486 " pathEditMode="relative" rAng="0" ptsTypes="AA">
                                      <p:cBhvr>
                                        <p:cTn id="53" dur="2000" fill="hold"/>
                                        <p:tgtEl>
                                          <p:spTgt spid="73"/>
                                        </p:tgtEl>
                                        <p:attrNameLst>
                                          <p:attrName>ppt_x</p:attrName>
                                          <p:attrName>ppt_y</p:attrName>
                                        </p:attrNameLst>
                                      </p:cBhvr>
                                      <p:rCtr x="5130" y="12731"/>
                                    </p:animMotion>
                                  </p:childTnLst>
                                </p:cTn>
                              </p:par>
                            </p:childTnLst>
                          </p:cTn>
                        </p:par>
                        <p:par>
                          <p:cTn id="54" fill="hold">
                            <p:stCondLst>
                              <p:cond delay="2000"/>
                            </p:stCondLst>
                            <p:childTnLst>
                              <p:par>
                                <p:cTn id="55" presetID="1" presetClass="entr" presetSubtype="0" fill="hold" grpId="0" nodeType="afterEffect">
                                  <p:stCondLst>
                                    <p:cond delay="0"/>
                                  </p:stCondLst>
                                  <p:childTnLst>
                                    <p:set>
                                      <p:cBhvr>
                                        <p:cTn id="56" dur="1" fill="hold">
                                          <p:stCondLst>
                                            <p:cond delay="0"/>
                                          </p:stCondLst>
                                        </p:cTn>
                                        <p:tgtEl>
                                          <p:spTgt spid="8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7" grpId="0"/>
      <p:bldP spid="74" grpId="0"/>
      <p:bldP spid="77" grpId="0"/>
      <p:bldP spid="79" grpId="0" animBg="1"/>
      <p:bldP spid="80" grpId="0" animBg="1"/>
      <p:bldP spid="81" grpId="0" animBg="1"/>
      <p:bldP spid="8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CE0605C3-761A-4B44-BBDA-6CE7A6C48668}"/>
              </a:ext>
            </a:extLst>
          </p:cNvPr>
          <p:cNvSpPr>
            <a:spLocks noGrp="1"/>
          </p:cNvSpPr>
          <p:nvPr>
            <p:ph type="ftr" sz="quarter" idx="11"/>
          </p:nvPr>
        </p:nvSpPr>
        <p:spPr/>
        <p:txBody>
          <a:bodyPr/>
          <a:lstStyle/>
          <a:p>
            <a:pPr>
              <a:defRPr/>
            </a:pPr>
            <a:r>
              <a:rPr lang="fr-FR"/>
              <a:t>ISAE-SUPAERO</a:t>
            </a:r>
          </a:p>
        </p:txBody>
      </p:sp>
      <p:sp>
        <p:nvSpPr>
          <p:cNvPr id="5" name="Espace réservé du numéro de diapositive 4">
            <a:extLst>
              <a:ext uri="{FF2B5EF4-FFF2-40B4-BE49-F238E27FC236}">
                <a16:creationId xmlns:a16="http://schemas.microsoft.com/office/drawing/2014/main" id="{29E3A7D2-A9AF-E65E-4B85-1697EDF7A3A0}"/>
              </a:ext>
            </a:extLst>
          </p:cNvPr>
          <p:cNvSpPr>
            <a:spLocks noGrp="1"/>
          </p:cNvSpPr>
          <p:nvPr>
            <p:ph type="sldNum" sz="quarter" idx="12"/>
          </p:nvPr>
        </p:nvSpPr>
        <p:spPr/>
        <p:txBody>
          <a:bodyPr/>
          <a:lstStyle/>
          <a:p>
            <a:pPr>
              <a:defRPr/>
            </a:pPr>
            <a:fld id="{5E177536-18BF-1743-A360-A4663329E682}" type="slidenum">
              <a:rPr lang="fr-FR" smtClean="0"/>
              <a:t>12</a:t>
            </a:fld>
            <a:endParaRPr lang="fr-FR"/>
          </a:p>
        </p:txBody>
      </p:sp>
      <p:sp>
        <p:nvSpPr>
          <p:cNvPr id="14" name="Titre 1">
            <a:extLst>
              <a:ext uri="{FF2B5EF4-FFF2-40B4-BE49-F238E27FC236}">
                <a16:creationId xmlns:a16="http://schemas.microsoft.com/office/drawing/2014/main" id="{C13CF065-2D9C-154D-6B34-10EE540E623E}"/>
              </a:ext>
            </a:extLst>
          </p:cNvPr>
          <p:cNvSpPr txBox="1">
            <a:spLocks/>
          </p:cNvSpPr>
          <p:nvPr/>
        </p:nvSpPr>
        <p:spPr bwMode="auto">
          <a:xfrm>
            <a:off x="1415480" y="0"/>
            <a:ext cx="10776520" cy="800100"/>
          </a:xfrm>
          <a:prstGeom prst="rect">
            <a:avLst/>
          </a:prstGeom>
        </p:spPr>
        <p:txBody>
          <a:bodyPr vert="horz" lIns="91440" tIns="45720" rIns="91440" bIns="45720" rtlCol="0" anchor="ctr">
            <a:noAutofit/>
          </a:bodyPr>
          <a:lstStyle>
            <a:lvl1pPr algn="r" defTabSz="914400">
              <a:lnSpc>
                <a:spcPct val="90000"/>
              </a:lnSpc>
              <a:spcBef>
                <a:spcPts val="0"/>
              </a:spcBef>
              <a:buNone/>
              <a:defRPr sz="4000" b="1">
                <a:solidFill>
                  <a:schemeClr val="tx1"/>
                </a:solidFill>
                <a:latin typeface="Arial"/>
                <a:ea typeface="Arial"/>
              </a:defRPr>
            </a:lvl1pPr>
          </a:lstStyle>
          <a:p>
            <a:pPr algn="l"/>
            <a:r>
              <a:rPr lang="en-US" sz="2400" dirty="0">
                <a:latin typeface="+mj-lt"/>
              </a:rPr>
              <a:t>A </a:t>
            </a:r>
            <a:r>
              <a:rPr lang="en-US" sz="2400" dirty="0" err="1">
                <a:latin typeface="+mj-lt"/>
              </a:rPr>
              <a:t>vous</a:t>
            </a:r>
            <a:r>
              <a:rPr lang="en-US" sz="2400" dirty="0">
                <a:latin typeface="+mj-lt"/>
              </a:rPr>
              <a:t> de </a:t>
            </a:r>
            <a:r>
              <a:rPr lang="en-US" sz="2400" dirty="0" err="1">
                <a:latin typeface="+mj-lt"/>
              </a:rPr>
              <a:t>jouer</a:t>
            </a:r>
            <a:r>
              <a:rPr lang="en-US" sz="2400" dirty="0">
                <a:latin typeface="+mj-lt"/>
              </a:rPr>
              <a:t>…</a:t>
            </a:r>
          </a:p>
        </p:txBody>
      </p:sp>
      <p:sp>
        <p:nvSpPr>
          <p:cNvPr id="2" name="ZoneTexte 1">
            <a:extLst>
              <a:ext uri="{FF2B5EF4-FFF2-40B4-BE49-F238E27FC236}">
                <a16:creationId xmlns:a16="http://schemas.microsoft.com/office/drawing/2014/main" id="{C6030A4A-C018-5AE0-EB0F-E07B124E4A86}"/>
              </a:ext>
            </a:extLst>
          </p:cNvPr>
          <p:cNvSpPr txBox="1"/>
          <p:nvPr/>
        </p:nvSpPr>
        <p:spPr>
          <a:xfrm>
            <a:off x="551384" y="1700808"/>
            <a:ext cx="10081120" cy="3785652"/>
          </a:xfrm>
          <a:prstGeom prst="rect">
            <a:avLst/>
          </a:prstGeom>
          <a:noFill/>
        </p:spPr>
        <p:txBody>
          <a:bodyPr wrap="square" rtlCol="0">
            <a:spAutoFit/>
          </a:bodyPr>
          <a:lstStyle/>
          <a:p>
            <a:pPr marL="342900" indent="-342900">
              <a:buAutoNum type="arabicPeriod"/>
            </a:pPr>
            <a:r>
              <a:rPr lang="en-US" dirty="0" err="1">
                <a:latin typeface="+mj-lt"/>
              </a:rPr>
              <a:t>Télécharger</a:t>
            </a:r>
            <a:r>
              <a:rPr lang="en-US" dirty="0">
                <a:latin typeface="+mj-lt"/>
              </a:rPr>
              <a:t> le .zip sur le LMS et le </a:t>
            </a:r>
            <a:r>
              <a:rPr lang="en-US" dirty="0" err="1">
                <a:latin typeface="+mj-lt"/>
              </a:rPr>
              <a:t>dezipper</a:t>
            </a:r>
            <a:r>
              <a:rPr lang="en-US" dirty="0">
                <a:latin typeface="+mj-lt"/>
              </a:rPr>
              <a:t> dans un dossier</a:t>
            </a:r>
          </a:p>
          <a:p>
            <a:pPr marL="342900" indent="-342900">
              <a:buAutoNum type="arabicPeriod"/>
            </a:pPr>
            <a:endParaRPr lang="en-US" dirty="0">
              <a:latin typeface="+mj-lt"/>
            </a:endParaRPr>
          </a:p>
          <a:p>
            <a:pPr marL="342900" indent="-342900">
              <a:buAutoNum type="arabicPeriod"/>
            </a:pPr>
            <a:r>
              <a:rPr lang="en-US" dirty="0" err="1">
                <a:latin typeface="+mj-lt"/>
              </a:rPr>
              <a:t>Ouvrir</a:t>
            </a:r>
            <a:r>
              <a:rPr lang="en-US" dirty="0">
                <a:latin typeface="+mj-lt"/>
              </a:rPr>
              <a:t> un Terminal de </a:t>
            </a:r>
            <a:r>
              <a:rPr lang="en-US" dirty="0" err="1">
                <a:latin typeface="+mj-lt"/>
              </a:rPr>
              <a:t>commandes</a:t>
            </a:r>
            <a:r>
              <a:rPr lang="en-US" dirty="0">
                <a:latin typeface="+mj-lt"/>
              </a:rPr>
              <a:t> </a:t>
            </a:r>
            <a:r>
              <a:rPr lang="en-US" dirty="0" err="1">
                <a:latin typeface="+mj-lt"/>
              </a:rPr>
              <a:t>depuis</a:t>
            </a:r>
            <a:r>
              <a:rPr lang="en-US" dirty="0">
                <a:latin typeface="+mj-lt"/>
              </a:rPr>
              <a:t> </a:t>
            </a:r>
            <a:r>
              <a:rPr lang="en-US" dirty="0" err="1">
                <a:latin typeface="+mj-lt"/>
              </a:rPr>
              <a:t>ce</a:t>
            </a:r>
            <a:r>
              <a:rPr lang="en-US" dirty="0">
                <a:latin typeface="+mj-lt"/>
              </a:rPr>
              <a:t> dossier</a:t>
            </a:r>
          </a:p>
          <a:p>
            <a:pPr marL="342900" indent="-342900">
              <a:buAutoNum type="arabicPeriod"/>
            </a:pPr>
            <a:endParaRPr lang="en-US" dirty="0">
              <a:latin typeface="+mj-lt"/>
            </a:endParaRPr>
          </a:p>
          <a:p>
            <a:pPr marL="342900" indent="-342900">
              <a:buAutoNum type="arabicPeriod"/>
            </a:pPr>
            <a:r>
              <a:rPr lang="en-US" dirty="0">
                <a:latin typeface="+mj-lt"/>
              </a:rPr>
              <a:t>Taper les </a:t>
            </a:r>
            <a:r>
              <a:rPr lang="en-US" dirty="0" err="1">
                <a:latin typeface="+mj-lt"/>
              </a:rPr>
              <a:t>commandes</a:t>
            </a:r>
            <a:r>
              <a:rPr lang="en-US" dirty="0">
                <a:latin typeface="+mj-lt"/>
              </a:rPr>
              <a:t> </a:t>
            </a:r>
            <a:r>
              <a:rPr lang="en-US" dirty="0" err="1">
                <a:latin typeface="+mj-lt"/>
              </a:rPr>
              <a:t>suivantes</a:t>
            </a:r>
            <a:r>
              <a:rPr lang="en-US" dirty="0">
                <a:latin typeface="+mj-lt"/>
              </a:rPr>
              <a:t> dans le Terminal :</a:t>
            </a:r>
          </a:p>
          <a:p>
            <a:r>
              <a:rPr lang="en-US" dirty="0">
                <a:latin typeface="+mj-lt"/>
              </a:rPr>
              <a:t>	</a:t>
            </a:r>
            <a:r>
              <a:rPr lang="en-US" sz="1600" dirty="0">
                <a:latin typeface="Courier New" panose="02070309020205020404" pitchFamily="49" charset="0"/>
                <a:cs typeface="Courier New" panose="02070309020205020404" pitchFamily="49" charset="0"/>
              </a:rPr>
              <a:t>&gt; module load python/3.9</a:t>
            </a:r>
          </a:p>
          <a:p>
            <a:r>
              <a:rPr lang="en-US" sz="1600" dirty="0">
                <a:latin typeface="+mj-lt"/>
              </a:rPr>
              <a:t>	</a:t>
            </a:r>
            <a:r>
              <a:rPr lang="en-US" sz="1600" dirty="0">
                <a:latin typeface="Courier New" panose="02070309020205020404" pitchFamily="49" charset="0"/>
                <a:cs typeface="Courier New" panose="02070309020205020404" pitchFamily="49" charset="0"/>
              </a:rPr>
              <a:t>&gt; </a:t>
            </a:r>
            <a:r>
              <a:rPr lang="en-US" sz="1600" dirty="0" err="1">
                <a:latin typeface="Courier New" panose="02070309020205020404" pitchFamily="49" charset="0"/>
                <a:cs typeface="Courier New" panose="02070309020205020404" pitchFamily="49" charset="0"/>
              </a:rPr>
              <a:t>conda</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init</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i="1" dirty="0">
                <a:latin typeface="+mj-lt"/>
                <a:cs typeface="Courier New" panose="02070309020205020404" pitchFamily="49" charset="0"/>
              </a:rPr>
              <a:t>[</a:t>
            </a:r>
            <a:r>
              <a:rPr lang="en-US" sz="1600" i="1" dirty="0" err="1">
                <a:latin typeface="+mj-lt"/>
                <a:cs typeface="Courier New" panose="02070309020205020404" pitchFamily="49" charset="0"/>
              </a:rPr>
              <a:t>relancer</a:t>
            </a:r>
            <a:r>
              <a:rPr lang="en-US" sz="1600" i="1" dirty="0">
                <a:latin typeface="+mj-lt"/>
                <a:cs typeface="Courier New" panose="02070309020205020404" pitchFamily="49" charset="0"/>
              </a:rPr>
              <a:t> le terminal]</a:t>
            </a:r>
          </a:p>
          <a:p>
            <a:r>
              <a:rPr lang="en-US" sz="1600" dirty="0">
                <a:latin typeface="Courier New" panose="02070309020205020404" pitchFamily="49" charset="0"/>
                <a:cs typeface="Courier New" panose="02070309020205020404" pitchFamily="49" charset="0"/>
              </a:rPr>
              <a:t>	&gt; </a:t>
            </a:r>
            <a:r>
              <a:rPr lang="en-US" sz="1600" dirty="0" err="1">
                <a:latin typeface="Courier New" panose="02070309020205020404" pitchFamily="49" charset="0"/>
                <a:cs typeface="Courier New" panose="02070309020205020404" pitchFamily="49" charset="0"/>
              </a:rPr>
              <a:t>conda</a:t>
            </a:r>
            <a:r>
              <a:rPr lang="en-US" sz="1600" dirty="0">
                <a:latin typeface="Courier New" panose="02070309020205020404" pitchFamily="49" charset="0"/>
                <a:cs typeface="Courier New" panose="02070309020205020404" pitchFamily="49" charset="0"/>
              </a:rPr>
              <a:t> create –n certificate python=3.8</a:t>
            </a:r>
          </a:p>
          <a:p>
            <a:r>
              <a:rPr lang="en-US" sz="1600" dirty="0">
                <a:latin typeface="Courier New" panose="02070309020205020404" pitchFamily="49" charset="0"/>
                <a:cs typeface="Courier New" panose="02070309020205020404" pitchFamily="49" charset="0"/>
              </a:rPr>
              <a:t>	&gt; </a:t>
            </a:r>
            <a:r>
              <a:rPr lang="en-US" sz="1600" dirty="0" err="1">
                <a:latin typeface="Courier New" panose="02070309020205020404" pitchFamily="49" charset="0"/>
                <a:cs typeface="Courier New" panose="02070309020205020404" pitchFamily="49" charset="0"/>
              </a:rPr>
              <a:t>conda</a:t>
            </a:r>
            <a:r>
              <a:rPr lang="en-US" sz="1600" dirty="0">
                <a:latin typeface="Courier New" panose="02070309020205020404" pitchFamily="49" charset="0"/>
                <a:cs typeface="Courier New" panose="02070309020205020404" pitchFamily="49" charset="0"/>
              </a:rPr>
              <a:t> activate certificate</a:t>
            </a:r>
          </a:p>
          <a:p>
            <a:r>
              <a:rPr lang="en-US" sz="1600" dirty="0">
                <a:latin typeface="Courier New" panose="02070309020205020404" pitchFamily="49" charset="0"/>
                <a:cs typeface="Courier New" panose="02070309020205020404" pitchFamily="49" charset="0"/>
              </a:rPr>
              <a:t>	&gt; pip install lca_course-0.0.0-py3-none-any.whl</a:t>
            </a:r>
          </a:p>
          <a:p>
            <a:r>
              <a:rPr lang="en-US" sz="1600" dirty="0">
                <a:latin typeface="Courier New" panose="02070309020205020404" pitchFamily="49" charset="0"/>
                <a:cs typeface="Courier New" panose="02070309020205020404" pitchFamily="49" charset="0"/>
              </a:rPr>
              <a:t>	&gt; </a:t>
            </a:r>
            <a:r>
              <a:rPr lang="en-US" sz="1600" dirty="0" err="1">
                <a:latin typeface="Courier New" panose="02070309020205020404" pitchFamily="49" charset="0"/>
                <a:cs typeface="Courier New" panose="02070309020205020404" pitchFamily="49" charset="0"/>
              </a:rPr>
              <a:t>jupyter</a:t>
            </a:r>
            <a:r>
              <a:rPr lang="en-US" sz="1600" dirty="0">
                <a:latin typeface="Courier New" panose="02070309020205020404" pitchFamily="49" charset="0"/>
                <a:cs typeface="Courier New" panose="02070309020205020404" pitchFamily="49" charset="0"/>
              </a:rPr>
              <a:t> notebook</a:t>
            </a:r>
            <a:endParaRPr lang="en-US" sz="1600" i="1" dirty="0">
              <a:latin typeface="Courier New" panose="02070309020205020404" pitchFamily="49" charset="0"/>
              <a:cs typeface="Courier New" panose="02070309020205020404" pitchFamily="49" charset="0"/>
            </a:endParaRPr>
          </a:p>
          <a:p>
            <a:endParaRPr lang="en-US" i="1" dirty="0">
              <a:latin typeface="+mj-lt"/>
            </a:endParaRPr>
          </a:p>
          <a:p>
            <a:endParaRPr lang="en-US" dirty="0">
              <a:latin typeface="+mj-lt"/>
            </a:endParaRPr>
          </a:p>
        </p:txBody>
      </p:sp>
    </p:spTree>
    <p:extLst>
      <p:ext uri="{BB962C8B-B14F-4D97-AF65-F5344CB8AC3E}">
        <p14:creationId xmlns:p14="http://schemas.microsoft.com/office/powerpoint/2010/main" val="2936690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0C094863-7990-177B-0067-B52F522DCEF0}"/>
              </a:ext>
            </a:extLst>
          </p:cNvPr>
          <p:cNvSpPr>
            <a:spLocks noGrp="1"/>
          </p:cNvSpPr>
          <p:nvPr>
            <p:ph type="title"/>
          </p:nvPr>
        </p:nvSpPr>
        <p:spPr/>
        <p:txBody>
          <a:bodyPr>
            <a:normAutofit/>
          </a:bodyPr>
          <a:lstStyle/>
          <a:p>
            <a:r>
              <a:rPr lang="en-US" sz="2400" dirty="0" err="1"/>
              <a:t>Dimensionnement</a:t>
            </a:r>
            <a:r>
              <a:rPr lang="en-US" sz="2400" dirty="0"/>
              <a:t> &amp; </a:t>
            </a:r>
            <a:r>
              <a:rPr lang="en-US" sz="2400" dirty="0" err="1"/>
              <a:t>optimisation</a:t>
            </a:r>
            <a:endParaRPr lang="en-US" sz="2400" dirty="0"/>
          </a:p>
        </p:txBody>
      </p:sp>
      <p:sp>
        <p:nvSpPr>
          <p:cNvPr id="4" name="Espace réservé du pied de page 3">
            <a:extLst>
              <a:ext uri="{FF2B5EF4-FFF2-40B4-BE49-F238E27FC236}">
                <a16:creationId xmlns:a16="http://schemas.microsoft.com/office/drawing/2014/main" id="{CE852AE4-409A-4499-4AB3-668524B574E0}"/>
              </a:ext>
            </a:extLst>
          </p:cNvPr>
          <p:cNvSpPr>
            <a:spLocks noGrp="1"/>
          </p:cNvSpPr>
          <p:nvPr>
            <p:ph type="ftr" sz="quarter" idx="4294967295"/>
          </p:nvPr>
        </p:nvSpPr>
        <p:spPr>
          <a:xfrm>
            <a:off x="0" y="6597650"/>
            <a:ext cx="4114800" cy="239713"/>
          </a:xfrm>
        </p:spPr>
        <p:txBody>
          <a:bodyPr/>
          <a:lstStyle/>
          <a:p>
            <a:pPr>
              <a:defRPr/>
            </a:pPr>
            <a:r>
              <a:rPr lang="fr-FR"/>
              <a:t>ISAE-SUPAERO</a:t>
            </a:r>
          </a:p>
        </p:txBody>
      </p:sp>
      <p:sp>
        <p:nvSpPr>
          <p:cNvPr id="5" name="Espace réservé du numéro de diapositive 4">
            <a:extLst>
              <a:ext uri="{FF2B5EF4-FFF2-40B4-BE49-F238E27FC236}">
                <a16:creationId xmlns:a16="http://schemas.microsoft.com/office/drawing/2014/main" id="{5691DA1E-D345-2312-9282-E4546666B6C2}"/>
              </a:ext>
            </a:extLst>
          </p:cNvPr>
          <p:cNvSpPr>
            <a:spLocks noGrp="1"/>
          </p:cNvSpPr>
          <p:nvPr>
            <p:ph type="sldNum" sz="quarter" idx="4294967295"/>
          </p:nvPr>
        </p:nvSpPr>
        <p:spPr>
          <a:xfrm>
            <a:off x="9448800" y="6597650"/>
            <a:ext cx="2743200" cy="241300"/>
          </a:xfrm>
        </p:spPr>
        <p:txBody>
          <a:bodyPr/>
          <a:lstStyle/>
          <a:p>
            <a:pPr>
              <a:defRPr/>
            </a:pPr>
            <a:fld id="{5E177536-18BF-1743-A360-A4663329E682}" type="slidenum">
              <a:rPr lang="fr-FR" smtClean="0"/>
              <a:t>13</a:t>
            </a:fld>
            <a:endParaRPr lang="fr-FR"/>
          </a:p>
        </p:txBody>
      </p:sp>
    </p:spTree>
    <p:extLst>
      <p:ext uri="{BB962C8B-B14F-4D97-AF65-F5344CB8AC3E}">
        <p14:creationId xmlns:p14="http://schemas.microsoft.com/office/powerpoint/2010/main" val="1736252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AFA8EA6E-EEDA-AAF5-04D2-57A008506C6F}"/>
              </a:ext>
            </a:extLst>
          </p:cNvPr>
          <p:cNvSpPr/>
          <p:nvPr/>
        </p:nvSpPr>
        <p:spPr>
          <a:xfrm>
            <a:off x="2927648" y="1268760"/>
            <a:ext cx="6120680" cy="19976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06725EB4-1F95-A57D-A0D0-02F25A27003A}"/>
              </a:ext>
            </a:extLst>
          </p:cNvPr>
          <p:cNvSpPr>
            <a:spLocks noGrp="1"/>
          </p:cNvSpPr>
          <p:nvPr>
            <p:ph type="title"/>
          </p:nvPr>
        </p:nvSpPr>
        <p:spPr>
          <a:xfrm>
            <a:off x="1415480" y="0"/>
            <a:ext cx="10776520" cy="800100"/>
          </a:xfrm>
        </p:spPr>
        <p:txBody>
          <a:bodyPr>
            <a:noAutofit/>
          </a:bodyPr>
          <a:lstStyle/>
          <a:p>
            <a:pPr algn="l"/>
            <a:r>
              <a:rPr lang="en-US" sz="2400" dirty="0">
                <a:latin typeface="+mj-lt"/>
              </a:rPr>
              <a:t>Principe d’un code de </a:t>
            </a:r>
            <a:r>
              <a:rPr lang="en-US" sz="2400" dirty="0" err="1">
                <a:latin typeface="+mj-lt"/>
              </a:rPr>
              <a:t>dimensionnement</a:t>
            </a:r>
            <a:r>
              <a:rPr lang="en-US" sz="2400" dirty="0">
                <a:latin typeface="+mj-lt"/>
              </a:rPr>
              <a:t> optimal</a:t>
            </a:r>
          </a:p>
        </p:txBody>
      </p:sp>
      <p:sp>
        <p:nvSpPr>
          <p:cNvPr id="4" name="Espace réservé du pied de page 3">
            <a:extLst>
              <a:ext uri="{FF2B5EF4-FFF2-40B4-BE49-F238E27FC236}">
                <a16:creationId xmlns:a16="http://schemas.microsoft.com/office/drawing/2014/main" id="{6D8CE654-5678-63DF-376B-8EF181B6C9BB}"/>
              </a:ext>
            </a:extLst>
          </p:cNvPr>
          <p:cNvSpPr>
            <a:spLocks noGrp="1"/>
          </p:cNvSpPr>
          <p:nvPr>
            <p:ph type="ftr" sz="quarter" idx="11"/>
          </p:nvPr>
        </p:nvSpPr>
        <p:spPr/>
        <p:txBody>
          <a:bodyPr/>
          <a:lstStyle/>
          <a:p>
            <a:pPr>
              <a:defRPr/>
            </a:pPr>
            <a:r>
              <a:rPr lang="fr-FR"/>
              <a:t>ISAE-SUPAERO</a:t>
            </a:r>
          </a:p>
        </p:txBody>
      </p:sp>
      <p:sp>
        <p:nvSpPr>
          <p:cNvPr id="5" name="Espace réservé du numéro de diapositive 4">
            <a:extLst>
              <a:ext uri="{FF2B5EF4-FFF2-40B4-BE49-F238E27FC236}">
                <a16:creationId xmlns:a16="http://schemas.microsoft.com/office/drawing/2014/main" id="{0D4907D5-207D-D58F-1D6A-C19D810076A4}"/>
              </a:ext>
            </a:extLst>
          </p:cNvPr>
          <p:cNvSpPr>
            <a:spLocks noGrp="1"/>
          </p:cNvSpPr>
          <p:nvPr>
            <p:ph type="sldNum" sz="quarter" idx="12"/>
          </p:nvPr>
        </p:nvSpPr>
        <p:spPr/>
        <p:txBody>
          <a:bodyPr/>
          <a:lstStyle/>
          <a:p>
            <a:pPr>
              <a:defRPr/>
            </a:pPr>
            <a:fld id="{5E177536-18BF-1743-A360-A4663329E682}" type="slidenum">
              <a:rPr lang="fr-FR" smtClean="0"/>
              <a:t>14</a:t>
            </a:fld>
            <a:endParaRPr lang="fr-FR"/>
          </a:p>
        </p:txBody>
      </p:sp>
      <p:sp>
        <p:nvSpPr>
          <p:cNvPr id="19" name="Rectangle 18">
            <a:extLst>
              <a:ext uri="{FF2B5EF4-FFF2-40B4-BE49-F238E27FC236}">
                <a16:creationId xmlns:a16="http://schemas.microsoft.com/office/drawing/2014/main" id="{27C6D842-9A48-9AA5-887E-362C357012C8}"/>
              </a:ext>
            </a:extLst>
          </p:cNvPr>
          <p:cNvSpPr/>
          <p:nvPr/>
        </p:nvSpPr>
        <p:spPr>
          <a:xfrm>
            <a:off x="3261273" y="1950076"/>
            <a:ext cx="1154247" cy="474165"/>
          </a:xfrm>
          <a:prstGeom prst="rect">
            <a:avLst/>
          </a:prstGeom>
          <a:solidFill>
            <a:schemeClr val="tx2">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a:t>Design X</a:t>
            </a:r>
          </a:p>
        </p:txBody>
      </p:sp>
      <p:pic>
        <p:nvPicPr>
          <p:cNvPr id="120" name="Graphique 119" descr="Graphique à barres avec un remplissage uni">
            <a:extLst>
              <a:ext uri="{FF2B5EF4-FFF2-40B4-BE49-F238E27FC236}">
                <a16:creationId xmlns:a16="http://schemas.microsoft.com/office/drawing/2014/main" id="{249FB081-B7B4-6E26-7B20-7B96802594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21326" y="1895571"/>
            <a:ext cx="583171" cy="583171"/>
          </a:xfrm>
          <a:prstGeom prst="rect">
            <a:avLst/>
          </a:prstGeom>
        </p:spPr>
      </p:pic>
      <p:sp>
        <p:nvSpPr>
          <p:cNvPr id="121" name="Rectangle 120">
            <a:extLst>
              <a:ext uri="{FF2B5EF4-FFF2-40B4-BE49-F238E27FC236}">
                <a16:creationId xmlns:a16="http://schemas.microsoft.com/office/drawing/2014/main" id="{13809167-9CCA-2A36-065B-1F466FB13EF1}"/>
              </a:ext>
            </a:extLst>
          </p:cNvPr>
          <p:cNvSpPr/>
          <p:nvPr/>
        </p:nvSpPr>
        <p:spPr>
          <a:xfrm>
            <a:off x="613327" y="1950075"/>
            <a:ext cx="1584176" cy="474165"/>
          </a:xfrm>
          <a:prstGeom prst="rect">
            <a:avLst/>
          </a:prstGeom>
          <a:solidFill>
            <a:schemeClr val="tx2">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a:t>Specifications</a:t>
            </a:r>
          </a:p>
        </p:txBody>
      </p:sp>
      <p:cxnSp>
        <p:nvCxnSpPr>
          <p:cNvPr id="150" name="Connecteur droit avec flèche 149">
            <a:extLst>
              <a:ext uri="{FF2B5EF4-FFF2-40B4-BE49-F238E27FC236}">
                <a16:creationId xmlns:a16="http://schemas.microsoft.com/office/drawing/2014/main" id="{16B4728A-FB78-2D5F-6A68-4F37AF576E28}"/>
              </a:ext>
            </a:extLst>
          </p:cNvPr>
          <p:cNvCxnSpPr>
            <a:cxnSpLocks/>
            <a:stCxn id="121" idx="3"/>
            <a:endCxn id="19" idx="1"/>
          </p:cNvCxnSpPr>
          <p:nvPr/>
        </p:nvCxnSpPr>
        <p:spPr>
          <a:xfrm>
            <a:off x="2197503" y="2187158"/>
            <a:ext cx="1063770" cy="1"/>
          </a:xfrm>
          <a:prstGeom prst="straightConnector1">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pic>
        <p:nvPicPr>
          <p:cNvPr id="158" name="Image 157" descr="Une image contenant logo&#10;&#10;Description générée automatiquement">
            <a:extLst>
              <a:ext uri="{FF2B5EF4-FFF2-40B4-BE49-F238E27FC236}">
                <a16:creationId xmlns:a16="http://schemas.microsoft.com/office/drawing/2014/main" id="{42172FF4-818F-81BF-63B5-40AFD055A9C7}"/>
              </a:ext>
            </a:extLst>
          </p:cNvPr>
          <p:cNvPicPr>
            <a:picLocks noChangeAspect="1"/>
          </p:cNvPicPr>
          <p:nvPr/>
        </p:nvPicPr>
        <p:blipFill>
          <a:blip r:embed="rId4"/>
          <a:stretch>
            <a:fillRect/>
          </a:stretch>
        </p:blipFill>
        <p:spPr>
          <a:xfrm>
            <a:off x="5791712" y="1761581"/>
            <a:ext cx="851150" cy="851150"/>
          </a:xfrm>
          <a:prstGeom prst="rect">
            <a:avLst/>
          </a:prstGeom>
        </p:spPr>
      </p:pic>
      <p:cxnSp>
        <p:nvCxnSpPr>
          <p:cNvPr id="160" name="Connecteur droit avec flèche 159">
            <a:extLst>
              <a:ext uri="{FF2B5EF4-FFF2-40B4-BE49-F238E27FC236}">
                <a16:creationId xmlns:a16="http://schemas.microsoft.com/office/drawing/2014/main" id="{BDDB62C0-6C13-3324-640C-64BE6B95BF6F}"/>
              </a:ext>
            </a:extLst>
          </p:cNvPr>
          <p:cNvCxnSpPr>
            <a:cxnSpLocks/>
            <a:stCxn id="19" idx="3"/>
            <a:endCxn id="158" idx="1"/>
          </p:cNvCxnSpPr>
          <p:nvPr/>
        </p:nvCxnSpPr>
        <p:spPr>
          <a:xfrm flipV="1">
            <a:off x="4415520" y="2187156"/>
            <a:ext cx="1376192" cy="3"/>
          </a:xfrm>
          <a:prstGeom prst="straightConnector1">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64" name="Connecteur droit avec flèche 163">
            <a:extLst>
              <a:ext uri="{FF2B5EF4-FFF2-40B4-BE49-F238E27FC236}">
                <a16:creationId xmlns:a16="http://schemas.microsoft.com/office/drawing/2014/main" id="{FFCFBFD3-9E22-80F0-71CC-A23D54E7AD70}"/>
              </a:ext>
            </a:extLst>
          </p:cNvPr>
          <p:cNvCxnSpPr>
            <a:cxnSpLocks/>
            <a:stCxn id="158" idx="3"/>
            <a:endCxn id="120" idx="1"/>
          </p:cNvCxnSpPr>
          <p:nvPr/>
        </p:nvCxnSpPr>
        <p:spPr>
          <a:xfrm>
            <a:off x="6642862" y="2187156"/>
            <a:ext cx="1478464" cy="1"/>
          </a:xfrm>
          <a:prstGeom prst="straightConnector1">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73" name="Connecteur : en angle 172">
            <a:extLst>
              <a:ext uri="{FF2B5EF4-FFF2-40B4-BE49-F238E27FC236}">
                <a16:creationId xmlns:a16="http://schemas.microsoft.com/office/drawing/2014/main" id="{89D64E7E-9DF8-C1F7-CF99-D55773F860CB}"/>
              </a:ext>
            </a:extLst>
          </p:cNvPr>
          <p:cNvCxnSpPr>
            <a:cxnSpLocks/>
            <a:stCxn id="120" idx="3"/>
            <a:endCxn id="19" idx="2"/>
          </p:cNvCxnSpPr>
          <p:nvPr/>
        </p:nvCxnSpPr>
        <p:spPr>
          <a:xfrm flipH="1">
            <a:off x="3838397" y="2187157"/>
            <a:ext cx="4866100" cy="237084"/>
          </a:xfrm>
          <a:prstGeom prst="bentConnector4">
            <a:avLst>
              <a:gd name="adj1" fmla="val -16051"/>
              <a:gd name="adj2" fmla="val 279673"/>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76" name="Connecteur droit avec flèche 175">
            <a:extLst>
              <a:ext uri="{FF2B5EF4-FFF2-40B4-BE49-F238E27FC236}">
                <a16:creationId xmlns:a16="http://schemas.microsoft.com/office/drawing/2014/main" id="{700C77F4-1994-8B7F-77CB-6163F5500272}"/>
              </a:ext>
            </a:extLst>
          </p:cNvPr>
          <p:cNvCxnSpPr>
            <a:cxnSpLocks/>
            <a:stCxn id="120" idx="3"/>
            <a:endCxn id="179" idx="1"/>
          </p:cNvCxnSpPr>
          <p:nvPr/>
        </p:nvCxnSpPr>
        <p:spPr>
          <a:xfrm flipV="1">
            <a:off x="8704497" y="2182415"/>
            <a:ext cx="1208041" cy="4742"/>
          </a:xfrm>
          <a:prstGeom prst="straightConnector1">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sp>
        <p:nvSpPr>
          <p:cNvPr id="179" name="Rectangle 178">
            <a:extLst>
              <a:ext uri="{FF2B5EF4-FFF2-40B4-BE49-F238E27FC236}">
                <a16:creationId xmlns:a16="http://schemas.microsoft.com/office/drawing/2014/main" id="{7783040E-B66E-3872-5A14-140C764AAA83}"/>
              </a:ext>
            </a:extLst>
          </p:cNvPr>
          <p:cNvSpPr/>
          <p:nvPr/>
        </p:nvSpPr>
        <p:spPr>
          <a:xfrm>
            <a:off x="9912538" y="1890829"/>
            <a:ext cx="1419597" cy="583171"/>
          </a:xfrm>
          <a:prstGeom prst="rect">
            <a:avLst/>
          </a:prstGeom>
          <a:solidFill>
            <a:schemeClr val="tx2">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a:t>Optimal design</a:t>
            </a:r>
          </a:p>
        </p:txBody>
      </p:sp>
      <p:sp>
        <p:nvSpPr>
          <p:cNvPr id="191" name="Organigramme : Terminateur 190">
            <a:extLst>
              <a:ext uri="{FF2B5EF4-FFF2-40B4-BE49-F238E27FC236}">
                <a16:creationId xmlns:a16="http://schemas.microsoft.com/office/drawing/2014/main" id="{5FAF817E-CC39-AB7A-42F2-DC1E73E358A6}"/>
              </a:ext>
            </a:extLst>
          </p:cNvPr>
          <p:cNvSpPr/>
          <p:nvPr/>
        </p:nvSpPr>
        <p:spPr>
          <a:xfrm>
            <a:off x="6123971" y="2676250"/>
            <a:ext cx="1037782" cy="323296"/>
          </a:xfrm>
          <a:prstGeom prst="flowChartTerminator">
            <a:avLst/>
          </a:prstGeom>
          <a:solidFill>
            <a:srgbClr val="51C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Optimizer</a:t>
            </a:r>
          </a:p>
        </p:txBody>
      </p:sp>
      <p:sp>
        <p:nvSpPr>
          <p:cNvPr id="196" name="ZoneTexte 195">
            <a:extLst>
              <a:ext uri="{FF2B5EF4-FFF2-40B4-BE49-F238E27FC236}">
                <a16:creationId xmlns:a16="http://schemas.microsoft.com/office/drawing/2014/main" id="{C87D6DFE-5F7F-5826-ED3F-057A2AC6DA87}"/>
              </a:ext>
            </a:extLst>
          </p:cNvPr>
          <p:cNvSpPr txBox="1"/>
          <p:nvPr/>
        </p:nvSpPr>
        <p:spPr>
          <a:xfrm>
            <a:off x="4655840" y="1916832"/>
            <a:ext cx="896399" cy="276999"/>
          </a:xfrm>
          <a:prstGeom prst="rect">
            <a:avLst/>
          </a:prstGeom>
          <a:noFill/>
        </p:spPr>
        <p:txBody>
          <a:bodyPr wrap="none" rtlCol="0">
            <a:spAutoFit/>
          </a:bodyPr>
          <a:lstStyle/>
          <a:p>
            <a:pPr algn="ctr"/>
            <a:r>
              <a:rPr lang="en-US" sz="1200" b="1" dirty="0">
                <a:latin typeface="+mj-lt"/>
              </a:rPr>
              <a:t>Parameters</a:t>
            </a:r>
          </a:p>
        </p:txBody>
      </p:sp>
      <p:pic>
        <p:nvPicPr>
          <p:cNvPr id="15" name="Image 14">
            <a:extLst>
              <a:ext uri="{FF2B5EF4-FFF2-40B4-BE49-F238E27FC236}">
                <a16:creationId xmlns:a16="http://schemas.microsoft.com/office/drawing/2014/main" id="{971CD29C-7FD2-505E-7388-929416476674}"/>
              </a:ext>
            </a:extLst>
          </p:cNvPr>
          <p:cNvPicPr>
            <a:picLocks noChangeAspect="1"/>
          </p:cNvPicPr>
          <p:nvPr/>
        </p:nvPicPr>
        <p:blipFill>
          <a:blip r:embed="rId5"/>
          <a:stretch>
            <a:fillRect/>
          </a:stretch>
        </p:blipFill>
        <p:spPr>
          <a:xfrm>
            <a:off x="5557026" y="481628"/>
            <a:ext cx="1246714" cy="1246714"/>
          </a:xfrm>
          <a:prstGeom prst="rect">
            <a:avLst/>
          </a:prstGeom>
        </p:spPr>
      </p:pic>
      <p:cxnSp>
        <p:nvCxnSpPr>
          <p:cNvPr id="17" name="Connecteur droit avec flèche 16">
            <a:extLst>
              <a:ext uri="{FF2B5EF4-FFF2-40B4-BE49-F238E27FC236}">
                <a16:creationId xmlns:a16="http://schemas.microsoft.com/office/drawing/2014/main" id="{FC43F48E-F40E-EB05-063C-C6DEAE74139C}"/>
              </a:ext>
            </a:extLst>
          </p:cNvPr>
          <p:cNvCxnSpPr>
            <a:cxnSpLocks/>
          </p:cNvCxnSpPr>
          <p:nvPr/>
        </p:nvCxnSpPr>
        <p:spPr>
          <a:xfrm>
            <a:off x="6242173" y="1225676"/>
            <a:ext cx="0" cy="531163"/>
          </a:xfrm>
          <a:prstGeom prst="straightConnector1">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 name="Connecteur droit avec flèche 2">
            <a:extLst>
              <a:ext uri="{FF2B5EF4-FFF2-40B4-BE49-F238E27FC236}">
                <a16:creationId xmlns:a16="http://schemas.microsoft.com/office/drawing/2014/main" id="{DC6036C2-F574-2973-C952-2EBBF4D5036D}"/>
              </a:ext>
            </a:extLst>
          </p:cNvPr>
          <p:cNvCxnSpPr>
            <a:cxnSpLocks/>
            <a:stCxn id="19" idx="3"/>
            <a:endCxn id="179" idx="1"/>
          </p:cNvCxnSpPr>
          <p:nvPr/>
        </p:nvCxnSpPr>
        <p:spPr>
          <a:xfrm flipV="1">
            <a:off x="4415520" y="2182415"/>
            <a:ext cx="5497018" cy="4744"/>
          </a:xfrm>
          <a:prstGeom prst="straightConnector1">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74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9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60"/>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58"/>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64"/>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5"/>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7"/>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2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76"/>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AFA8EA6E-EEDA-AAF5-04D2-57A008506C6F}"/>
              </a:ext>
            </a:extLst>
          </p:cNvPr>
          <p:cNvSpPr/>
          <p:nvPr/>
        </p:nvSpPr>
        <p:spPr>
          <a:xfrm>
            <a:off x="2927902" y="1268760"/>
            <a:ext cx="6840252" cy="22282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06725EB4-1F95-A57D-A0D0-02F25A27003A}"/>
              </a:ext>
            </a:extLst>
          </p:cNvPr>
          <p:cNvSpPr>
            <a:spLocks noGrp="1"/>
          </p:cNvSpPr>
          <p:nvPr>
            <p:ph type="title"/>
          </p:nvPr>
        </p:nvSpPr>
        <p:spPr>
          <a:xfrm>
            <a:off x="1415480" y="0"/>
            <a:ext cx="10776520" cy="800100"/>
          </a:xfrm>
        </p:spPr>
        <p:txBody>
          <a:bodyPr>
            <a:noAutofit/>
          </a:bodyPr>
          <a:lstStyle/>
          <a:p>
            <a:pPr algn="l"/>
            <a:r>
              <a:rPr lang="en-US" sz="2400" dirty="0">
                <a:latin typeface="+mj-lt"/>
              </a:rPr>
              <a:t>Principe d’un code de </a:t>
            </a:r>
            <a:r>
              <a:rPr lang="en-US" sz="2400" dirty="0" err="1">
                <a:latin typeface="+mj-lt"/>
              </a:rPr>
              <a:t>dimensionnement</a:t>
            </a:r>
            <a:r>
              <a:rPr lang="en-US" sz="2400" dirty="0">
                <a:latin typeface="+mj-lt"/>
              </a:rPr>
              <a:t> optimal</a:t>
            </a:r>
          </a:p>
        </p:txBody>
      </p:sp>
      <p:sp>
        <p:nvSpPr>
          <p:cNvPr id="4" name="Espace réservé du pied de page 3">
            <a:extLst>
              <a:ext uri="{FF2B5EF4-FFF2-40B4-BE49-F238E27FC236}">
                <a16:creationId xmlns:a16="http://schemas.microsoft.com/office/drawing/2014/main" id="{6D8CE654-5678-63DF-376B-8EF181B6C9BB}"/>
              </a:ext>
            </a:extLst>
          </p:cNvPr>
          <p:cNvSpPr>
            <a:spLocks noGrp="1"/>
          </p:cNvSpPr>
          <p:nvPr>
            <p:ph type="ftr" sz="quarter" idx="11"/>
          </p:nvPr>
        </p:nvSpPr>
        <p:spPr/>
        <p:txBody>
          <a:bodyPr/>
          <a:lstStyle/>
          <a:p>
            <a:pPr>
              <a:defRPr/>
            </a:pPr>
            <a:r>
              <a:rPr lang="fr-FR"/>
              <a:t>ISAE-SUPAERO</a:t>
            </a:r>
          </a:p>
        </p:txBody>
      </p:sp>
      <p:sp>
        <p:nvSpPr>
          <p:cNvPr id="5" name="Espace réservé du numéro de diapositive 4">
            <a:extLst>
              <a:ext uri="{FF2B5EF4-FFF2-40B4-BE49-F238E27FC236}">
                <a16:creationId xmlns:a16="http://schemas.microsoft.com/office/drawing/2014/main" id="{0D4907D5-207D-D58F-1D6A-C19D810076A4}"/>
              </a:ext>
            </a:extLst>
          </p:cNvPr>
          <p:cNvSpPr>
            <a:spLocks noGrp="1"/>
          </p:cNvSpPr>
          <p:nvPr>
            <p:ph type="sldNum" sz="quarter" idx="12"/>
          </p:nvPr>
        </p:nvSpPr>
        <p:spPr/>
        <p:txBody>
          <a:bodyPr/>
          <a:lstStyle/>
          <a:p>
            <a:pPr>
              <a:defRPr/>
            </a:pPr>
            <a:fld id="{5E177536-18BF-1743-A360-A4663329E682}" type="slidenum">
              <a:rPr lang="fr-FR" smtClean="0"/>
              <a:t>15</a:t>
            </a:fld>
            <a:endParaRPr lang="fr-FR"/>
          </a:p>
        </p:txBody>
      </p:sp>
      <p:sp>
        <p:nvSpPr>
          <p:cNvPr id="19" name="Rectangle 18">
            <a:extLst>
              <a:ext uri="{FF2B5EF4-FFF2-40B4-BE49-F238E27FC236}">
                <a16:creationId xmlns:a16="http://schemas.microsoft.com/office/drawing/2014/main" id="{27C6D842-9A48-9AA5-887E-362C357012C8}"/>
              </a:ext>
            </a:extLst>
          </p:cNvPr>
          <p:cNvSpPr/>
          <p:nvPr/>
        </p:nvSpPr>
        <p:spPr>
          <a:xfrm>
            <a:off x="3261273" y="1950076"/>
            <a:ext cx="1551111" cy="474165"/>
          </a:xfrm>
          <a:prstGeom prst="rect">
            <a:avLst/>
          </a:prstGeom>
          <a:solidFill>
            <a:schemeClr val="tx2">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b="1" dirty="0"/>
              <a:t>Code de </a:t>
            </a:r>
          </a:p>
          <a:p>
            <a:pPr algn="ctr"/>
            <a:r>
              <a:rPr lang="en-US" sz="1200" b="1" dirty="0" err="1"/>
              <a:t>dimensionnement</a:t>
            </a:r>
            <a:endParaRPr lang="en-US" sz="1200" b="1" dirty="0"/>
          </a:p>
        </p:txBody>
      </p:sp>
      <p:sp>
        <p:nvSpPr>
          <p:cNvPr id="121" name="Rectangle 120">
            <a:extLst>
              <a:ext uri="{FF2B5EF4-FFF2-40B4-BE49-F238E27FC236}">
                <a16:creationId xmlns:a16="http://schemas.microsoft.com/office/drawing/2014/main" id="{13809167-9CCA-2A36-065B-1F466FB13EF1}"/>
              </a:ext>
            </a:extLst>
          </p:cNvPr>
          <p:cNvSpPr/>
          <p:nvPr/>
        </p:nvSpPr>
        <p:spPr>
          <a:xfrm>
            <a:off x="613327" y="1950075"/>
            <a:ext cx="1584176" cy="474165"/>
          </a:xfrm>
          <a:prstGeom prst="rect">
            <a:avLst/>
          </a:prstGeom>
          <a:solidFill>
            <a:schemeClr val="tx2">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a:t>Specifications</a:t>
            </a:r>
          </a:p>
        </p:txBody>
      </p:sp>
      <p:cxnSp>
        <p:nvCxnSpPr>
          <p:cNvPr id="150" name="Connecteur droit avec flèche 149">
            <a:extLst>
              <a:ext uri="{FF2B5EF4-FFF2-40B4-BE49-F238E27FC236}">
                <a16:creationId xmlns:a16="http://schemas.microsoft.com/office/drawing/2014/main" id="{16B4728A-FB78-2D5F-6A68-4F37AF576E28}"/>
              </a:ext>
            </a:extLst>
          </p:cNvPr>
          <p:cNvCxnSpPr>
            <a:cxnSpLocks/>
            <a:stCxn id="121" idx="3"/>
            <a:endCxn id="19" idx="1"/>
          </p:cNvCxnSpPr>
          <p:nvPr/>
        </p:nvCxnSpPr>
        <p:spPr>
          <a:xfrm>
            <a:off x="2197503" y="2187158"/>
            <a:ext cx="1063770" cy="1"/>
          </a:xfrm>
          <a:prstGeom prst="straightConnector1">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73" name="Connecteur : en angle 172">
            <a:extLst>
              <a:ext uri="{FF2B5EF4-FFF2-40B4-BE49-F238E27FC236}">
                <a16:creationId xmlns:a16="http://schemas.microsoft.com/office/drawing/2014/main" id="{89D64E7E-9DF8-C1F7-CF99-D55773F860CB}"/>
              </a:ext>
            </a:extLst>
          </p:cNvPr>
          <p:cNvCxnSpPr>
            <a:cxnSpLocks/>
            <a:stCxn id="38" idx="2"/>
            <a:endCxn id="37" idx="3"/>
          </p:cNvCxnSpPr>
          <p:nvPr/>
        </p:nvCxnSpPr>
        <p:spPr>
          <a:xfrm rot="5400000">
            <a:off x="6018361" y="1290038"/>
            <a:ext cx="431538" cy="3271484"/>
          </a:xfrm>
          <a:prstGeom prst="bentConnector2">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76" name="Connecteur droit avec flèche 175">
            <a:extLst>
              <a:ext uri="{FF2B5EF4-FFF2-40B4-BE49-F238E27FC236}">
                <a16:creationId xmlns:a16="http://schemas.microsoft.com/office/drawing/2014/main" id="{700C77F4-1994-8B7F-77CB-6163F5500272}"/>
              </a:ext>
            </a:extLst>
          </p:cNvPr>
          <p:cNvCxnSpPr>
            <a:cxnSpLocks/>
            <a:stCxn id="38" idx="3"/>
            <a:endCxn id="179" idx="1"/>
          </p:cNvCxnSpPr>
          <p:nvPr/>
        </p:nvCxnSpPr>
        <p:spPr>
          <a:xfrm>
            <a:off x="8936003" y="2182415"/>
            <a:ext cx="976535" cy="0"/>
          </a:xfrm>
          <a:prstGeom prst="straightConnector1">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sp>
        <p:nvSpPr>
          <p:cNvPr id="179" name="Rectangle 178">
            <a:extLst>
              <a:ext uri="{FF2B5EF4-FFF2-40B4-BE49-F238E27FC236}">
                <a16:creationId xmlns:a16="http://schemas.microsoft.com/office/drawing/2014/main" id="{7783040E-B66E-3872-5A14-140C764AAA83}"/>
              </a:ext>
            </a:extLst>
          </p:cNvPr>
          <p:cNvSpPr/>
          <p:nvPr/>
        </p:nvSpPr>
        <p:spPr>
          <a:xfrm>
            <a:off x="9912538" y="1890829"/>
            <a:ext cx="1419597" cy="583171"/>
          </a:xfrm>
          <a:prstGeom prst="rect">
            <a:avLst/>
          </a:prstGeom>
          <a:solidFill>
            <a:schemeClr val="tx2">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a:t>Optimal design</a:t>
            </a:r>
          </a:p>
        </p:txBody>
      </p:sp>
      <p:sp>
        <p:nvSpPr>
          <p:cNvPr id="191" name="Organigramme : Terminateur 190">
            <a:extLst>
              <a:ext uri="{FF2B5EF4-FFF2-40B4-BE49-F238E27FC236}">
                <a16:creationId xmlns:a16="http://schemas.microsoft.com/office/drawing/2014/main" id="{5FAF817E-CC39-AB7A-42F2-DC1E73E358A6}"/>
              </a:ext>
            </a:extLst>
          </p:cNvPr>
          <p:cNvSpPr/>
          <p:nvPr/>
        </p:nvSpPr>
        <p:spPr>
          <a:xfrm>
            <a:off x="7342511" y="2995972"/>
            <a:ext cx="1037782" cy="323296"/>
          </a:xfrm>
          <a:prstGeom prst="flowChartTerminator">
            <a:avLst/>
          </a:prstGeom>
          <a:solidFill>
            <a:srgbClr val="51C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Optimizer</a:t>
            </a:r>
          </a:p>
        </p:txBody>
      </p:sp>
      <p:cxnSp>
        <p:nvCxnSpPr>
          <p:cNvPr id="3" name="Connecteur droit avec flèche 2">
            <a:extLst>
              <a:ext uri="{FF2B5EF4-FFF2-40B4-BE49-F238E27FC236}">
                <a16:creationId xmlns:a16="http://schemas.microsoft.com/office/drawing/2014/main" id="{DC6036C2-F574-2973-C952-2EBBF4D5036D}"/>
              </a:ext>
            </a:extLst>
          </p:cNvPr>
          <p:cNvCxnSpPr>
            <a:cxnSpLocks/>
            <a:stCxn id="19" idx="3"/>
            <a:endCxn id="38" idx="1"/>
          </p:cNvCxnSpPr>
          <p:nvPr/>
        </p:nvCxnSpPr>
        <p:spPr>
          <a:xfrm flipV="1">
            <a:off x="4812384" y="2182415"/>
            <a:ext cx="1991356" cy="4744"/>
          </a:xfrm>
          <a:prstGeom prst="straightConnector1">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sp>
        <p:nvSpPr>
          <p:cNvPr id="35" name="ZoneTexte 34">
            <a:extLst>
              <a:ext uri="{FF2B5EF4-FFF2-40B4-BE49-F238E27FC236}">
                <a16:creationId xmlns:a16="http://schemas.microsoft.com/office/drawing/2014/main" id="{FE71839E-0E46-AB07-8D17-71D6F951BBC7}"/>
              </a:ext>
            </a:extLst>
          </p:cNvPr>
          <p:cNvSpPr txBox="1"/>
          <p:nvPr/>
        </p:nvSpPr>
        <p:spPr>
          <a:xfrm>
            <a:off x="1041073" y="2661322"/>
            <a:ext cx="1382519" cy="430887"/>
          </a:xfrm>
          <a:prstGeom prst="rect">
            <a:avLst/>
          </a:prstGeom>
          <a:solidFill>
            <a:srgbClr val="9DC5E3">
              <a:alpha val="50196"/>
            </a:srgbClr>
          </a:solidFill>
        </p:spPr>
        <p:txBody>
          <a:bodyPr wrap="square" rtlCol="0">
            <a:spAutoFit/>
          </a:bodyPr>
          <a:lstStyle/>
          <a:p>
            <a:pPr algn="ctr"/>
            <a:r>
              <a:rPr lang="en-US" sz="1050" dirty="0"/>
              <a:t>Cahier des charges</a:t>
            </a:r>
          </a:p>
          <a:p>
            <a:pPr algn="ctr"/>
            <a:r>
              <a:rPr lang="en-US" sz="1050" dirty="0"/>
              <a:t>performances</a:t>
            </a:r>
          </a:p>
        </p:txBody>
      </p:sp>
      <p:sp>
        <p:nvSpPr>
          <p:cNvPr id="36" name="ZoneTexte 35">
            <a:extLst>
              <a:ext uri="{FF2B5EF4-FFF2-40B4-BE49-F238E27FC236}">
                <a16:creationId xmlns:a16="http://schemas.microsoft.com/office/drawing/2014/main" id="{5E5E5BE3-FCE4-62F2-AA8B-C85634BB6396}"/>
              </a:ext>
            </a:extLst>
          </p:cNvPr>
          <p:cNvSpPr txBox="1"/>
          <p:nvPr/>
        </p:nvSpPr>
        <p:spPr>
          <a:xfrm>
            <a:off x="1041073" y="3527430"/>
            <a:ext cx="1382518" cy="261610"/>
          </a:xfrm>
          <a:prstGeom prst="rect">
            <a:avLst/>
          </a:prstGeom>
          <a:solidFill>
            <a:schemeClr val="accent6">
              <a:lumMod val="20000"/>
              <a:lumOff val="80000"/>
            </a:schemeClr>
          </a:solidFill>
        </p:spPr>
        <p:txBody>
          <a:bodyPr wrap="square" rtlCol="0">
            <a:spAutoFit/>
          </a:bodyPr>
          <a:lstStyle/>
          <a:p>
            <a:pPr algn="ctr"/>
            <a:r>
              <a:rPr lang="en-US" sz="1050" dirty="0"/>
              <a:t>Technologies</a:t>
            </a:r>
          </a:p>
        </p:txBody>
      </p:sp>
      <p:sp>
        <p:nvSpPr>
          <p:cNvPr id="37" name="ZoneTexte 36">
            <a:extLst>
              <a:ext uri="{FF2B5EF4-FFF2-40B4-BE49-F238E27FC236}">
                <a16:creationId xmlns:a16="http://schemas.microsoft.com/office/drawing/2014/main" id="{CE0C8B95-AA5C-8E2B-31FC-2FAFB7FF1C5D}"/>
              </a:ext>
            </a:extLst>
          </p:cNvPr>
          <p:cNvSpPr txBox="1"/>
          <p:nvPr/>
        </p:nvSpPr>
        <p:spPr>
          <a:xfrm>
            <a:off x="3475267" y="2926105"/>
            <a:ext cx="1123121" cy="430887"/>
          </a:xfrm>
          <a:prstGeom prst="rect">
            <a:avLst/>
          </a:prstGeom>
          <a:solidFill>
            <a:schemeClr val="accent1">
              <a:lumMod val="20000"/>
              <a:lumOff val="80000"/>
            </a:schemeClr>
          </a:solidFill>
        </p:spPr>
        <p:txBody>
          <a:bodyPr wrap="none" rtlCol="0">
            <a:spAutoFit/>
          </a:bodyPr>
          <a:lstStyle/>
          <a:p>
            <a:pPr algn="ctr"/>
            <a:r>
              <a:rPr lang="en-US" sz="1050" dirty="0"/>
              <a:t>Variables </a:t>
            </a:r>
          </a:p>
          <a:p>
            <a:pPr algn="ctr"/>
            <a:r>
              <a:rPr lang="en-US" sz="1050" dirty="0"/>
              <a:t>de conception</a:t>
            </a:r>
          </a:p>
        </p:txBody>
      </p:sp>
      <p:sp>
        <p:nvSpPr>
          <p:cNvPr id="38" name="Organigramme : Décision 37">
            <a:extLst>
              <a:ext uri="{FF2B5EF4-FFF2-40B4-BE49-F238E27FC236}">
                <a16:creationId xmlns:a16="http://schemas.microsoft.com/office/drawing/2014/main" id="{D25B1AFE-5A49-EFBB-692A-BE6A2085A507}"/>
              </a:ext>
            </a:extLst>
          </p:cNvPr>
          <p:cNvSpPr/>
          <p:nvPr/>
        </p:nvSpPr>
        <p:spPr>
          <a:xfrm>
            <a:off x="6803740" y="1654818"/>
            <a:ext cx="2132263" cy="1055193"/>
          </a:xfrm>
          <a:prstGeom prst="flowChartDecision">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Objectif optimal ?</a:t>
            </a:r>
          </a:p>
          <a:p>
            <a:pPr algn="ctr"/>
            <a:r>
              <a:rPr lang="en-US" sz="900" b="1" dirty="0" err="1">
                <a:solidFill>
                  <a:schemeClr val="tx1"/>
                </a:solidFill>
              </a:rPr>
              <a:t>Contraintes</a:t>
            </a:r>
            <a:r>
              <a:rPr lang="en-US" sz="900" b="1" dirty="0">
                <a:solidFill>
                  <a:schemeClr val="tx1"/>
                </a:solidFill>
              </a:rPr>
              <a:t> ok ?</a:t>
            </a:r>
          </a:p>
        </p:txBody>
      </p:sp>
      <p:sp>
        <p:nvSpPr>
          <p:cNvPr id="34" name="ZoneTexte 33">
            <a:extLst>
              <a:ext uri="{FF2B5EF4-FFF2-40B4-BE49-F238E27FC236}">
                <a16:creationId xmlns:a16="http://schemas.microsoft.com/office/drawing/2014/main" id="{2D3E3D7B-ECCF-4293-551B-2FD817951F96}"/>
              </a:ext>
            </a:extLst>
          </p:cNvPr>
          <p:cNvSpPr txBox="1"/>
          <p:nvPr/>
        </p:nvSpPr>
        <p:spPr>
          <a:xfrm>
            <a:off x="7897026" y="2673522"/>
            <a:ext cx="417102" cy="253916"/>
          </a:xfrm>
          <a:prstGeom prst="rect">
            <a:avLst/>
          </a:prstGeom>
          <a:noFill/>
        </p:spPr>
        <p:txBody>
          <a:bodyPr wrap="none" rtlCol="0">
            <a:spAutoFit/>
          </a:bodyPr>
          <a:lstStyle/>
          <a:p>
            <a:r>
              <a:rPr lang="en-US" sz="1050" b="1" dirty="0"/>
              <a:t>Non</a:t>
            </a:r>
          </a:p>
        </p:txBody>
      </p:sp>
      <p:sp>
        <p:nvSpPr>
          <p:cNvPr id="39" name="ZoneTexte 38">
            <a:extLst>
              <a:ext uri="{FF2B5EF4-FFF2-40B4-BE49-F238E27FC236}">
                <a16:creationId xmlns:a16="http://schemas.microsoft.com/office/drawing/2014/main" id="{BD3B56B9-3E87-28E1-2213-DFD4977C5711}"/>
              </a:ext>
            </a:extLst>
          </p:cNvPr>
          <p:cNvSpPr txBox="1"/>
          <p:nvPr/>
        </p:nvSpPr>
        <p:spPr>
          <a:xfrm>
            <a:off x="9110464" y="1942651"/>
            <a:ext cx="381836" cy="253916"/>
          </a:xfrm>
          <a:prstGeom prst="rect">
            <a:avLst/>
          </a:prstGeom>
          <a:noFill/>
        </p:spPr>
        <p:txBody>
          <a:bodyPr wrap="none" rtlCol="0">
            <a:spAutoFit/>
          </a:bodyPr>
          <a:lstStyle/>
          <a:p>
            <a:r>
              <a:rPr lang="en-US" sz="1050" b="1" dirty="0" err="1"/>
              <a:t>Oui</a:t>
            </a:r>
            <a:endParaRPr lang="en-US" sz="1050" b="1" dirty="0"/>
          </a:p>
        </p:txBody>
      </p:sp>
      <p:cxnSp>
        <p:nvCxnSpPr>
          <p:cNvPr id="41" name="Connecteur droit avec flèche 40">
            <a:extLst>
              <a:ext uri="{FF2B5EF4-FFF2-40B4-BE49-F238E27FC236}">
                <a16:creationId xmlns:a16="http://schemas.microsoft.com/office/drawing/2014/main" id="{87250742-8DFB-8543-72A8-6B727A108347}"/>
              </a:ext>
            </a:extLst>
          </p:cNvPr>
          <p:cNvCxnSpPr>
            <a:cxnSpLocks/>
            <a:stCxn id="37" idx="0"/>
            <a:endCxn id="19" idx="2"/>
          </p:cNvCxnSpPr>
          <p:nvPr/>
        </p:nvCxnSpPr>
        <p:spPr>
          <a:xfrm flipV="1">
            <a:off x="4036828" y="2424241"/>
            <a:ext cx="1" cy="501864"/>
          </a:xfrm>
          <a:prstGeom prst="straightConnector1">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47" name="Connecteur : en angle 46">
            <a:extLst>
              <a:ext uri="{FF2B5EF4-FFF2-40B4-BE49-F238E27FC236}">
                <a16:creationId xmlns:a16="http://schemas.microsoft.com/office/drawing/2014/main" id="{33DFFCB6-E05A-3F05-0720-594F34DB482A}"/>
              </a:ext>
            </a:extLst>
          </p:cNvPr>
          <p:cNvCxnSpPr>
            <a:stCxn id="35" idx="1"/>
          </p:cNvCxnSpPr>
          <p:nvPr/>
        </p:nvCxnSpPr>
        <p:spPr>
          <a:xfrm rot="10800000">
            <a:off x="767409" y="2424240"/>
            <a:ext cx="273665" cy="452526"/>
          </a:xfrm>
          <a:prstGeom prst="bentConnector2">
            <a:avLst/>
          </a:prstGeom>
        </p:spPr>
        <p:style>
          <a:lnRef idx="1">
            <a:schemeClr val="dk1"/>
          </a:lnRef>
          <a:fillRef idx="0">
            <a:schemeClr val="dk1"/>
          </a:fillRef>
          <a:effectRef idx="0">
            <a:schemeClr val="dk1"/>
          </a:effectRef>
          <a:fontRef idx="minor">
            <a:schemeClr val="tx1"/>
          </a:fontRef>
        </p:style>
      </p:cxnSp>
      <p:cxnSp>
        <p:nvCxnSpPr>
          <p:cNvPr id="48" name="Connecteur : en angle 47">
            <a:extLst>
              <a:ext uri="{FF2B5EF4-FFF2-40B4-BE49-F238E27FC236}">
                <a16:creationId xmlns:a16="http://schemas.microsoft.com/office/drawing/2014/main" id="{39E62BE9-FA2C-BC0D-0907-1860C02EE24F}"/>
              </a:ext>
            </a:extLst>
          </p:cNvPr>
          <p:cNvCxnSpPr>
            <a:cxnSpLocks/>
            <a:stCxn id="36" idx="1"/>
          </p:cNvCxnSpPr>
          <p:nvPr/>
        </p:nvCxnSpPr>
        <p:spPr>
          <a:xfrm rot="10800000">
            <a:off x="767409" y="2893849"/>
            <a:ext cx="273664" cy="764387"/>
          </a:xfrm>
          <a:prstGeom prst="bentConnector2">
            <a:avLst/>
          </a:prstGeom>
        </p:spPr>
        <p:style>
          <a:lnRef idx="1">
            <a:schemeClr val="dk1"/>
          </a:lnRef>
          <a:fillRef idx="0">
            <a:schemeClr val="dk1"/>
          </a:fillRef>
          <a:effectRef idx="0">
            <a:schemeClr val="dk1"/>
          </a:effectRef>
          <a:fontRef idx="minor">
            <a:schemeClr val="tx1"/>
          </a:fontRef>
        </p:style>
      </p:cxnSp>
      <p:sp>
        <p:nvSpPr>
          <p:cNvPr id="59" name="ZoneTexte 58">
            <a:extLst>
              <a:ext uri="{FF2B5EF4-FFF2-40B4-BE49-F238E27FC236}">
                <a16:creationId xmlns:a16="http://schemas.microsoft.com/office/drawing/2014/main" id="{68FBB5EA-2E3A-F6E5-2C1E-3C3E509269A6}"/>
              </a:ext>
            </a:extLst>
          </p:cNvPr>
          <p:cNvSpPr txBox="1"/>
          <p:nvPr/>
        </p:nvSpPr>
        <p:spPr>
          <a:xfrm>
            <a:off x="1283037" y="3083875"/>
            <a:ext cx="1059906" cy="430887"/>
          </a:xfrm>
          <a:prstGeom prst="rect">
            <a:avLst/>
          </a:prstGeom>
          <a:noFill/>
        </p:spPr>
        <p:txBody>
          <a:bodyPr wrap="none" rtlCol="0">
            <a:spAutoFit/>
          </a:bodyPr>
          <a:lstStyle/>
          <a:p>
            <a:r>
              <a:rPr lang="en-US" sz="1100" i="1" dirty="0" err="1"/>
              <a:t>Colis</a:t>
            </a:r>
            <a:r>
              <a:rPr lang="en-US" sz="1100" i="1" dirty="0"/>
              <a:t> 1 kg</a:t>
            </a:r>
          </a:p>
          <a:p>
            <a:r>
              <a:rPr lang="en-US" sz="1100" i="1" dirty="0"/>
              <a:t>Distance 10 km</a:t>
            </a:r>
          </a:p>
        </p:txBody>
      </p:sp>
      <p:sp>
        <p:nvSpPr>
          <p:cNvPr id="60" name="ZoneTexte 59">
            <a:extLst>
              <a:ext uri="{FF2B5EF4-FFF2-40B4-BE49-F238E27FC236}">
                <a16:creationId xmlns:a16="http://schemas.microsoft.com/office/drawing/2014/main" id="{EA2BC76B-0547-77A9-E727-375E8FB6C414}"/>
              </a:ext>
            </a:extLst>
          </p:cNvPr>
          <p:cNvSpPr txBox="1"/>
          <p:nvPr/>
        </p:nvSpPr>
        <p:spPr>
          <a:xfrm>
            <a:off x="3987461" y="2486718"/>
            <a:ext cx="1168910" cy="430887"/>
          </a:xfrm>
          <a:prstGeom prst="rect">
            <a:avLst/>
          </a:prstGeom>
          <a:noFill/>
        </p:spPr>
        <p:txBody>
          <a:bodyPr wrap="none" rtlCol="0">
            <a:spAutoFit/>
          </a:bodyPr>
          <a:lstStyle/>
          <a:p>
            <a:r>
              <a:rPr lang="en-US" sz="1100" i="1" dirty="0" err="1"/>
              <a:t>Diamètre</a:t>
            </a:r>
            <a:r>
              <a:rPr lang="en-US" sz="1100" i="1" dirty="0"/>
              <a:t> helices,</a:t>
            </a:r>
          </a:p>
          <a:p>
            <a:r>
              <a:rPr lang="en-US" sz="1100" i="1" dirty="0"/>
              <a:t>Taille batterie</a:t>
            </a:r>
          </a:p>
        </p:txBody>
      </p:sp>
      <p:sp>
        <p:nvSpPr>
          <p:cNvPr id="61" name="ZoneTexte 60">
            <a:extLst>
              <a:ext uri="{FF2B5EF4-FFF2-40B4-BE49-F238E27FC236}">
                <a16:creationId xmlns:a16="http://schemas.microsoft.com/office/drawing/2014/main" id="{3C48259E-730D-6074-48CD-6613D59A6CFF}"/>
              </a:ext>
            </a:extLst>
          </p:cNvPr>
          <p:cNvSpPr txBox="1"/>
          <p:nvPr/>
        </p:nvSpPr>
        <p:spPr>
          <a:xfrm>
            <a:off x="4969652" y="1760571"/>
            <a:ext cx="1553630" cy="430887"/>
          </a:xfrm>
          <a:prstGeom prst="rect">
            <a:avLst/>
          </a:prstGeom>
          <a:noFill/>
        </p:spPr>
        <p:txBody>
          <a:bodyPr wrap="none" rtlCol="0">
            <a:spAutoFit/>
          </a:bodyPr>
          <a:lstStyle/>
          <a:p>
            <a:r>
              <a:rPr lang="en-US" sz="1100" i="1" dirty="0"/>
              <a:t>Performances du drone</a:t>
            </a:r>
          </a:p>
          <a:p>
            <a:r>
              <a:rPr lang="en-US" sz="1100" i="1" dirty="0"/>
              <a:t>Masses des </a:t>
            </a:r>
            <a:r>
              <a:rPr lang="en-US" sz="1100" i="1" dirty="0" err="1"/>
              <a:t>composants</a:t>
            </a:r>
            <a:endParaRPr lang="en-US" sz="1100" i="1" dirty="0"/>
          </a:p>
        </p:txBody>
      </p:sp>
      <p:sp>
        <p:nvSpPr>
          <p:cNvPr id="62" name="ZoneTexte 61">
            <a:extLst>
              <a:ext uri="{FF2B5EF4-FFF2-40B4-BE49-F238E27FC236}">
                <a16:creationId xmlns:a16="http://schemas.microsoft.com/office/drawing/2014/main" id="{40EA243D-0BC8-B7CA-0425-60F921252EEC}"/>
              </a:ext>
            </a:extLst>
          </p:cNvPr>
          <p:cNvSpPr txBox="1"/>
          <p:nvPr/>
        </p:nvSpPr>
        <p:spPr>
          <a:xfrm>
            <a:off x="1168374" y="3811298"/>
            <a:ext cx="1111202" cy="261610"/>
          </a:xfrm>
          <a:prstGeom prst="rect">
            <a:avLst/>
          </a:prstGeom>
          <a:noFill/>
        </p:spPr>
        <p:txBody>
          <a:bodyPr wrap="none" rtlCol="0">
            <a:spAutoFit/>
          </a:bodyPr>
          <a:lstStyle/>
          <a:p>
            <a:r>
              <a:rPr lang="en-US" sz="1100" i="1" dirty="0"/>
              <a:t>Type de batterie</a:t>
            </a:r>
          </a:p>
        </p:txBody>
      </p:sp>
      <p:sp>
        <p:nvSpPr>
          <p:cNvPr id="71" name="ZoneTexte 70">
            <a:extLst>
              <a:ext uri="{FF2B5EF4-FFF2-40B4-BE49-F238E27FC236}">
                <a16:creationId xmlns:a16="http://schemas.microsoft.com/office/drawing/2014/main" id="{4E186FA8-A1B4-3F74-E1DE-3489A641C78F}"/>
              </a:ext>
            </a:extLst>
          </p:cNvPr>
          <p:cNvSpPr txBox="1"/>
          <p:nvPr/>
        </p:nvSpPr>
        <p:spPr>
          <a:xfrm>
            <a:off x="8486321" y="1511206"/>
            <a:ext cx="922047" cy="261610"/>
          </a:xfrm>
          <a:prstGeom prst="rect">
            <a:avLst/>
          </a:prstGeom>
          <a:noFill/>
        </p:spPr>
        <p:txBody>
          <a:bodyPr wrap="none" rtlCol="0">
            <a:spAutoFit/>
          </a:bodyPr>
          <a:lstStyle/>
          <a:p>
            <a:r>
              <a:rPr lang="en-US" sz="1100" i="1" dirty="0"/>
              <a:t>Masse </a:t>
            </a:r>
            <a:r>
              <a:rPr lang="en-US" sz="1100" i="1" dirty="0" err="1"/>
              <a:t>totale</a:t>
            </a:r>
            <a:endParaRPr lang="en-US" sz="1100" i="1" dirty="0"/>
          </a:p>
        </p:txBody>
      </p:sp>
      <p:sp>
        <p:nvSpPr>
          <p:cNvPr id="72" name="ZoneTexte 71">
            <a:extLst>
              <a:ext uri="{FF2B5EF4-FFF2-40B4-BE49-F238E27FC236}">
                <a16:creationId xmlns:a16="http://schemas.microsoft.com/office/drawing/2014/main" id="{1F1162AB-9ECC-6FDC-4E7B-8C9D0ACB580C}"/>
              </a:ext>
            </a:extLst>
          </p:cNvPr>
          <p:cNvSpPr txBox="1"/>
          <p:nvPr/>
        </p:nvSpPr>
        <p:spPr>
          <a:xfrm>
            <a:off x="8544742" y="2663334"/>
            <a:ext cx="1223412" cy="261610"/>
          </a:xfrm>
          <a:prstGeom prst="rect">
            <a:avLst/>
          </a:prstGeom>
          <a:noFill/>
        </p:spPr>
        <p:txBody>
          <a:bodyPr wrap="none" rtlCol="0">
            <a:spAutoFit/>
          </a:bodyPr>
          <a:lstStyle/>
          <a:p>
            <a:r>
              <a:rPr lang="en-US" sz="1100" i="1" dirty="0"/>
              <a:t>Puissance </a:t>
            </a:r>
            <a:r>
              <a:rPr lang="en-US" sz="1100" i="1" dirty="0" err="1"/>
              <a:t>moteur</a:t>
            </a:r>
            <a:endParaRPr lang="en-US" sz="1100" i="1" dirty="0"/>
          </a:p>
        </p:txBody>
      </p:sp>
      <p:cxnSp>
        <p:nvCxnSpPr>
          <p:cNvPr id="74" name="Connecteur droit avec flèche 73">
            <a:extLst>
              <a:ext uri="{FF2B5EF4-FFF2-40B4-BE49-F238E27FC236}">
                <a16:creationId xmlns:a16="http://schemas.microsoft.com/office/drawing/2014/main" id="{CE000D1F-ACAA-301D-ECD3-1994FC7FE70C}"/>
              </a:ext>
            </a:extLst>
          </p:cNvPr>
          <p:cNvCxnSpPr>
            <a:cxnSpLocks/>
          </p:cNvCxnSpPr>
          <p:nvPr/>
        </p:nvCxnSpPr>
        <p:spPr>
          <a:xfrm flipV="1">
            <a:off x="8075889" y="1692558"/>
            <a:ext cx="438749" cy="2834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Connecteur droit avec flèche 74">
            <a:extLst>
              <a:ext uri="{FF2B5EF4-FFF2-40B4-BE49-F238E27FC236}">
                <a16:creationId xmlns:a16="http://schemas.microsoft.com/office/drawing/2014/main" id="{EE315F61-DD5F-5254-77B9-C3F17413E70C}"/>
              </a:ext>
            </a:extLst>
          </p:cNvPr>
          <p:cNvCxnSpPr>
            <a:cxnSpLocks/>
          </p:cNvCxnSpPr>
          <p:nvPr/>
        </p:nvCxnSpPr>
        <p:spPr>
          <a:xfrm>
            <a:off x="8105577" y="2382874"/>
            <a:ext cx="514408" cy="2906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37055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7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7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79" grpId="0" animBg="1"/>
      <p:bldP spid="191" grpId="0" animBg="1"/>
      <p:bldP spid="35" grpId="0" animBg="1"/>
      <p:bldP spid="36" grpId="0" animBg="1"/>
      <p:bldP spid="37" grpId="0" animBg="1"/>
      <p:bldP spid="38" grpId="0" animBg="1"/>
      <p:bldP spid="34" grpId="0"/>
      <p:bldP spid="39" grpId="0"/>
      <p:bldP spid="59" grpId="0"/>
      <p:bldP spid="60" grpId="0"/>
      <p:bldP spid="61" grpId="0"/>
      <p:bldP spid="62" grpId="0"/>
      <p:bldP spid="71" grpId="0"/>
      <p:bldP spid="7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Connecteur droit avec flèche 12">
            <a:extLst>
              <a:ext uri="{FF2B5EF4-FFF2-40B4-BE49-F238E27FC236}">
                <a16:creationId xmlns:a16="http://schemas.microsoft.com/office/drawing/2014/main" id="{F0F12674-FAB3-401B-1E64-B491C7C74E42}"/>
              </a:ext>
            </a:extLst>
          </p:cNvPr>
          <p:cNvCxnSpPr>
            <a:cxnSpLocks/>
            <a:stCxn id="19" idx="3"/>
            <a:endCxn id="38" idx="1"/>
          </p:cNvCxnSpPr>
          <p:nvPr/>
        </p:nvCxnSpPr>
        <p:spPr>
          <a:xfrm flipV="1">
            <a:off x="4812384" y="2182415"/>
            <a:ext cx="1991356" cy="4744"/>
          </a:xfrm>
          <a:prstGeom prst="straightConnector1">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sp>
        <p:nvSpPr>
          <p:cNvPr id="197" name="Rectangle 196">
            <a:extLst>
              <a:ext uri="{FF2B5EF4-FFF2-40B4-BE49-F238E27FC236}">
                <a16:creationId xmlns:a16="http://schemas.microsoft.com/office/drawing/2014/main" id="{AFA8EA6E-EEDA-AAF5-04D2-57A008506C6F}"/>
              </a:ext>
            </a:extLst>
          </p:cNvPr>
          <p:cNvSpPr/>
          <p:nvPr/>
        </p:nvSpPr>
        <p:spPr>
          <a:xfrm>
            <a:off x="2927902" y="1268760"/>
            <a:ext cx="6840252" cy="22282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06725EB4-1F95-A57D-A0D0-02F25A27003A}"/>
              </a:ext>
            </a:extLst>
          </p:cNvPr>
          <p:cNvSpPr>
            <a:spLocks noGrp="1"/>
          </p:cNvSpPr>
          <p:nvPr>
            <p:ph type="title"/>
          </p:nvPr>
        </p:nvSpPr>
        <p:spPr>
          <a:xfrm>
            <a:off x="1415480" y="0"/>
            <a:ext cx="10776520" cy="800100"/>
          </a:xfrm>
        </p:spPr>
        <p:txBody>
          <a:bodyPr>
            <a:noAutofit/>
          </a:bodyPr>
          <a:lstStyle/>
          <a:p>
            <a:pPr algn="l"/>
            <a:r>
              <a:rPr lang="en-US" sz="2400" dirty="0" err="1">
                <a:latin typeface="+mj-lt"/>
              </a:rPr>
              <a:t>Vers</a:t>
            </a:r>
            <a:r>
              <a:rPr lang="en-US" sz="2400" dirty="0">
                <a:latin typeface="+mj-lt"/>
              </a:rPr>
              <a:t> </a:t>
            </a:r>
            <a:r>
              <a:rPr lang="en-US" sz="2400" dirty="0" err="1">
                <a:latin typeface="+mj-lt"/>
              </a:rPr>
              <a:t>l’éco</a:t>
            </a:r>
            <a:r>
              <a:rPr lang="en-US" sz="2400" dirty="0">
                <a:latin typeface="+mj-lt"/>
              </a:rPr>
              <a:t>-conception</a:t>
            </a:r>
          </a:p>
        </p:txBody>
      </p:sp>
      <p:sp>
        <p:nvSpPr>
          <p:cNvPr id="4" name="Espace réservé du pied de page 3">
            <a:extLst>
              <a:ext uri="{FF2B5EF4-FFF2-40B4-BE49-F238E27FC236}">
                <a16:creationId xmlns:a16="http://schemas.microsoft.com/office/drawing/2014/main" id="{6D8CE654-5678-63DF-376B-8EF181B6C9BB}"/>
              </a:ext>
            </a:extLst>
          </p:cNvPr>
          <p:cNvSpPr>
            <a:spLocks noGrp="1"/>
          </p:cNvSpPr>
          <p:nvPr>
            <p:ph type="ftr" sz="quarter" idx="11"/>
          </p:nvPr>
        </p:nvSpPr>
        <p:spPr/>
        <p:txBody>
          <a:bodyPr/>
          <a:lstStyle/>
          <a:p>
            <a:pPr>
              <a:defRPr/>
            </a:pPr>
            <a:r>
              <a:rPr lang="fr-FR"/>
              <a:t>ISAE-SUPAERO</a:t>
            </a:r>
          </a:p>
        </p:txBody>
      </p:sp>
      <p:sp>
        <p:nvSpPr>
          <p:cNvPr id="5" name="Espace réservé du numéro de diapositive 4">
            <a:extLst>
              <a:ext uri="{FF2B5EF4-FFF2-40B4-BE49-F238E27FC236}">
                <a16:creationId xmlns:a16="http://schemas.microsoft.com/office/drawing/2014/main" id="{0D4907D5-207D-D58F-1D6A-C19D810076A4}"/>
              </a:ext>
            </a:extLst>
          </p:cNvPr>
          <p:cNvSpPr>
            <a:spLocks noGrp="1"/>
          </p:cNvSpPr>
          <p:nvPr>
            <p:ph type="sldNum" sz="quarter" idx="12"/>
          </p:nvPr>
        </p:nvSpPr>
        <p:spPr/>
        <p:txBody>
          <a:bodyPr/>
          <a:lstStyle/>
          <a:p>
            <a:pPr>
              <a:defRPr/>
            </a:pPr>
            <a:fld id="{5E177536-18BF-1743-A360-A4663329E682}" type="slidenum">
              <a:rPr lang="fr-FR" smtClean="0"/>
              <a:t>16</a:t>
            </a:fld>
            <a:endParaRPr lang="fr-FR"/>
          </a:p>
        </p:txBody>
      </p:sp>
      <p:sp>
        <p:nvSpPr>
          <p:cNvPr id="19" name="Rectangle 18">
            <a:extLst>
              <a:ext uri="{FF2B5EF4-FFF2-40B4-BE49-F238E27FC236}">
                <a16:creationId xmlns:a16="http://schemas.microsoft.com/office/drawing/2014/main" id="{27C6D842-9A48-9AA5-887E-362C357012C8}"/>
              </a:ext>
            </a:extLst>
          </p:cNvPr>
          <p:cNvSpPr/>
          <p:nvPr/>
        </p:nvSpPr>
        <p:spPr>
          <a:xfrm>
            <a:off x="3261273" y="1950076"/>
            <a:ext cx="1551111" cy="474165"/>
          </a:xfrm>
          <a:prstGeom prst="rect">
            <a:avLst/>
          </a:prstGeom>
          <a:solidFill>
            <a:schemeClr val="tx2">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b="1" dirty="0"/>
              <a:t>Code de </a:t>
            </a:r>
          </a:p>
          <a:p>
            <a:pPr algn="ctr"/>
            <a:r>
              <a:rPr lang="en-US" sz="1200" b="1" dirty="0" err="1"/>
              <a:t>dimensionnement</a:t>
            </a:r>
            <a:endParaRPr lang="en-US" sz="1200" b="1" dirty="0"/>
          </a:p>
        </p:txBody>
      </p:sp>
      <p:sp>
        <p:nvSpPr>
          <p:cNvPr id="121" name="Rectangle 120">
            <a:extLst>
              <a:ext uri="{FF2B5EF4-FFF2-40B4-BE49-F238E27FC236}">
                <a16:creationId xmlns:a16="http://schemas.microsoft.com/office/drawing/2014/main" id="{13809167-9CCA-2A36-065B-1F466FB13EF1}"/>
              </a:ext>
            </a:extLst>
          </p:cNvPr>
          <p:cNvSpPr/>
          <p:nvPr/>
        </p:nvSpPr>
        <p:spPr>
          <a:xfrm>
            <a:off x="613327" y="1950075"/>
            <a:ext cx="1584176" cy="474165"/>
          </a:xfrm>
          <a:prstGeom prst="rect">
            <a:avLst/>
          </a:prstGeom>
          <a:solidFill>
            <a:schemeClr val="tx2">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a:t>Specifications</a:t>
            </a:r>
          </a:p>
        </p:txBody>
      </p:sp>
      <p:cxnSp>
        <p:nvCxnSpPr>
          <p:cNvPr id="150" name="Connecteur droit avec flèche 149">
            <a:extLst>
              <a:ext uri="{FF2B5EF4-FFF2-40B4-BE49-F238E27FC236}">
                <a16:creationId xmlns:a16="http://schemas.microsoft.com/office/drawing/2014/main" id="{16B4728A-FB78-2D5F-6A68-4F37AF576E28}"/>
              </a:ext>
            </a:extLst>
          </p:cNvPr>
          <p:cNvCxnSpPr>
            <a:cxnSpLocks/>
            <a:stCxn id="121" idx="3"/>
            <a:endCxn id="19" idx="1"/>
          </p:cNvCxnSpPr>
          <p:nvPr/>
        </p:nvCxnSpPr>
        <p:spPr>
          <a:xfrm>
            <a:off x="2197503" y="2187158"/>
            <a:ext cx="1063770" cy="1"/>
          </a:xfrm>
          <a:prstGeom prst="straightConnector1">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73" name="Connecteur : en angle 172">
            <a:extLst>
              <a:ext uri="{FF2B5EF4-FFF2-40B4-BE49-F238E27FC236}">
                <a16:creationId xmlns:a16="http://schemas.microsoft.com/office/drawing/2014/main" id="{89D64E7E-9DF8-C1F7-CF99-D55773F860CB}"/>
              </a:ext>
            </a:extLst>
          </p:cNvPr>
          <p:cNvCxnSpPr>
            <a:cxnSpLocks/>
            <a:stCxn id="38" idx="2"/>
            <a:endCxn id="37" idx="3"/>
          </p:cNvCxnSpPr>
          <p:nvPr/>
        </p:nvCxnSpPr>
        <p:spPr>
          <a:xfrm rot="5400000">
            <a:off x="6018361" y="1290038"/>
            <a:ext cx="431538" cy="3271484"/>
          </a:xfrm>
          <a:prstGeom prst="bentConnector2">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76" name="Connecteur droit avec flèche 175">
            <a:extLst>
              <a:ext uri="{FF2B5EF4-FFF2-40B4-BE49-F238E27FC236}">
                <a16:creationId xmlns:a16="http://schemas.microsoft.com/office/drawing/2014/main" id="{700C77F4-1994-8B7F-77CB-6163F5500272}"/>
              </a:ext>
            </a:extLst>
          </p:cNvPr>
          <p:cNvCxnSpPr>
            <a:cxnSpLocks/>
            <a:stCxn id="38" idx="3"/>
            <a:endCxn id="179" idx="1"/>
          </p:cNvCxnSpPr>
          <p:nvPr/>
        </p:nvCxnSpPr>
        <p:spPr>
          <a:xfrm>
            <a:off x="8936003" y="2182415"/>
            <a:ext cx="976535" cy="0"/>
          </a:xfrm>
          <a:prstGeom prst="straightConnector1">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sp>
        <p:nvSpPr>
          <p:cNvPr id="179" name="Rectangle 178">
            <a:extLst>
              <a:ext uri="{FF2B5EF4-FFF2-40B4-BE49-F238E27FC236}">
                <a16:creationId xmlns:a16="http://schemas.microsoft.com/office/drawing/2014/main" id="{7783040E-B66E-3872-5A14-140C764AAA83}"/>
              </a:ext>
            </a:extLst>
          </p:cNvPr>
          <p:cNvSpPr/>
          <p:nvPr/>
        </p:nvSpPr>
        <p:spPr>
          <a:xfrm>
            <a:off x="9912538" y="1890829"/>
            <a:ext cx="1419597" cy="583171"/>
          </a:xfrm>
          <a:prstGeom prst="rect">
            <a:avLst/>
          </a:prstGeom>
          <a:solidFill>
            <a:schemeClr val="tx2">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a:t>Optimal design</a:t>
            </a:r>
          </a:p>
        </p:txBody>
      </p:sp>
      <p:sp>
        <p:nvSpPr>
          <p:cNvPr id="191" name="Organigramme : Terminateur 190">
            <a:extLst>
              <a:ext uri="{FF2B5EF4-FFF2-40B4-BE49-F238E27FC236}">
                <a16:creationId xmlns:a16="http://schemas.microsoft.com/office/drawing/2014/main" id="{5FAF817E-CC39-AB7A-42F2-DC1E73E358A6}"/>
              </a:ext>
            </a:extLst>
          </p:cNvPr>
          <p:cNvSpPr/>
          <p:nvPr/>
        </p:nvSpPr>
        <p:spPr>
          <a:xfrm>
            <a:off x="7342511" y="2995972"/>
            <a:ext cx="1037782" cy="323296"/>
          </a:xfrm>
          <a:prstGeom prst="flowChartTerminator">
            <a:avLst/>
          </a:prstGeom>
          <a:solidFill>
            <a:srgbClr val="51C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Optimizer</a:t>
            </a:r>
          </a:p>
        </p:txBody>
      </p:sp>
      <p:cxnSp>
        <p:nvCxnSpPr>
          <p:cNvPr id="3" name="Connecteur droit avec flèche 2">
            <a:extLst>
              <a:ext uri="{FF2B5EF4-FFF2-40B4-BE49-F238E27FC236}">
                <a16:creationId xmlns:a16="http://schemas.microsoft.com/office/drawing/2014/main" id="{DC6036C2-F574-2973-C952-2EBBF4D5036D}"/>
              </a:ext>
            </a:extLst>
          </p:cNvPr>
          <p:cNvCxnSpPr>
            <a:cxnSpLocks/>
            <a:stCxn id="19" idx="3"/>
            <a:endCxn id="6" idx="1"/>
          </p:cNvCxnSpPr>
          <p:nvPr/>
        </p:nvCxnSpPr>
        <p:spPr>
          <a:xfrm flipV="1">
            <a:off x="4812384" y="2187158"/>
            <a:ext cx="352250" cy="1"/>
          </a:xfrm>
          <a:prstGeom prst="straightConnector1">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sp>
        <p:nvSpPr>
          <p:cNvPr id="35" name="ZoneTexte 34">
            <a:extLst>
              <a:ext uri="{FF2B5EF4-FFF2-40B4-BE49-F238E27FC236}">
                <a16:creationId xmlns:a16="http://schemas.microsoft.com/office/drawing/2014/main" id="{FE71839E-0E46-AB07-8D17-71D6F951BBC7}"/>
              </a:ext>
            </a:extLst>
          </p:cNvPr>
          <p:cNvSpPr txBox="1"/>
          <p:nvPr/>
        </p:nvSpPr>
        <p:spPr>
          <a:xfrm>
            <a:off x="1041073" y="2661322"/>
            <a:ext cx="1382519" cy="430887"/>
          </a:xfrm>
          <a:prstGeom prst="rect">
            <a:avLst/>
          </a:prstGeom>
          <a:solidFill>
            <a:srgbClr val="9DC5E3">
              <a:alpha val="50196"/>
            </a:srgbClr>
          </a:solidFill>
        </p:spPr>
        <p:txBody>
          <a:bodyPr wrap="square" rtlCol="0">
            <a:spAutoFit/>
          </a:bodyPr>
          <a:lstStyle/>
          <a:p>
            <a:pPr algn="ctr"/>
            <a:r>
              <a:rPr lang="en-US" sz="1050" dirty="0"/>
              <a:t>Cahier des charges</a:t>
            </a:r>
          </a:p>
          <a:p>
            <a:pPr algn="ctr"/>
            <a:r>
              <a:rPr lang="en-US" sz="1050" dirty="0"/>
              <a:t>performances</a:t>
            </a:r>
          </a:p>
        </p:txBody>
      </p:sp>
      <p:sp>
        <p:nvSpPr>
          <p:cNvPr id="36" name="ZoneTexte 35">
            <a:extLst>
              <a:ext uri="{FF2B5EF4-FFF2-40B4-BE49-F238E27FC236}">
                <a16:creationId xmlns:a16="http://schemas.microsoft.com/office/drawing/2014/main" id="{5E5E5BE3-FCE4-62F2-AA8B-C85634BB6396}"/>
              </a:ext>
            </a:extLst>
          </p:cNvPr>
          <p:cNvSpPr txBox="1"/>
          <p:nvPr/>
        </p:nvSpPr>
        <p:spPr>
          <a:xfrm>
            <a:off x="1041073" y="3527430"/>
            <a:ext cx="1382518" cy="261610"/>
          </a:xfrm>
          <a:prstGeom prst="rect">
            <a:avLst/>
          </a:prstGeom>
          <a:solidFill>
            <a:schemeClr val="accent6">
              <a:lumMod val="20000"/>
              <a:lumOff val="80000"/>
            </a:schemeClr>
          </a:solidFill>
        </p:spPr>
        <p:txBody>
          <a:bodyPr wrap="square" rtlCol="0">
            <a:spAutoFit/>
          </a:bodyPr>
          <a:lstStyle/>
          <a:p>
            <a:pPr algn="ctr"/>
            <a:r>
              <a:rPr lang="en-US" sz="1050" dirty="0"/>
              <a:t>Technologies</a:t>
            </a:r>
          </a:p>
        </p:txBody>
      </p:sp>
      <p:sp>
        <p:nvSpPr>
          <p:cNvPr id="37" name="ZoneTexte 36">
            <a:extLst>
              <a:ext uri="{FF2B5EF4-FFF2-40B4-BE49-F238E27FC236}">
                <a16:creationId xmlns:a16="http://schemas.microsoft.com/office/drawing/2014/main" id="{CE0C8B95-AA5C-8E2B-31FC-2FAFB7FF1C5D}"/>
              </a:ext>
            </a:extLst>
          </p:cNvPr>
          <p:cNvSpPr txBox="1"/>
          <p:nvPr/>
        </p:nvSpPr>
        <p:spPr>
          <a:xfrm>
            <a:off x="3475267" y="2926105"/>
            <a:ext cx="1123121" cy="430887"/>
          </a:xfrm>
          <a:prstGeom prst="rect">
            <a:avLst/>
          </a:prstGeom>
          <a:solidFill>
            <a:schemeClr val="accent1">
              <a:lumMod val="20000"/>
              <a:lumOff val="80000"/>
            </a:schemeClr>
          </a:solidFill>
        </p:spPr>
        <p:txBody>
          <a:bodyPr wrap="none" rtlCol="0">
            <a:spAutoFit/>
          </a:bodyPr>
          <a:lstStyle/>
          <a:p>
            <a:pPr algn="ctr"/>
            <a:r>
              <a:rPr lang="en-US" sz="1050" dirty="0"/>
              <a:t>Variables </a:t>
            </a:r>
          </a:p>
          <a:p>
            <a:pPr algn="ctr"/>
            <a:r>
              <a:rPr lang="en-US" sz="1050" dirty="0"/>
              <a:t>de conception</a:t>
            </a:r>
          </a:p>
        </p:txBody>
      </p:sp>
      <p:sp>
        <p:nvSpPr>
          <p:cNvPr id="38" name="Organigramme : Décision 37">
            <a:extLst>
              <a:ext uri="{FF2B5EF4-FFF2-40B4-BE49-F238E27FC236}">
                <a16:creationId xmlns:a16="http://schemas.microsoft.com/office/drawing/2014/main" id="{D25B1AFE-5A49-EFBB-692A-BE6A2085A507}"/>
              </a:ext>
            </a:extLst>
          </p:cNvPr>
          <p:cNvSpPr/>
          <p:nvPr/>
        </p:nvSpPr>
        <p:spPr>
          <a:xfrm>
            <a:off x="6803740" y="1654818"/>
            <a:ext cx="2132263" cy="1055193"/>
          </a:xfrm>
          <a:prstGeom prst="flowChartDecision">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Objectif optimal ?</a:t>
            </a:r>
          </a:p>
          <a:p>
            <a:pPr algn="ctr"/>
            <a:r>
              <a:rPr lang="en-US" sz="900" b="1" dirty="0" err="1">
                <a:solidFill>
                  <a:schemeClr val="tx1"/>
                </a:solidFill>
              </a:rPr>
              <a:t>Contraintes</a:t>
            </a:r>
            <a:r>
              <a:rPr lang="en-US" sz="900" b="1" dirty="0">
                <a:solidFill>
                  <a:schemeClr val="tx1"/>
                </a:solidFill>
              </a:rPr>
              <a:t> ok ?</a:t>
            </a:r>
          </a:p>
        </p:txBody>
      </p:sp>
      <p:sp>
        <p:nvSpPr>
          <p:cNvPr id="34" name="ZoneTexte 33">
            <a:extLst>
              <a:ext uri="{FF2B5EF4-FFF2-40B4-BE49-F238E27FC236}">
                <a16:creationId xmlns:a16="http://schemas.microsoft.com/office/drawing/2014/main" id="{2D3E3D7B-ECCF-4293-551B-2FD817951F96}"/>
              </a:ext>
            </a:extLst>
          </p:cNvPr>
          <p:cNvSpPr txBox="1"/>
          <p:nvPr/>
        </p:nvSpPr>
        <p:spPr>
          <a:xfrm>
            <a:off x="7897026" y="2673522"/>
            <a:ext cx="417102" cy="253916"/>
          </a:xfrm>
          <a:prstGeom prst="rect">
            <a:avLst/>
          </a:prstGeom>
          <a:noFill/>
        </p:spPr>
        <p:txBody>
          <a:bodyPr wrap="none" rtlCol="0">
            <a:spAutoFit/>
          </a:bodyPr>
          <a:lstStyle/>
          <a:p>
            <a:r>
              <a:rPr lang="en-US" sz="1050" b="1" dirty="0"/>
              <a:t>Non</a:t>
            </a:r>
          </a:p>
        </p:txBody>
      </p:sp>
      <p:sp>
        <p:nvSpPr>
          <p:cNvPr id="39" name="ZoneTexte 38">
            <a:extLst>
              <a:ext uri="{FF2B5EF4-FFF2-40B4-BE49-F238E27FC236}">
                <a16:creationId xmlns:a16="http://schemas.microsoft.com/office/drawing/2014/main" id="{BD3B56B9-3E87-28E1-2213-DFD4977C5711}"/>
              </a:ext>
            </a:extLst>
          </p:cNvPr>
          <p:cNvSpPr txBox="1"/>
          <p:nvPr/>
        </p:nvSpPr>
        <p:spPr>
          <a:xfrm>
            <a:off x="9110464" y="1942651"/>
            <a:ext cx="381836" cy="253916"/>
          </a:xfrm>
          <a:prstGeom prst="rect">
            <a:avLst/>
          </a:prstGeom>
          <a:noFill/>
        </p:spPr>
        <p:txBody>
          <a:bodyPr wrap="none" rtlCol="0">
            <a:spAutoFit/>
          </a:bodyPr>
          <a:lstStyle/>
          <a:p>
            <a:r>
              <a:rPr lang="en-US" sz="1050" b="1" dirty="0" err="1"/>
              <a:t>Oui</a:t>
            </a:r>
            <a:endParaRPr lang="en-US" sz="1050" b="1" dirty="0"/>
          </a:p>
        </p:txBody>
      </p:sp>
      <p:cxnSp>
        <p:nvCxnSpPr>
          <p:cNvPr id="41" name="Connecteur droit avec flèche 40">
            <a:extLst>
              <a:ext uri="{FF2B5EF4-FFF2-40B4-BE49-F238E27FC236}">
                <a16:creationId xmlns:a16="http://schemas.microsoft.com/office/drawing/2014/main" id="{87250742-8DFB-8543-72A8-6B727A108347}"/>
              </a:ext>
            </a:extLst>
          </p:cNvPr>
          <p:cNvCxnSpPr>
            <a:cxnSpLocks/>
            <a:stCxn id="37" idx="0"/>
            <a:endCxn id="19" idx="2"/>
          </p:cNvCxnSpPr>
          <p:nvPr/>
        </p:nvCxnSpPr>
        <p:spPr>
          <a:xfrm flipV="1">
            <a:off x="4036828" y="2424241"/>
            <a:ext cx="1" cy="501864"/>
          </a:xfrm>
          <a:prstGeom prst="straightConnector1">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47" name="Connecteur : en angle 46">
            <a:extLst>
              <a:ext uri="{FF2B5EF4-FFF2-40B4-BE49-F238E27FC236}">
                <a16:creationId xmlns:a16="http://schemas.microsoft.com/office/drawing/2014/main" id="{33DFFCB6-E05A-3F05-0720-594F34DB482A}"/>
              </a:ext>
            </a:extLst>
          </p:cNvPr>
          <p:cNvCxnSpPr>
            <a:stCxn id="35" idx="1"/>
          </p:cNvCxnSpPr>
          <p:nvPr/>
        </p:nvCxnSpPr>
        <p:spPr>
          <a:xfrm rot="10800000">
            <a:off x="767409" y="2424240"/>
            <a:ext cx="273665" cy="452526"/>
          </a:xfrm>
          <a:prstGeom prst="bentConnector2">
            <a:avLst/>
          </a:prstGeom>
        </p:spPr>
        <p:style>
          <a:lnRef idx="1">
            <a:schemeClr val="dk1"/>
          </a:lnRef>
          <a:fillRef idx="0">
            <a:schemeClr val="dk1"/>
          </a:fillRef>
          <a:effectRef idx="0">
            <a:schemeClr val="dk1"/>
          </a:effectRef>
          <a:fontRef idx="minor">
            <a:schemeClr val="tx1"/>
          </a:fontRef>
        </p:style>
      </p:cxnSp>
      <p:cxnSp>
        <p:nvCxnSpPr>
          <p:cNvPr id="48" name="Connecteur : en angle 47">
            <a:extLst>
              <a:ext uri="{FF2B5EF4-FFF2-40B4-BE49-F238E27FC236}">
                <a16:creationId xmlns:a16="http://schemas.microsoft.com/office/drawing/2014/main" id="{39E62BE9-FA2C-BC0D-0907-1860C02EE24F}"/>
              </a:ext>
            </a:extLst>
          </p:cNvPr>
          <p:cNvCxnSpPr>
            <a:cxnSpLocks/>
            <a:stCxn id="36" idx="1"/>
          </p:cNvCxnSpPr>
          <p:nvPr/>
        </p:nvCxnSpPr>
        <p:spPr>
          <a:xfrm rot="10800000">
            <a:off x="767409" y="2893849"/>
            <a:ext cx="273664" cy="764387"/>
          </a:xfrm>
          <a:prstGeom prst="bentConnector2">
            <a:avLst/>
          </a:prstGeom>
        </p:spPr>
        <p:style>
          <a:lnRef idx="1">
            <a:schemeClr val="dk1"/>
          </a:lnRef>
          <a:fillRef idx="0">
            <a:schemeClr val="dk1"/>
          </a:fillRef>
          <a:effectRef idx="0">
            <a:schemeClr val="dk1"/>
          </a:effectRef>
          <a:fontRef idx="minor">
            <a:schemeClr val="tx1"/>
          </a:fontRef>
        </p:style>
      </p:cxnSp>
      <p:sp>
        <p:nvSpPr>
          <p:cNvPr id="60" name="ZoneTexte 59">
            <a:extLst>
              <a:ext uri="{FF2B5EF4-FFF2-40B4-BE49-F238E27FC236}">
                <a16:creationId xmlns:a16="http://schemas.microsoft.com/office/drawing/2014/main" id="{EA2BC76B-0547-77A9-E727-375E8FB6C414}"/>
              </a:ext>
            </a:extLst>
          </p:cNvPr>
          <p:cNvSpPr txBox="1"/>
          <p:nvPr/>
        </p:nvSpPr>
        <p:spPr>
          <a:xfrm>
            <a:off x="3987461" y="2486718"/>
            <a:ext cx="1168910" cy="430887"/>
          </a:xfrm>
          <a:prstGeom prst="rect">
            <a:avLst/>
          </a:prstGeom>
          <a:noFill/>
        </p:spPr>
        <p:txBody>
          <a:bodyPr wrap="none" rtlCol="0">
            <a:spAutoFit/>
          </a:bodyPr>
          <a:lstStyle/>
          <a:p>
            <a:r>
              <a:rPr lang="en-US" sz="1100" i="1" dirty="0" err="1"/>
              <a:t>Diamètre</a:t>
            </a:r>
            <a:r>
              <a:rPr lang="en-US" sz="1100" i="1" dirty="0"/>
              <a:t> helices,</a:t>
            </a:r>
          </a:p>
          <a:p>
            <a:r>
              <a:rPr lang="en-US" sz="1100" i="1" dirty="0"/>
              <a:t>Taille batterie</a:t>
            </a:r>
          </a:p>
        </p:txBody>
      </p:sp>
      <p:sp>
        <p:nvSpPr>
          <p:cNvPr id="62" name="ZoneTexte 61">
            <a:extLst>
              <a:ext uri="{FF2B5EF4-FFF2-40B4-BE49-F238E27FC236}">
                <a16:creationId xmlns:a16="http://schemas.microsoft.com/office/drawing/2014/main" id="{40EA243D-0BC8-B7CA-0425-60F921252EEC}"/>
              </a:ext>
            </a:extLst>
          </p:cNvPr>
          <p:cNvSpPr txBox="1"/>
          <p:nvPr/>
        </p:nvSpPr>
        <p:spPr>
          <a:xfrm>
            <a:off x="1168374" y="3811298"/>
            <a:ext cx="1111202" cy="261610"/>
          </a:xfrm>
          <a:prstGeom prst="rect">
            <a:avLst/>
          </a:prstGeom>
          <a:noFill/>
        </p:spPr>
        <p:txBody>
          <a:bodyPr wrap="none" rtlCol="0">
            <a:spAutoFit/>
          </a:bodyPr>
          <a:lstStyle/>
          <a:p>
            <a:r>
              <a:rPr lang="en-US" sz="1100" i="1" dirty="0"/>
              <a:t>Type de batterie</a:t>
            </a:r>
          </a:p>
        </p:txBody>
      </p:sp>
      <p:cxnSp>
        <p:nvCxnSpPr>
          <p:cNvPr id="74" name="Connecteur droit avec flèche 73">
            <a:extLst>
              <a:ext uri="{FF2B5EF4-FFF2-40B4-BE49-F238E27FC236}">
                <a16:creationId xmlns:a16="http://schemas.microsoft.com/office/drawing/2014/main" id="{CE000D1F-ACAA-301D-ECD3-1994FC7FE70C}"/>
              </a:ext>
            </a:extLst>
          </p:cNvPr>
          <p:cNvCxnSpPr>
            <a:cxnSpLocks/>
          </p:cNvCxnSpPr>
          <p:nvPr/>
        </p:nvCxnSpPr>
        <p:spPr>
          <a:xfrm flipV="1">
            <a:off x="8075889" y="1692558"/>
            <a:ext cx="438749" cy="2834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D790144C-142C-1CAC-5E50-2894DA267658}"/>
              </a:ext>
            </a:extLst>
          </p:cNvPr>
          <p:cNvSpPr/>
          <p:nvPr/>
        </p:nvSpPr>
        <p:spPr>
          <a:xfrm>
            <a:off x="5164634" y="1950075"/>
            <a:ext cx="1217741" cy="474165"/>
          </a:xfrm>
          <a:prstGeom prst="rect">
            <a:avLst/>
          </a:prstGeom>
          <a:solidFill>
            <a:schemeClr val="tx2">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b="1" dirty="0"/>
              <a:t>Code</a:t>
            </a:r>
          </a:p>
          <a:p>
            <a:pPr algn="ctr"/>
            <a:r>
              <a:rPr lang="en-US" sz="1200" b="1" dirty="0"/>
              <a:t>ACV</a:t>
            </a:r>
          </a:p>
        </p:txBody>
      </p:sp>
      <p:cxnSp>
        <p:nvCxnSpPr>
          <p:cNvPr id="9" name="Connecteur droit avec flèche 8">
            <a:extLst>
              <a:ext uri="{FF2B5EF4-FFF2-40B4-BE49-F238E27FC236}">
                <a16:creationId xmlns:a16="http://schemas.microsoft.com/office/drawing/2014/main" id="{916AAB05-52BF-8222-5058-B6E50E7956AC}"/>
              </a:ext>
            </a:extLst>
          </p:cNvPr>
          <p:cNvCxnSpPr>
            <a:cxnSpLocks/>
            <a:stCxn id="6" idx="3"/>
            <a:endCxn id="38" idx="1"/>
          </p:cNvCxnSpPr>
          <p:nvPr/>
        </p:nvCxnSpPr>
        <p:spPr>
          <a:xfrm flipV="1">
            <a:off x="6382375" y="2182415"/>
            <a:ext cx="421365" cy="4743"/>
          </a:xfrm>
          <a:prstGeom prst="straightConnector1">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sp>
        <p:nvSpPr>
          <p:cNvPr id="12" name="ZoneTexte 11">
            <a:extLst>
              <a:ext uri="{FF2B5EF4-FFF2-40B4-BE49-F238E27FC236}">
                <a16:creationId xmlns:a16="http://schemas.microsoft.com/office/drawing/2014/main" id="{8AF9CF7A-804F-36D1-BB25-1E5B99458763}"/>
              </a:ext>
            </a:extLst>
          </p:cNvPr>
          <p:cNvSpPr txBox="1"/>
          <p:nvPr/>
        </p:nvSpPr>
        <p:spPr>
          <a:xfrm>
            <a:off x="8486321" y="1511206"/>
            <a:ext cx="1075936" cy="430887"/>
          </a:xfrm>
          <a:prstGeom prst="rect">
            <a:avLst/>
          </a:prstGeom>
          <a:noFill/>
        </p:spPr>
        <p:txBody>
          <a:bodyPr wrap="none" rtlCol="0">
            <a:spAutoFit/>
          </a:bodyPr>
          <a:lstStyle/>
          <a:p>
            <a:r>
              <a:rPr lang="en-US" sz="1100" i="1" strike="sngStrike" dirty="0"/>
              <a:t>Masse </a:t>
            </a:r>
            <a:r>
              <a:rPr lang="en-US" sz="1100" i="1" strike="sngStrike" dirty="0" err="1"/>
              <a:t>totale</a:t>
            </a:r>
            <a:endParaRPr lang="en-US" sz="1100" i="1" strike="sngStrike" dirty="0"/>
          </a:p>
          <a:p>
            <a:r>
              <a:rPr lang="en-US" sz="1100" i="1" dirty="0"/>
              <a:t>Impact environ.</a:t>
            </a:r>
          </a:p>
        </p:txBody>
      </p:sp>
      <p:sp>
        <p:nvSpPr>
          <p:cNvPr id="16" name="ZoneTexte 15">
            <a:extLst>
              <a:ext uri="{FF2B5EF4-FFF2-40B4-BE49-F238E27FC236}">
                <a16:creationId xmlns:a16="http://schemas.microsoft.com/office/drawing/2014/main" id="{B2D1BBD4-0F01-ED6D-8BE5-F8EF0956A2D2}"/>
              </a:ext>
            </a:extLst>
          </p:cNvPr>
          <p:cNvSpPr txBox="1"/>
          <p:nvPr/>
        </p:nvSpPr>
        <p:spPr>
          <a:xfrm>
            <a:off x="8486321" y="1511206"/>
            <a:ext cx="922047" cy="261610"/>
          </a:xfrm>
          <a:prstGeom prst="rect">
            <a:avLst/>
          </a:prstGeom>
          <a:noFill/>
        </p:spPr>
        <p:txBody>
          <a:bodyPr wrap="none" rtlCol="0">
            <a:spAutoFit/>
          </a:bodyPr>
          <a:lstStyle/>
          <a:p>
            <a:r>
              <a:rPr lang="en-US" sz="1100" i="1" dirty="0"/>
              <a:t>Masse </a:t>
            </a:r>
            <a:r>
              <a:rPr lang="en-US" sz="1100" i="1" dirty="0" err="1"/>
              <a:t>totale</a:t>
            </a:r>
            <a:endParaRPr lang="en-US" sz="1100" i="1" dirty="0"/>
          </a:p>
        </p:txBody>
      </p:sp>
      <p:sp>
        <p:nvSpPr>
          <p:cNvPr id="22" name="ZoneTexte 21">
            <a:extLst>
              <a:ext uri="{FF2B5EF4-FFF2-40B4-BE49-F238E27FC236}">
                <a16:creationId xmlns:a16="http://schemas.microsoft.com/office/drawing/2014/main" id="{921F6250-38AA-F362-5350-C44A968B0ED6}"/>
              </a:ext>
            </a:extLst>
          </p:cNvPr>
          <p:cNvSpPr txBox="1"/>
          <p:nvPr/>
        </p:nvSpPr>
        <p:spPr>
          <a:xfrm>
            <a:off x="8544742" y="2663334"/>
            <a:ext cx="1223412" cy="261610"/>
          </a:xfrm>
          <a:prstGeom prst="rect">
            <a:avLst/>
          </a:prstGeom>
          <a:noFill/>
        </p:spPr>
        <p:txBody>
          <a:bodyPr wrap="none" rtlCol="0">
            <a:spAutoFit/>
          </a:bodyPr>
          <a:lstStyle/>
          <a:p>
            <a:r>
              <a:rPr lang="en-US" sz="1100" i="1" dirty="0"/>
              <a:t>Puissance </a:t>
            </a:r>
            <a:r>
              <a:rPr lang="en-US" sz="1100" i="1" dirty="0" err="1"/>
              <a:t>moteur</a:t>
            </a:r>
            <a:endParaRPr lang="en-US" sz="1100" i="1" dirty="0"/>
          </a:p>
        </p:txBody>
      </p:sp>
      <p:cxnSp>
        <p:nvCxnSpPr>
          <p:cNvPr id="23" name="Connecteur droit avec flèche 22">
            <a:extLst>
              <a:ext uri="{FF2B5EF4-FFF2-40B4-BE49-F238E27FC236}">
                <a16:creationId xmlns:a16="http://schemas.microsoft.com/office/drawing/2014/main" id="{6D943ADB-65FC-7D23-1D83-A930EF5680EB}"/>
              </a:ext>
            </a:extLst>
          </p:cNvPr>
          <p:cNvCxnSpPr>
            <a:cxnSpLocks/>
          </p:cNvCxnSpPr>
          <p:nvPr/>
        </p:nvCxnSpPr>
        <p:spPr>
          <a:xfrm>
            <a:off x="8105577" y="2382874"/>
            <a:ext cx="514408" cy="2906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ZoneTexte 23">
            <a:extLst>
              <a:ext uri="{FF2B5EF4-FFF2-40B4-BE49-F238E27FC236}">
                <a16:creationId xmlns:a16="http://schemas.microsoft.com/office/drawing/2014/main" id="{822180A6-A618-27D2-CBDC-C65010E2CD54}"/>
              </a:ext>
            </a:extLst>
          </p:cNvPr>
          <p:cNvSpPr txBox="1"/>
          <p:nvPr/>
        </p:nvSpPr>
        <p:spPr>
          <a:xfrm>
            <a:off x="1283037" y="3083875"/>
            <a:ext cx="1059906" cy="430887"/>
          </a:xfrm>
          <a:prstGeom prst="rect">
            <a:avLst/>
          </a:prstGeom>
          <a:noFill/>
        </p:spPr>
        <p:txBody>
          <a:bodyPr wrap="none" rtlCol="0">
            <a:spAutoFit/>
          </a:bodyPr>
          <a:lstStyle/>
          <a:p>
            <a:r>
              <a:rPr lang="en-US" sz="1100" i="1" dirty="0" err="1"/>
              <a:t>Colis</a:t>
            </a:r>
            <a:r>
              <a:rPr lang="en-US" sz="1100" i="1" dirty="0"/>
              <a:t> 1 kg</a:t>
            </a:r>
          </a:p>
          <a:p>
            <a:r>
              <a:rPr lang="en-US" sz="1100" i="1" dirty="0"/>
              <a:t>Distance 10 km</a:t>
            </a:r>
          </a:p>
        </p:txBody>
      </p:sp>
    </p:spTree>
    <p:extLst>
      <p:ext uri="{BB962C8B-B14F-4D97-AF65-F5344CB8AC3E}">
        <p14:creationId xmlns:p14="http://schemas.microsoft.com/office/powerpoint/2010/main" val="3193558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833A2946-B01D-5F4A-179C-78F997EC6D52}"/>
              </a:ext>
            </a:extLst>
          </p:cNvPr>
          <p:cNvSpPr>
            <a:spLocks noGrp="1"/>
          </p:cNvSpPr>
          <p:nvPr>
            <p:ph type="title"/>
          </p:nvPr>
        </p:nvSpPr>
        <p:spPr/>
        <p:txBody>
          <a:bodyPr/>
          <a:lstStyle/>
          <a:p>
            <a:r>
              <a:rPr lang="en-US" dirty="0" err="1"/>
              <a:t>Quelques</a:t>
            </a:r>
            <a:r>
              <a:rPr lang="en-US" dirty="0"/>
              <a:t> </a:t>
            </a:r>
            <a:r>
              <a:rPr lang="en-US" dirty="0" err="1"/>
              <a:t>résultats</a:t>
            </a:r>
            <a:endParaRPr lang="en-US" dirty="0"/>
          </a:p>
        </p:txBody>
      </p:sp>
      <p:sp>
        <p:nvSpPr>
          <p:cNvPr id="7" name="Espace réservé du contenu 6">
            <a:extLst>
              <a:ext uri="{FF2B5EF4-FFF2-40B4-BE49-F238E27FC236}">
                <a16:creationId xmlns:a16="http://schemas.microsoft.com/office/drawing/2014/main" id="{0A93D256-6C12-996C-940C-CE38AB0C16E5}"/>
              </a:ext>
            </a:extLst>
          </p:cNvPr>
          <p:cNvSpPr>
            <a:spLocks noGrp="1"/>
          </p:cNvSpPr>
          <p:nvPr>
            <p:ph sz="quarter" idx="13"/>
          </p:nvPr>
        </p:nvSpPr>
        <p:spPr/>
        <p:txBody>
          <a:bodyPr/>
          <a:lstStyle/>
          <a:p>
            <a:endParaRPr lang="en-US"/>
          </a:p>
        </p:txBody>
      </p:sp>
      <p:sp>
        <p:nvSpPr>
          <p:cNvPr id="4" name="Espace réservé du pied de page 3">
            <a:extLst>
              <a:ext uri="{FF2B5EF4-FFF2-40B4-BE49-F238E27FC236}">
                <a16:creationId xmlns:a16="http://schemas.microsoft.com/office/drawing/2014/main" id="{393897F5-A27D-E33F-BE42-F71EFC5D7D2B}"/>
              </a:ext>
            </a:extLst>
          </p:cNvPr>
          <p:cNvSpPr>
            <a:spLocks noGrp="1"/>
          </p:cNvSpPr>
          <p:nvPr>
            <p:ph type="ftr" sz="quarter" idx="4294967295"/>
          </p:nvPr>
        </p:nvSpPr>
        <p:spPr>
          <a:xfrm>
            <a:off x="0" y="6597650"/>
            <a:ext cx="4114800" cy="239713"/>
          </a:xfrm>
        </p:spPr>
        <p:txBody>
          <a:bodyPr/>
          <a:lstStyle/>
          <a:p>
            <a:pPr>
              <a:defRPr/>
            </a:pPr>
            <a:r>
              <a:rPr lang="fr-FR"/>
              <a:t>ISAE-SUPAERO</a:t>
            </a:r>
          </a:p>
        </p:txBody>
      </p:sp>
      <p:sp>
        <p:nvSpPr>
          <p:cNvPr id="5" name="Espace réservé du numéro de diapositive 4">
            <a:extLst>
              <a:ext uri="{FF2B5EF4-FFF2-40B4-BE49-F238E27FC236}">
                <a16:creationId xmlns:a16="http://schemas.microsoft.com/office/drawing/2014/main" id="{55CBF258-111F-A435-E534-444D6F7A0C3D}"/>
              </a:ext>
            </a:extLst>
          </p:cNvPr>
          <p:cNvSpPr>
            <a:spLocks noGrp="1"/>
          </p:cNvSpPr>
          <p:nvPr>
            <p:ph type="sldNum" sz="quarter" idx="4294967295"/>
          </p:nvPr>
        </p:nvSpPr>
        <p:spPr>
          <a:xfrm>
            <a:off x="9448800" y="6597650"/>
            <a:ext cx="2743200" cy="241300"/>
          </a:xfrm>
        </p:spPr>
        <p:txBody>
          <a:bodyPr/>
          <a:lstStyle/>
          <a:p>
            <a:pPr>
              <a:defRPr/>
            </a:pPr>
            <a:fld id="{5E177536-18BF-1743-A360-A4663329E682}" type="slidenum">
              <a:rPr lang="fr-FR" smtClean="0"/>
              <a:t>17</a:t>
            </a:fld>
            <a:endParaRPr lang="fr-FR"/>
          </a:p>
        </p:txBody>
      </p:sp>
    </p:spTree>
    <p:extLst>
      <p:ext uri="{BB962C8B-B14F-4D97-AF65-F5344CB8AC3E}">
        <p14:creationId xmlns:p14="http://schemas.microsoft.com/office/powerpoint/2010/main" val="2043231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6D8CE654-5678-63DF-376B-8EF181B6C9BB}"/>
              </a:ext>
            </a:extLst>
          </p:cNvPr>
          <p:cNvSpPr>
            <a:spLocks noGrp="1"/>
          </p:cNvSpPr>
          <p:nvPr>
            <p:ph type="ftr" sz="quarter" idx="11"/>
          </p:nvPr>
        </p:nvSpPr>
        <p:spPr/>
        <p:txBody>
          <a:bodyPr/>
          <a:lstStyle/>
          <a:p>
            <a:pPr>
              <a:defRPr/>
            </a:pPr>
            <a:r>
              <a:rPr lang="fr-FR"/>
              <a:t>ISAE-SUPAERO</a:t>
            </a:r>
          </a:p>
        </p:txBody>
      </p:sp>
      <p:sp>
        <p:nvSpPr>
          <p:cNvPr id="5" name="Espace réservé du numéro de diapositive 4">
            <a:extLst>
              <a:ext uri="{FF2B5EF4-FFF2-40B4-BE49-F238E27FC236}">
                <a16:creationId xmlns:a16="http://schemas.microsoft.com/office/drawing/2014/main" id="{0D4907D5-207D-D58F-1D6A-C19D810076A4}"/>
              </a:ext>
            </a:extLst>
          </p:cNvPr>
          <p:cNvSpPr>
            <a:spLocks noGrp="1"/>
          </p:cNvSpPr>
          <p:nvPr>
            <p:ph type="sldNum" sz="quarter" idx="12"/>
          </p:nvPr>
        </p:nvSpPr>
        <p:spPr/>
        <p:txBody>
          <a:bodyPr/>
          <a:lstStyle/>
          <a:p>
            <a:pPr>
              <a:defRPr/>
            </a:pPr>
            <a:fld id="{5E177536-18BF-1743-A360-A4663329E682}" type="slidenum">
              <a:rPr lang="fr-FR" smtClean="0"/>
              <a:t>18</a:t>
            </a:fld>
            <a:endParaRPr lang="fr-FR"/>
          </a:p>
        </p:txBody>
      </p:sp>
      <p:pic>
        <p:nvPicPr>
          <p:cNvPr id="10" name="Image 9">
            <a:extLst>
              <a:ext uri="{FF2B5EF4-FFF2-40B4-BE49-F238E27FC236}">
                <a16:creationId xmlns:a16="http://schemas.microsoft.com/office/drawing/2014/main" id="{1331CF6C-B70C-56BC-63EF-24CDBC03E5FA}"/>
              </a:ext>
            </a:extLst>
          </p:cNvPr>
          <p:cNvPicPr>
            <a:picLocks noChangeAspect="1"/>
          </p:cNvPicPr>
          <p:nvPr/>
        </p:nvPicPr>
        <p:blipFill>
          <a:blip r:embed="rId2"/>
          <a:stretch>
            <a:fillRect/>
          </a:stretch>
        </p:blipFill>
        <p:spPr>
          <a:xfrm>
            <a:off x="1455911" y="1427689"/>
            <a:ext cx="7726912" cy="2068991"/>
          </a:xfrm>
          <a:prstGeom prst="rect">
            <a:avLst/>
          </a:prstGeom>
        </p:spPr>
      </p:pic>
      <p:pic>
        <p:nvPicPr>
          <p:cNvPr id="12" name="Image 11">
            <a:extLst>
              <a:ext uri="{FF2B5EF4-FFF2-40B4-BE49-F238E27FC236}">
                <a16:creationId xmlns:a16="http://schemas.microsoft.com/office/drawing/2014/main" id="{6B11107D-D458-77C5-481E-A316261F9056}"/>
              </a:ext>
            </a:extLst>
          </p:cNvPr>
          <p:cNvPicPr>
            <a:picLocks noChangeAspect="1"/>
          </p:cNvPicPr>
          <p:nvPr/>
        </p:nvPicPr>
        <p:blipFill>
          <a:blip r:embed="rId3"/>
          <a:stretch>
            <a:fillRect/>
          </a:stretch>
        </p:blipFill>
        <p:spPr>
          <a:xfrm>
            <a:off x="1487488" y="3573016"/>
            <a:ext cx="7695335" cy="2102403"/>
          </a:xfrm>
          <a:prstGeom prst="rect">
            <a:avLst/>
          </a:prstGeom>
        </p:spPr>
      </p:pic>
      <p:sp>
        <p:nvSpPr>
          <p:cNvPr id="13" name="ZoneTexte 12">
            <a:extLst>
              <a:ext uri="{FF2B5EF4-FFF2-40B4-BE49-F238E27FC236}">
                <a16:creationId xmlns:a16="http://schemas.microsoft.com/office/drawing/2014/main" id="{6DDF1E02-6CC2-BC22-9F3B-38F70A0382B8}"/>
              </a:ext>
            </a:extLst>
          </p:cNvPr>
          <p:cNvSpPr txBox="1"/>
          <p:nvPr/>
        </p:nvSpPr>
        <p:spPr>
          <a:xfrm>
            <a:off x="215093" y="2178168"/>
            <a:ext cx="1104790" cy="646331"/>
          </a:xfrm>
          <a:prstGeom prst="rect">
            <a:avLst/>
          </a:prstGeom>
          <a:noFill/>
        </p:spPr>
        <p:txBody>
          <a:bodyPr wrap="none" rtlCol="0">
            <a:spAutoFit/>
          </a:bodyPr>
          <a:lstStyle/>
          <a:p>
            <a:pPr algn="ctr"/>
            <a:r>
              <a:rPr lang="en-US" b="1" dirty="0">
                <a:latin typeface="+mj-lt"/>
              </a:rPr>
              <a:t>Electricity</a:t>
            </a:r>
          </a:p>
          <a:p>
            <a:pPr algn="ctr"/>
            <a:r>
              <a:rPr lang="en-US" b="1" dirty="0">
                <a:latin typeface="+mj-lt"/>
              </a:rPr>
              <a:t>Europe</a:t>
            </a:r>
          </a:p>
        </p:txBody>
      </p:sp>
      <p:sp>
        <p:nvSpPr>
          <p:cNvPr id="14" name="ZoneTexte 13">
            <a:extLst>
              <a:ext uri="{FF2B5EF4-FFF2-40B4-BE49-F238E27FC236}">
                <a16:creationId xmlns:a16="http://schemas.microsoft.com/office/drawing/2014/main" id="{7CD4589B-76D8-42BA-73EB-6B2F8FED042E}"/>
              </a:ext>
            </a:extLst>
          </p:cNvPr>
          <p:cNvSpPr txBox="1"/>
          <p:nvPr/>
        </p:nvSpPr>
        <p:spPr>
          <a:xfrm>
            <a:off x="215093" y="4301051"/>
            <a:ext cx="1104790" cy="646331"/>
          </a:xfrm>
          <a:prstGeom prst="rect">
            <a:avLst/>
          </a:prstGeom>
          <a:noFill/>
        </p:spPr>
        <p:txBody>
          <a:bodyPr wrap="none" rtlCol="0">
            <a:spAutoFit/>
          </a:bodyPr>
          <a:lstStyle/>
          <a:p>
            <a:pPr algn="ctr"/>
            <a:r>
              <a:rPr lang="en-US" b="1" dirty="0">
                <a:latin typeface="+mj-lt"/>
              </a:rPr>
              <a:t>Electricity</a:t>
            </a:r>
          </a:p>
          <a:p>
            <a:pPr algn="ctr"/>
            <a:r>
              <a:rPr lang="en-US" b="1" dirty="0">
                <a:latin typeface="+mj-lt"/>
              </a:rPr>
              <a:t>France</a:t>
            </a:r>
          </a:p>
        </p:txBody>
      </p:sp>
      <p:pic>
        <p:nvPicPr>
          <p:cNvPr id="16" name="Image 15">
            <a:extLst>
              <a:ext uri="{FF2B5EF4-FFF2-40B4-BE49-F238E27FC236}">
                <a16:creationId xmlns:a16="http://schemas.microsoft.com/office/drawing/2014/main" id="{5D568E0C-E99E-7346-DD0E-ECA502F74F72}"/>
              </a:ext>
            </a:extLst>
          </p:cNvPr>
          <p:cNvPicPr>
            <a:picLocks noChangeAspect="1"/>
          </p:cNvPicPr>
          <p:nvPr/>
        </p:nvPicPr>
        <p:blipFill>
          <a:blip r:embed="rId4"/>
          <a:stretch>
            <a:fillRect/>
          </a:stretch>
        </p:blipFill>
        <p:spPr>
          <a:xfrm>
            <a:off x="9696400" y="1763576"/>
            <a:ext cx="1904359" cy="1733104"/>
          </a:xfrm>
          <a:prstGeom prst="rect">
            <a:avLst/>
          </a:prstGeom>
        </p:spPr>
      </p:pic>
      <p:sp>
        <p:nvSpPr>
          <p:cNvPr id="8" name="Titre 1">
            <a:extLst>
              <a:ext uri="{FF2B5EF4-FFF2-40B4-BE49-F238E27FC236}">
                <a16:creationId xmlns:a16="http://schemas.microsoft.com/office/drawing/2014/main" id="{AB5564E2-9191-340F-9289-8FD059F34DBA}"/>
              </a:ext>
            </a:extLst>
          </p:cNvPr>
          <p:cNvSpPr>
            <a:spLocks noGrp="1"/>
          </p:cNvSpPr>
          <p:nvPr>
            <p:ph type="title"/>
          </p:nvPr>
        </p:nvSpPr>
        <p:spPr>
          <a:xfrm>
            <a:off x="1415480" y="0"/>
            <a:ext cx="10776520" cy="800100"/>
          </a:xfrm>
        </p:spPr>
        <p:txBody>
          <a:bodyPr>
            <a:noAutofit/>
          </a:bodyPr>
          <a:lstStyle/>
          <a:p>
            <a:pPr algn="l"/>
            <a:r>
              <a:rPr lang="en-US" sz="2400" dirty="0">
                <a:latin typeface="+mj-lt"/>
              </a:rPr>
              <a:t>Drone multirotor – </a:t>
            </a:r>
            <a:r>
              <a:rPr lang="en-US" sz="2400" dirty="0" err="1">
                <a:latin typeface="+mj-lt"/>
              </a:rPr>
              <a:t>colis</a:t>
            </a:r>
            <a:r>
              <a:rPr lang="en-US" sz="2400" dirty="0">
                <a:latin typeface="+mj-lt"/>
              </a:rPr>
              <a:t> de 2 kg à 10 km (20 km A/R) sur 2500 missions</a:t>
            </a:r>
          </a:p>
        </p:txBody>
      </p:sp>
    </p:spTree>
    <p:extLst>
      <p:ext uri="{BB962C8B-B14F-4D97-AF65-F5344CB8AC3E}">
        <p14:creationId xmlns:p14="http://schemas.microsoft.com/office/powerpoint/2010/main" val="2535593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26B448C-3688-9BA8-85FB-DF14A32A7A51}"/>
              </a:ext>
            </a:extLst>
          </p:cNvPr>
          <p:cNvSpPr>
            <a:spLocks noGrp="1"/>
          </p:cNvSpPr>
          <p:nvPr>
            <p:ph idx="1"/>
          </p:nvPr>
        </p:nvSpPr>
        <p:spPr>
          <a:xfrm>
            <a:off x="465513" y="1124744"/>
            <a:ext cx="11492025" cy="5052219"/>
          </a:xfrm>
        </p:spPr>
        <p:txBody>
          <a:bodyPr>
            <a:normAutofit/>
          </a:bodyPr>
          <a:lstStyle/>
          <a:p>
            <a:pPr>
              <a:buFont typeface="Wingdings" panose="05000000000000000000" pitchFamily="2" charset="2"/>
              <a:buChar char="à"/>
            </a:pPr>
            <a:r>
              <a:rPr lang="en-US" sz="1600" dirty="0">
                <a:latin typeface="+mj-lt"/>
                <a:sym typeface="Wingdings" panose="05000000000000000000" pitchFamily="2" charset="2"/>
              </a:rPr>
              <a:t>Mission </a:t>
            </a:r>
            <a:r>
              <a:rPr lang="en-US" sz="1600" dirty="0" err="1">
                <a:latin typeface="+mj-lt"/>
                <a:sym typeface="Wingdings" panose="05000000000000000000" pitchFamily="2" charset="2"/>
              </a:rPr>
              <a:t>fixée</a:t>
            </a:r>
            <a:r>
              <a:rPr lang="en-US" sz="1600" dirty="0">
                <a:latin typeface="+mj-lt"/>
                <a:sym typeface="Wingdings" panose="05000000000000000000" pitchFamily="2" charset="2"/>
              </a:rPr>
              <a:t> : </a:t>
            </a:r>
            <a:r>
              <a:rPr lang="en-US" sz="1600" dirty="0" err="1">
                <a:latin typeface="+mj-lt"/>
                <a:sym typeface="Wingdings" panose="05000000000000000000" pitchFamily="2" charset="2"/>
              </a:rPr>
              <a:t>colis</a:t>
            </a:r>
            <a:r>
              <a:rPr lang="en-US" sz="1600" dirty="0">
                <a:latin typeface="+mj-lt"/>
                <a:sym typeface="Wingdings" panose="05000000000000000000" pitchFamily="2" charset="2"/>
              </a:rPr>
              <a:t> 2 kg à 10 km (20 km A/R)</a:t>
            </a:r>
          </a:p>
          <a:p>
            <a:pPr>
              <a:buFont typeface="Wingdings" panose="05000000000000000000" pitchFamily="2" charset="2"/>
              <a:buChar char="à"/>
            </a:pPr>
            <a:r>
              <a:rPr lang="en-US" sz="1600" dirty="0" err="1">
                <a:latin typeface="+mj-lt"/>
                <a:sym typeface="Wingdings" panose="05000000000000000000" pitchFamily="2" charset="2"/>
              </a:rPr>
              <a:t>Optimisation</a:t>
            </a:r>
            <a:r>
              <a:rPr lang="en-US" sz="1600" dirty="0">
                <a:latin typeface="+mj-lt"/>
                <a:sym typeface="Wingdings" panose="05000000000000000000" pitchFamily="2" charset="2"/>
              </a:rPr>
              <a:t> du design</a:t>
            </a:r>
          </a:p>
          <a:p>
            <a:pPr marL="800100" lvl="1" indent="-342900">
              <a:buFont typeface="+mj-lt"/>
              <a:buAutoNum type="arabicPeriod"/>
            </a:pPr>
            <a:r>
              <a:rPr lang="en-US" sz="1400" dirty="0">
                <a:latin typeface="+mj-lt"/>
                <a:sym typeface="Wingdings" panose="05000000000000000000" pitchFamily="2" charset="2"/>
              </a:rPr>
              <a:t>Avec </a:t>
            </a:r>
            <a:r>
              <a:rPr lang="en-US" sz="1400" dirty="0" err="1">
                <a:latin typeface="+mj-lt"/>
                <a:sym typeface="Wingdings" panose="05000000000000000000" pitchFamily="2" charset="2"/>
              </a:rPr>
              <a:t>une</a:t>
            </a:r>
            <a:r>
              <a:rPr lang="en-US" sz="1400" dirty="0">
                <a:latin typeface="+mj-lt"/>
                <a:sym typeface="Wingdings" panose="05000000000000000000" pitchFamily="2" charset="2"/>
              </a:rPr>
              <a:t> </a:t>
            </a:r>
            <a:r>
              <a:rPr lang="en-US" sz="1400" dirty="0" err="1">
                <a:latin typeface="+mj-lt"/>
                <a:sym typeface="Wingdings" panose="05000000000000000000" pitchFamily="2" charset="2"/>
              </a:rPr>
              <a:t>technologie</a:t>
            </a:r>
            <a:r>
              <a:rPr lang="en-US" sz="1400" dirty="0">
                <a:latin typeface="+mj-lt"/>
                <a:sym typeface="Wingdings" panose="05000000000000000000" pitchFamily="2" charset="2"/>
              </a:rPr>
              <a:t> de batterie G/NMC : 191 </a:t>
            </a:r>
            <a:r>
              <a:rPr lang="en-US" sz="1400" dirty="0" err="1">
                <a:latin typeface="+mj-lt"/>
                <a:sym typeface="Wingdings" panose="05000000000000000000" pitchFamily="2" charset="2"/>
              </a:rPr>
              <a:t>Wh</a:t>
            </a:r>
            <a:r>
              <a:rPr lang="en-US" sz="1400" dirty="0">
                <a:latin typeface="+mj-lt"/>
                <a:sym typeface="Wingdings" panose="05000000000000000000" pitchFamily="2" charset="2"/>
              </a:rPr>
              <a:t>/kg – 400 cycles </a:t>
            </a:r>
          </a:p>
          <a:p>
            <a:pPr marL="800100" lvl="1" indent="-342900">
              <a:buFont typeface="+mj-lt"/>
              <a:buAutoNum type="arabicPeriod"/>
            </a:pPr>
            <a:r>
              <a:rPr lang="en-US" sz="1400" dirty="0">
                <a:latin typeface="+mj-lt"/>
                <a:sym typeface="Wingdings" panose="05000000000000000000" pitchFamily="2" charset="2"/>
              </a:rPr>
              <a:t>Avec </a:t>
            </a:r>
            <a:r>
              <a:rPr lang="en-US" sz="1400" dirty="0" err="1">
                <a:latin typeface="+mj-lt"/>
                <a:sym typeface="Wingdings" panose="05000000000000000000" pitchFamily="2" charset="2"/>
              </a:rPr>
              <a:t>une</a:t>
            </a:r>
            <a:r>
              <a:rPr lang="en-US" sz="1400" dirty="0">
                <a:latin typeface="+mj-lt"/>
                <a:sym typeface="Wingdings" panose="05000000000000000000" pitchFamily="2" charset="2"/>
              </a:rPr>
              <a:t> </a:t>
            </a:r>
            <a:r>
              <a:rPr lang="en-US" sz="1400" dirty="0" err="1">
                <a:latin typeface="+mj-lt"/>
                <a:sym typeface="Wingdings" panose="05000000000000000000" pitchFamily="2" charset="2"/>
              </a:rPr>
              <a:t>technologie</a:t>
            </a:r>
            <a:r>
              <a:rPr lang="en-US" sz="1400" dirty="0">
                <a:latin typeface="+mj-lt"/>
                <a:sym typeface="Wingdings" panose="05000000000000000000" pitchFamily="2" charset="2"/>
              </a:rPr>
              <a:t> de batterie G/LFP : 119 </a:t>
            </a:r>
            <a:r>
              <a:rPr lang="en-US" sz="1400" dirty="0" err="1">
                <a:latin typeface="+mj-lt"/>
                <a:sym typeface="Wingdings" panose="05000000000000000000" pitchFamily="2" charset="2"/>
              </a:rPr>
              <a:t>Wh</a:t>
            </a:r>
            <a:r>
              <a:rPr lang="en-US" sz="1400" dirty="0">
                <a:latin typeface="+mj-lt"/>
                <a:sym typeface="Wingdings" panose="05000000000000000000" pitchFamily="2" charset="2"/>
              </a:rPr>
              <a:t>/kg – 1500 cycles</a:t>
            </a:r>
          </a:p>
        </p:txBody>
      </p:sp>
      <p:sp>
        <p:nvSpPr>
          <p:cNvPr id="4" name="Espace réservé du pied de page 3">
            <a:extLst>
              <a:ext uri="{FF2B5EF4-FFF2-40B4-BE49-F238E27FC236}">
                <a16:creationId xmlns:a16="http://schemas.microsoft.com/office/drawing/2014/main" id="{6D8CE654-5678-63DF-376B-8EF181B6C9BB}"/>
              </a:ext>
            </a:extLst>
          </p:cNvPr>
          <p:cNvSpPr>
            <a:spLocks noGrp="1"/>
          </p:cNvSpPr>
          <p:nvPr>
            <p:ph type="ftr" sz="quarter" idx="11"/>
          </p:nvPr>
        </p:nvSpPr>
        <p:spPr/>
        <p:txBody>
          <a:bodyPr/>
          <a:lstStyle/>
          <a:p>
            <a:pPr>
              <a:defRPr/>
            </a:pPr>
            <a:r>
              <a:rPr lang="fr-FR"/>
              <a:t>ISAE-SUPAERO</a:t>
            </a:r>
          </a:p>
        </p:txBody>
      </p:sp>
      <p:sp>
        <p:nvSpPr>
          <p:cNvPr id="5" name="Espace réservé du numéro de diapositive 4">
            <a:extLst>
              <a:ext uri="{FF2B5EF4-FFF2-40B4-BE49-F238E27FC236}">
                <a16:creationId xmlns:a16="http://schemas.microsoft.com/office/drawing/2014/main" id="{0D4907D5-207D-D58F-1D6A-C19D810076A4}"/>
              </a:ext>
            </a:extLst>
          </p:cNvPr>
          <p:cNvSpPr>
            <a:spLocks noGrp="1"/>
          </p:cNvSpPr>
          <p:nvPr>
            <p:ph type="sldNum" sz="quarter" idx="12"/>
          </p:nvPr>
        </p:nvSpPr>
        <p:spPr/>
        <p:txBody>
          <a:bodyPr/>
          <a:lstStyle/>
          <a:p>
            <a:pPr>
              <a:defRPr/>
            </a:pPr>
            <a:fld id="{5E177536-18BF-1743-A360-A4663329E682}" type="slidenum">
              <a:rPr lang="fr-FR" smtClean="0"/>
              <a:t>19</a:t>
            </a:fld>
            <a:endParaRPr lang="fr-FR"/>
          </a:p>
        </p:txBody>
      </p:sp>
      <p:pic>
        <p:nvPicPr>
          <p:cNvPr id="11" name="Image 10">
            <a:extLst>
              <a:ext uri="{FF2B5EF4-FFF2-40B4-BE49-F238E27FC236}">
                <a16:creationId xmlns:a16="http://schemas.microsoft.com/office/drawing/2014/main" id="{46AF4B88-E1E1-139A-C9B0-4B87D453DF95}"/>
              </a:ext>
            </a:extLst>
          </p:cNvPr>
          <p:cNvPicPr>
            <a:picLocks noChangeAspect="1"/>
          </p:cNvPicPr>
          <p:nvPr/>
        </p:nvPicPr>
        <p:blipFill>
          <a:blip r:embed="rId2"/>
          <a:stretch>
            <a:fillRect/>
          </a:stretch>
        </p:blipFill>
        <p:spPr>
          <a:xfrm>
            <a:off x="529796" y="2600346"/>
            <a:ext cx="5715265" cy="2925080"/>
          </a:xfrm>
          <a:prstGeom prst="rect">
            <a:avLst/>
          </a:prstGeom>
        </p:spPr>
      </p:pic>
      <p:sp>
        <p:nvSpPr>
          <p:cNvPr id="20" name="Rectangle 19">
            <a:extLst>
              <a:ext uri="{FF2B5EF4-FFF2-40B4-BE49-F238E27FC236}">
                <a16:creationId xmlns:a16="http://schemas.microsoft.com/office/drawing/2014/main" id="{5EB8028D-DEF0-163A-3E41-C3EB76CAA164}"/>
              </a:ext>
            </a:extLst>
          </p:cNvPr>
          <p:cNvSpPr/>
          <p:nvPr/>
        </p:nvSpPr>
        <p:spPr>
          <a:xfrm>
            <a:off x="434812" y="3651225"/>
            <a:ext cx="43204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re 1">
            <a:extLst>
              <a:ext uri="{FF2B5EF4-FFF2-40B4-BE49-F238E27FC236}">
                <a16:creationId xmlns:a16="http://schemas.microsoft.com/office/drawing/2014/main" id="{A2D65121-7B3C-F91F-D703-0EEB6C92C933}"/>
              </a:ext>
            </a:extLst>
          </p:cNvPr>
          <p:cNvSpPr>
            <a:spLocks noGrp="1"/>
          </p:cNvSpPr>
          <p:nvPr>
            <p:ph type="title"/>
          </p:nvPr>
        </p:nvSpPr>
        <p:spPr>
          <a:xfrm>
            <a:off x="1415480" y="0"/>
            <a:ext cx="10776520" cy="800100"/>
          </a:xfrm>
        </p:spPr>
        <p:txBody>
          <a:bodyPr>
            <a:noAutofit/>
          </a:bodyPr>
          <a:lstStyle/>
          <a:p>
            <a:pPr algn="l"/>
            <a:r>
              <a:rPr lang="en-US" sz="2400" dirty="0" err="1">
                <a:latin typeface="+mj-lt"/>
              </a:rPr>
              <a:t>Comparaison</a:t>
            </a:r>
            <a:r>
              <a:rPr lang="en-US" sz="2400" dirty="0">
                <a:latin typeface="+mj-lt"/>
              </a:rPr>
              <a:t> de deux types de batteries</a:t>
            </a:r>
          </a:p>
        </p:txBody>
      </p:sp>
      <p:pic>
        <p:nvPicPr>
          <p:cNvPr id="9" name="Image 8" descr="Une image contenant graphique&#10;&#10;Description générée automatiquement">
            <a:extLst>
              <a:ext uri="{FF2B5EF4-FFF2-40B4-BE49-F238E27FC236}">
                <a16:creationId xmlns:a16="http://schemas.microsoft.com/office/drawing/2014/main" id="{14706B15-ADFB-1F39-D4C5-8BB74D663BA3}"/>
              </a:ext>
            </a:extLst>
          </p:cNvPr>
          <p:cNvPicPr>
            <a:picLocks noChangeAspect="1"/>
          </p:cNvPicPr>
          <p:nvPr/>
        </p:nvPicPr>
        <p:blipFill>
          <a:blip r:embed="rId3"/>
          <a:stretch>
            <a:fillRect/>
          </a:stretch>
        </p:blipFill>
        <p:spPr>
          <a:xfrm>
            <a:off x="6312686" y="2420888"/>
            <a:ext cx="5577945" cy="3098858"/>
          </a:xfrm>
          <a:prstGeom prst="rect">
            <a:avLst/>
          </a:prstGeom>
        </p:spPr>
      </p:pic>
      <p:pic>
        <p:nvPicPr>
          <p:cNvPr id="13" name="Image 12">
            <a:extLst>
              <a:ext uri="{FF2B5EF4-FFF2-40B4-BE49-F238E27FC236}">
                <a16:creationId xmlns:a16="http://schemas.microsoft.com/office/drawing/2014/main" id="{96E80578-B180-56ED-8818-C93D1FBEB705}"/>
              </a:ext>
            </a:extLst>
          </p:cNvPr>
          <p:cNvPicPr>
            <a:picLocks noChangeAspect="1"/>
          </p:cNvPicPr>
          <p:nvPr/>
        </p:nvPicPr>
        <p:blipFill>
          <a:blip r:embed="rId4"/>
          <a:stretch>
            <a:fillRect/>
          </a:stretch>
        </p:blipFill>
        <p:spPr>
          <a:xfrm>
            <a:off x="7709522" y="307629"/>
            <a:ext cx="1904359" cy="2023775"/>
          </a:xfrm>
          <a:prstGeom prst="rect">
            <a:avLst/>
          </a:prstGeom>
        </p:spPr>
      </p:pic>
      <p:pic>
        <p:nvPicPr>
          <p:cNvPr id="14" name="Image 13">
            <a:extLst>
              <a:ext uri="{FF2B5EF4-FFF2-40B4-BE49-F238E27FC236}">
                <a16:creationId xmlns:a16="http://schemas.microsoft.com/office/drawing/2014/main" id="{00E8CB5C-B4E3-ED86-6FA2-D9C9713C66C0}"/>
              </a:ext>
            </a:extLst>
          </p:cNvPr>
          <p:cNvPicPr>
            <a:picLocks noChangeAspect="1"/>
          </p:cNvPicPr>
          <p:nvPr/>
        </p:nvPicPr>
        <p:blipFill>
          <a:blip r:embed="rId5"/>
          <a:stretch>
            <a:fillRect/>
          </a:stretch>
        </p:blipFill>
        <p:spPr>
          <a:xfrm>
            <a:off x="9824340" y="383013"/>
            <a:ext cx="1904359" cy="1733104"/>
          </a:xfrm>
          <a:prstGeom prst="rect">
            <a:avLst/>
          </a:prstGeom>
        </p:spPr>
      </p:pic>
      <p:sp>
        <p:nvSpPr>
          <p:cNvPr id="16" name="ZoneTexte 15">
            <a:extLst>
              <a:ext uri="{FF2B5EF4-FFF2-40B4-BE49-F238E27FC236}">
                <a16:creationId xmlns:a16="http://schemas.microsoft.com/office/drawing/2014/main" id="{5A016667-286F-DBF6-62F5-24E7DBB24961}"/>
              </a:ext>
            </a:extLst>
          </p:cNvPr>
          <p:cNvSpPr txBox="1"/>
          <p:nvPr/>
        </p:nvSpPr>
        <p:spPr>
          <a:xfrm>
            <a:off x="7889953" y="2269997"/>
            <a:ext cx="1446407" cy="369332"/>
          </a:xfrm>
          <a:prstGeom prst="rect">
            <a:avLst/>
          </a:prstGeom>
          <a:noFill/>
        </p:spPr>
        <p:txBody>
          <a:bodyPr wrap="square">
            <a:spAutoFit/>
          </a:bodyPr>
          <a:lstStyle/>
          <a:p>
            <a:pPr algn="ctr"/>
            <a:r>
              <a:rPr lang="en-US" dirty="0">
                <a:latin typeface="+mj-lt"/>
              </a:rPr>
              <a:t>G/LFP UAV</a:t>
            </a:r>
            <a:endParaRPr lang="en-US" dirty="0"/>
          </a:p>
        </p:txBody>
      </p:sp>
      <p:sp>
        <p:nvSpPr>
          <p:cNvPr id="17" name="ZoneTexte 16">
            <a:extLst>
              <a:ext uri="{FF2B5EF4-FFF2-40B4-BE49-F238E27FC236}">
                <a16:creationId xmlns:a16="http://schemas.microsoft.com/office/drawing/2014/main" id="{7D43A2FD-EB11-D081-8599-D6EB604D8234}"/>
              </a:ext>
            </a:extLst>
          </p:cNvPr>
          <p:cNvSpPr txBox="1"/>
          <p:nvPr/>
        </p:nvSpPr>
        <p:spPr>
          <a:xfrm>
            <a:off x="10122201" y="2269997"/>
            <a:ext cx="1446407" cy="369332"/>
          </a:xfrm>
          <a:prstGeom prst="rect">
            <a:avLst/>
          </a:prstGeom>
          <a:noFill/>
        </p:spPr>
        <p:txBody>
          <a:bodyPr wrap="square">
            <a:spAutoFit/>
          </a:bodyPr>
          <a:lstStyle/>
          <a:p>
            <a:pPr algn="ctr"/>
            <a:r>
              <a:rPr lang="en-US" dirty="0">
                <a:latin typeface="+mj-lt"/>
              </a:rPr>
              <a:t>G/NMC UAV</a:t>
            </a:r>
            <a:endParaRPr lang="en-US" dirty="0"/>
          </a:p>
        </p:txBody>
      </p:sp>
      <p:sp>
        <p:nvSpPr>
          <p:cNvPr id="23" name="ZoneTexte 22">
            <a:extLst>
              <a:ext uri="{FF2B5EF4-FFF2-40B4-BE49-F238E27FC236}">
                <a16:creationId xmlns:a16="http://schemas.microsoft.com/office/drawing/2014/main" id="{B612C653-1D94-55EC-424E-EE5C4B7B1A2E}"/>
              </a:ext>
            </a:extLst>
          </p:cNvPr>
          <p:cNvSpPr txBox="1"/>
          <p:nvPr/>
        </p:nvSpPr>
        <p:spPr>
          <a:xfrm>
            <a:off x="650835" y="5589240"/>
            <a:ext cx="10917773" cy="646331"/>
          </a:xfrm>
          <a:prstGeom prst="rect">
            <a:avLst/>
          </a:prstGeom>
          <a:noFill/>
        </p:spPr>
        <p:txBody>
          <a:bodyPr wrap="square">
            <a:spAutoFit/>
          </a:bodyPr>
          <a:lstStyle/>
          <a:p>
            <a:r>
              <a:rPr lang="en-US" sz="1800" dirty="0">
                <a:latin typeface="+mj-lt"/>
                <a:sym typeface="Wingdings" panose="05000000000000000000" pitchFamily="2" charset="2"/>
              </a:rPr>
              <a:t>Un mix électrique </a:t>
            </a:r>
            <a:r>
              <a:rPr lang="en-US" sz="1800" u="sng" dirty="0" err="1">
                <a:latin typeface="+mj-lt"/>
                <a:sym typeface="Wingdings" panose="05000000000000000000" pitchFamily="2" charset="2"/>
              </a:rPr>
              <a:t>décarbonné</a:t>
            </a:r>
            <a:r>
              <a:rPr lang="en-US" sz="1800" dirty="0">
                <a:latin typeface="+mj-lt"/>
                <a:sym typeface="Wingdings" panose="05000000000000000000" pitchFamily="2" charset="2"/>
              </a:rPr>
              <a:t> et </a:t>
            </a:r>
            <a:r>
              <a:rPr lang="en-US" sz="1800" dirty="0" err="1">
                <a:latin typeface="+mj-lt"/>
                <a:sym typeface="Wingdings" panose="05000000000000000000" pitchFamily="2" charset="2"/>
              </a:rPr>
              <a:t>une</a:t>
            </a:r>
            <a:r>
              <a:rPr lang="en-US" sz="1800" dirty="0">
                <a:latin typeface="+mj-lt"/>
                <a:sym typeface="Wingdings" panose="05000000000000000000" pitchFamily="2" charset="2"/>
              </a:rPr>
              <a:t> </a:t>
            </a:r>
            <a:r>
              <a:rPr lang="en-US" sz="1800" dirty="0" err="1">
                <a:latin typeface="+mj-lt"/>
                <a:sym typeface="Wingdings" panose="05000000000000000000" pitchFamily="2" charset="2"/>
              </a:rPr>
              <a:t>utilisation</a:t>
            </a:r>
            <a:r>
              <a:rPr lang="en-US" sz="1800" dirty="0">
                <a:latin typeface="+mj-lt"/>
                <a:sym typeface="Wingdings" panose="05000000000000000000" pitchFamily="2" charset="2"/>
              </a:rPr>
              <a:t> sur </a:t>
            </a:r>
            <a:r>
              <a:rPr lang="en-US" sz="1800" dirty="0" err="1">
                <a:latin typeface="+mj-lt"/>
                <a:sym typeface="Wingdings" panose="05000000000000000000" pitchFamily="2" charset="2"/>
              </a:rPr>
              <a:t>une</a:t>
            </a:r>
            <a:r>
              <a:rPr lang="en-US" sz="1800" dirty="0">
                <a:latin typeface="+mj-lt"/>
                <a:sym typeface="Wingdings" panose="05000000000000000000" pitchFamily="2" charset="2"/>
              </a:rPr>
              <a:t> </a:t>
            </a:r>
            <a:r>
              <a:rPr lang="en-US" sz="1800" u="sng" dirty="0">
                <a:latin typeface="+mj-lt"/>
                <a:sym typeface="Wingdings" panose="05000000000000000000" pitchFamily="2" charset="2"/>
              </a:rPr>
              <a:t>longue </a:t>
            </a:r>
            <a:r>
              <a:rPr lang="en-US" sz="1800" u="sng" dirty="0" err="1">
                <a:latin typeface="+mj-lt"/>
                <a:sym typeface="Wingdings" panose="05000000000000000000" pitchFamily="2" charset="2"/>
              </a:rPr>
              <a:t>période</a:t>
            </a:r>
            <a:r>
              <a:rPr lang="en-US" sz="1800" dirty="0">
                <a:latin typeface="+mj-lt"/>
                <a:sym typeface="Wingdings" panose="05000000000000000000" pitchFamily="2" charset="2"/>
              </a:rPr>
              <a:t> </a:t>
            </a:r>
            <a:r>
              <a:rPr lang="en-US" sz="1800" dirty="0" err="1">
                <a:latin typeface="+mj-lt"/>
                <a:sym typeface="Wingdings" panose="05000000000000000000" pitchFamily="2" charset="2"/>
              </a:rPr>
              <a:t>donne</a:t>
            </a:r>
            <a:r>
              <a:rPr lang="en-US" sz="1800" dirty="0">
                <a:latin typeface="+mj-lt"/>
                <a:sym typeface="Wingdings" panose="05000000000000000000" pitchFamily="2" charset="2"/>
              </a:rPr>
              <a:t> </a:t>
            </a:r>
            <a:r>
              <a:rPr lang="en-US" sz="1800" dirty="0" err="1">
                <a:latin typeface="+mj-lt"/>
                <a:sym typeface="Wingdings" panose="05000000000000000000" pitchFamily="2" charset="2"/>
              </a:rPr>
              <a:t>l’avantage</a:t>
            </a:r>
            <a:r>
              <a:rPr lang="en-US" sz="1800" dirty="0">
                <a:latin typeface="+mj-lt"/>
                <a:sym typeface="Wingdings" panose="05000000000000000000" pitchFamily="2" charset="2"/>
              </a:rPr>
              <a:t> aux </a:t>
            </a:r>
            <a:r>
              <a:rPr lang="en-US" sz="1800" u="sng" dirty="0">
                <a:latin typeface="+mj-lt"/>
                <a:sym typeface="Wingdings" panose="05000000000000000000" pitchFamily="2" charset="2"/>
              </a:rPr>
              <a:t>batteries “low-tech”</a:t>
            </a:r>
            <a:r>
              <a:rPr lang="en-US" sz="1800" dirty="0">
                <a:latin typeface="+mj-lt"/>
                <a:sym typeface="Wingdings" panose="05000000000000000000" pitchFamily="2" charset="2"/>
              </a:rPr>
              <a:t>, </a:t>
            </a:r>
            <a:r>
              <a:rPr lang="en-US" sz="1800" dirty="0" err="1">
                <a:latin typeface="+mj-lt"/>
                <a:sym typeface="Wingdings" panose="05000000000000000000" pitchFamily="2" charset="2"/>
              </a:rPr>
              <a:t>c’est</a:t>
            </a:r>
            <a:r>
              <a:rPr lang="en-US" sz="1800" dirty="0">
                <a:latin typeface="+mj-lt"/>
                <a:sym typeface="Wingdings" panose="05000000000000000000" pitchFamily="2" charset="2"/>
              </a:rPr>
              <a:t>-à-dire </a:t>
            </a:r>
            <a:r>
              <a:rPr lang="en-US" sz="1800" dirty="0" err="1">
                <a:latin typeface="+mj-lt"/>
                <a:sym typeface="Wingdings" panose="05000000000000000000" pitchFamily="2" charset="2"/>
              </a:rPr>
              <a:t>peu</a:t>
            </a:r>
            <a:r>
              <a:rPr lang="en-US" sz="1800" dirty="0">
                <a:latin typeface="+mj-lt"/>
                <a:sym typeface="Wingdings" panose="05000000000000000000" pitchFamily="2" charset="2"/>
              </a:rPr>
              <a:t> </a:t>
            </a:r>
            <a:r>
              <a:rPr lang="en-US" sz="1800" dirty="0" err="1">
                <a:latin typeface="+mj-lt"/>
                <a:sym typeface="Wingdings" panose="05000000000000000000" pitchFamily="2" charset="2"/>
              </a:rPr>
              <a:t>perfomantes</a:t>
            </a:r>
            <a:r>
              <a:rPr lang="en-US" sz="1800" dirty="0">
                <a:latin typeface="+mj-lt"/>
                <a:sym typeface="Wingdings" panose="05000000000000000000" pitchFamily="2" charset="2"/>
              </a:rPr>
              <a:t> </a:t>
            </a:r>
            <a:r>
              <a:rPr lang="en-US" sz="1800" dirty="0" err="1">
                <a:latin typeface="+mj-lt"/>
                <a:sym typeface="Wingdings" panose="05000000000000000000" pitchFamily="2" charset="2"/>
              </a:rPr>
              <a:t>mais</a:t>
            </a:r>
            <a:r>
              <a:rPr lang="en-US" sz="1800" dirty="0">
                <a:latin typeface="+mj-lt"/>
                <a:sym typeface="Wingdings" panose="05000000000000000000" pitchFamily="2" charset="2"/>
              </a:rPr>
              <a:t> durables.</a:t>
            </a:r>
            <a:endParaRPr lang="en-US" dirty="0"/>
          </a:p>
        </p:txBody>
      </p:sp>
    </p:spTree>
    <p:extLst>
      <p:ext uri="{BB962C8B-B14F-4D97-AF65-F5344CB8AC3E}">
        <p14:creationId xmlns:p14="http://schemas.microsoft.com/office/powerpoint/2010/main" val="3488006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725EB4-1F95-A57D-A0D0-02F25A27003A}"/>
              </a:ext>
            </a:extLst>
          </p:cNvPr>
          <p:cNvSpPr>
            <a:spLocks noGrp="1"/>
          </p:cNvSpPr>
          <p:nvPr>
            <p:ph type="title"/>
          </p:nvPr>
        </p:nvSpPr>
        <p:spPr>
          <a:xfrm>
            <a:off x="1415480" y="0"/>
            <a:ext cx="10776520" cy="800100"/>
          </a:xfrm>
        </p:spPr>
        <p:txBody>
          <a:bodyPr>
            <a:noAutofit/>
          </a:bodyPr>
          <a:lstStyle/>
          <a:p>
            <a:pPr algn="l"/>
            <a:r>
              <a:rPr lang="en-US" sz="2400" dirty="0" err="1">
                <a:latin typeface="+mj-lt"/>
              </a:rPr>
              <a:t>Réaliser</a:t>
            </a:r>
            <a:r>
              <a:rPr lang="en-US" sz="2400" dirty="0">
                <a:latin typeface="+mj-lt"/>
              </a:rPr>
              <a:t> </a:t>
            </a:r>
            <a:r>
              <a:rPr lang="en-US" sz="2400" dirty="0" err="1">
                <a:latin typeface="+mj-lt"/>
              </a:rPr>
              <a:t>une</a:t>
            </a:r>
            <a:r>
              <a:rPr lang="en-US" sz="2400" dirty="0">
                <a:latin typeface="+mj-lt"/>
              </a:rPr>
              <a:t> ACV : les </a:t>
            </a:r>
            <a:r>
              <a:rPr lang="en-US" sz="2400" dirty="0" err="1">
                <a:latin typeface="+mj-lt"/>
              </a:rPr>
              <a:t>outils</a:t>
            </a:r>
            <a:r>
              <a:rPr lang="en-US" sz="2400" dirty="0">
                <a:latin typeface="+mj-lt"/>
              </a:rPr>
              <a:t> et </a:t>
            </a:r>
            <a:r>
              <a:rPr lang="en-US" sz="2400" dirty="0" err="1">
                <a:latin typeface="+mj-lt"/>
              </a:rPr>
              <a:t>leurs</a:t>
            </a:r>
            <a:r>
              <a:rPr lang="en-US" sz="2400" dirty="0">
                <a:latin typeface="+mj-lt"/>
              </a:rPr>
              <a:t> </a:t>
            </a:r>
            <a:r>
              <a:rPr lang="en-US" sz="2400" dirty="0" err="1">
                <a:latin typeface="+mj-lt"/>
              </a:rPr>
              <a:t>limites</a:t>
            </a:r>
            <a:endParaRPr lang="en-US" sz="2400" dirty="0">
              <a:latin typeface="+mj-lt"/>
            </a:endParaRPr>
          </a:p>
        </p:txBody>
      </p:sp>
      <p:sp>
        <p:nvSpPr>
          <p:cNvPr id="4" name="Espace réservé du pied de page 3">
            <a:extLst>
              <a:ext uri="{FF2B5EF4-FFF2-40B4-BE49-F238E27FC236}">
                <a16:creationId xmlns:a16="http://schemas.microsoft.com/office/drawing/2014/main" id="{6D8CE654-5678-63DF-376B-8EF181B6C9BB}"/>
              </a:ext>
            </a:extLst>
          </p:cNvPr>
          <p:cNvSpPr>
            <a:spLocks noGrp="1"/>
          </p:cNvSpPr>
          <p:nvPr>
            <p:ph type="ftr" sz="quarter" idx="11"/>
          </p:nvPr>
        </p:nvSpPr>
        <p:spPr/>
        <p:txBody>
          <a:bodyPr/>
          <a:lstStyle/>
          <a:p>
            <a:pPr>
              <a:defRPr/>
            </a:pPr>
            <a:r>
              <a:rPr lang="fr-FR"/>
              <a:t>ISAE-SUPAERO</a:t>
            </a:r>
          </a:p>
        </p:txBody>
      </p:sp>
      <p:sp>
        <p:nvSpPr>
          <p:cNvPr id="5" name="Espace réservé du numéro de diapositive 4">
            <a:extLst>
              <a:ext uri="{FF2B5EF4-FFF2-40B4-BE49-F238E27FC236}">
                <a16:creationId xmlns:a16="http://schemas.microsoft.com/office/drawing/2014/main" id="{0D4907D5-207D-D58F-1D6A-C19D810076A4}"/>
              </a:ext>
            </a:extLst>
          </p:cNvPr>
          <p:cNvSpPr>
            <a:spLocks noGrp="1"/>
          </p:cNvSpPr>
          <p:nvPr>
            <p:ph type="sldNum" sz="quarter" idx="12"/>
          </p:nvPr>
        </p:nvSpPr>
        <p:spPr/>
        <p:txBody>
          <a:bodyPr/>
          <a:lstStyle/>
          <a:p>
            <a:pPr>
              <a:defRPr/>
            </a:pPr>
            <a:fld id="{5E177536-18BF-1743-A360-A4663329E682}" type="slidenum">
              <a:rPr lang="fr-FR" smtClean="0"/>
              <a:t>2</a:t>
            </a:fld>
            <a:endParaRPr lang="fr-FR"/>
          </a:p>
        </p:txBody>
      </p:sp>
      <p:sp>
        <p:nvSpPr>
          <p:cNvPr id="8" name="Rectangle 7">
            <a:extLst>
              <a:ext uri="{FF2B5EF4-FFF2-40B4-BE49-F238E27FC236}">
                <a16:creationId xmlns:a16="http://schemas.microsoft.com/office/drawing/2014/main" id="{A2BED798-7500-AAB2-5B12-FC71B4539364}"/>
              </a:ext>
            </a:extLst>
          </p:cNvPr>
          <p:cNvSpPr/>
          <p:nvPr/>
        </p:nvSpPr>
        <p:spPr>
          <a:xfrm>
            <a:off x="2577482" y="1271917"/>
            <a:ext cx="2340000" cy="576064"/>
          </a:xfrm>
          <a:prstGeom prst="rect">
            <a:avLst/>
          </a:prstGeom>
          <a:solidFill>
            <a:schemeClr val="tx2">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r"/>
            <a:endParaRPr lang="en-US" sz="1600" b="1" dirty="0"/>
          </a:p>
        </p:txBody>
      </p:sp>
      <p:pic>
        <p:nvPicPr>
          <p:cNvPr id="15" name="Graphique 14" descr="Calendrier journalier avec un remplissage uni">
            <a:extLst>
              <a:ext uri="{FF2B5EF4-FFF2-40B4-BE49-F238E27FC236}">
                <a16:creationId xmlns:a16="http://schemas.microsoft.com/office/drawing/2014/main" id="{5452BB8D-9E46-9C1D-2135-FA7B809802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49492" y="1271917"/>
            <a:ext cx="576064" cy="576064"/>
          </a:xfrm>
          <a:prstGeom prst="rect">
            <a:avLst/>
          </a:prstGeom>
        </p:spPr>
      </p:pic>
      <p:sp>
        <p:nvSpPr>
          <p:cNvPr id="22" name="Rectangle 21">
            <a:extLst>
              <a:ext uri="{FF2B5EF4-FFF2-40B4-BE49-F238E27FC236}">
                <a16:creationId xmlns:a16="http://schemas.microsoft.com/office/drawing/2014/main" id="{0C97B6A9-AC5B-82F4-DF9F-86DD32117F80}"/>
              </a:ext>
            </a:extLst>
          </p:cNvPr>
          <p:cNvSpPr/>
          <p:nvPr/>
        </p:nvSpPr>
        <p:spPr>
          <a:xfrm>
            <a:off x="5564279" y="1275606"/>
            <a:ext cx="2340000" cy="576064"/>
          </a:xfrm>
          <a:prstGeom prst="rect">
            <a:avLst/>
          </a:prstGeom>
          <a:solidFill>
            <a:schemeClr val="tx2">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r"/>
            <a:endParaRPr lang="en-US" sz="1600" b="1" dirty="0"/>
          </a:p>
        </p:txBody>
      </p:sp>
      <p:pic>
        <p:nvPicPr>
          <p:cNvPr id="21" name="Graphique 20" descr="Illustrateur avec un remplissage uni">
            <a:extLst>
              <a:ext uri="{FF2B5EF4-FFF2-40B4-BE49-F238E27FC236}">
                <a16:creationId xmlns:a16="http://schemas.microsoft.com/office/drawing/2014/main" id="{6ACFB0DC-2038-EC1C-813C-08F764052F5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66982" y="1268760"/>
            <a:ext cx="582910" cy="582910"/>
          </a:xfrm>
          <a:prstGeom prst="rect">
            <a:avLst/>
          </a:prstGeom>
        </p:spPr>
      </p:pic>
      <p:sp>
        <p:nvSpPr>
          <p:cNvPr id="25" name="ZoneTexte 24">
            <a:extLst>
              <a:ext uri="{FF2B5EF4-FFF2-40B4-BE49-F238E27FC236}">
                <a16:creationId xmlns:a16="http://schemas.microsoft.com/office/drawing/2014/main" id="{433C6AFE-248F-DC69-2388-EEE48A31F2B3}"/>
              </a:ext>
            </a:extLst>
          </p:cNvPr>
          <p:cNvSpPr txBox="1"/>
          <p:nvPr/>
        </p:nvSpPr>
        <p:spPr>
          <a:xfrm>
            <a:off x="6299717" y="1398716"/>
            <a:ext cx="1462951" cy="338554"/>
          </a:xfrm>
          <a:prstGeom prst="rect">
            <a:avLst/>
          </a:prstGeom>
          <a:noFill/>
        </p:spPr>
        <p:txBody>
          <a:bodyPr wrap="square">
            <a:spAutoFit/>
          </a:bodyPr>
          <a:lstStyle/>
          <a:p>
            <a:pPr algn="ctr"/>
            <a:r>
              <a:rPr lang="en-US" sz="1600" b="1" dirty="0">
                <a:solidFill>
                  <a:schemeClr val="bg1"/>
                </a:solidFill>
                <a:latin typeface="+mj-lt"/>
              </a:rPr>
              <a:t>LCA software</a:t>
            </a:r>
          </a:p>
        </p:txBody>
      </p:sp>
      <p:sp>
        <p:nvSpPr>
          <p:cNvPr id="26" name="Rectangle 25">
            <a:extLst>
              <a:ext uri="{FF2B5EF4-FFF2-40B4-BE49-F238E27FC236}">
                <a16:creationId xmlns:a16="http://schemas.microsoft.com/office/drawing/2014/main" id="{DBCA8D57-7265-500A-0463-D6CFF73BA4B2}"/>
              </a:ext>
            </a:extLst>
          </p:cNvPr>
          <p:cNvSpPr/>
          <p:nvPr/>
        </p:nvSpPr>
        <p:spPr>
          <a:xfrm>
            <a:off x="8580536" y="1281577"/>
            <a:ext cx="2340000" cy="576064"/>
          </a:xfrm>
          <a:prstGeom prst="rect">
            <a:avLst/>
          </a:prstGeom>
          <a:solidFill>
            <a:schemeClr val="tx2">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r"/>
            <a:endParaRPr lang="en-US" sz="1600" b="1" dirty="0"/>
          </a:p>
        </p:txBody>
      </p:sp>
      <p:sp>
        <p:nvSpPr>
          <p:cNvPr id="28" name="ZoneTexte 27">
            <a:extLst>
              <a:ext uri="{FF2B5EF4-FFF2-40B4-BE49-F238E27FC236}">
                <a16:creationId xmlns:a16="http://schemas.microsoft.com/office/drawing/2014/main" id="{4C880102-34F5-139B-7E2F-86D8B2361A13}"/>
              </a:ext>
            </a:extLst>
          </p:cNvPr>
          <p:cNvSpPr txBox="1"/>
          <p:nvPr/>
        </p:nvSpPr>
        <p:spPr>
          <a:xfrm>
            <a:off x="9229216" y="1281577"/>
            <a:ext cx="1691320" cy="584775"/>
          </a:xfrm>
          <a:prstGeom prst="rect">
            <a:avLst/>
          </a:prstGeom>
          <a:noFill/>
        </p:spPr>
        <p:txBody>
          <a:bodyPr wrap="square">
            <a:spAutoFit/>
          </a:bodyPr>
          <a:lstStyle/>
          <a:p>
            <a:pPr algn="ctr"/>
            <a:r>
              <a:rPr lang="en-US" sz="1600" b="1" dirty="0">
                <a:solidFill>
                  <a:schemeClr val="bg1"/>
                </a:solidFill>
                <a:latin typeface="+mj-lt"/>
              </a:rPr>
              <a:t>LCA through programming</a:t>
            </a:r>
          </a:p>
        </p:txBody>
      </p:sp>
      <p:sp>
        <p:nvSpPr>
          <p:cNvPr id="29" name="ZoneTexte 28">
            <a:extLst>
              <a:ext uri="{FF2B5EF4-FFF2-40B4-BE49-F238E27FC236}">
                <a16:creationId xmlns:a16="http://schemas.microsoft.com/office/drawing/2014/main" id="{3805C8A0-8D8B-C009-3ECA-BE0B255D3A01}"/>
              </a:ext>
            </a:extLst>
          </p:cNvPr>
          <p:cNvSpPr txBox="1"/>
          <p:nvPr/>
        </p:nvSpPr>
        <p:spPr>
          <a:xfrm>
            <a:off x="3380659" y="1398716"/>
            <a:ext cx="1278994" cy="338554"/>
          </a:xfrm>
          <a:prstGeom prst="rect">
            <a:avLst/>
          </a:prstGeom>
          <a:noFill/>
        </p:spPr>
        <p:txBody>
          <a:bodyPr wrap="square">
            <a:spAutoFit/>
          </a:bodyPr>
          <a:lstStyle/>
          <a:p>
            <a:pPr algn="ctr"/>
            <a:r>
              <a:rPr lang="en-US" sz="1600" b="1" dirty="0">
                <a:solidFill>
                  <a:schemeClr val="bg1"/>
                </a:solidFill>
                <a:latin typeface="+mj-lt"/>
              </a:rPr>
              <a:t>Spreadsheet</a:t>
            </a:r>
          </a:p>
        </p:txBody>
      </p:sp>
      <p:pic>
        <p:nvPicPr>
          <p:cNvPr id="11" name="Graphique 10" descr="Terminal Cmd avec un remplissage uni">
            <a:extLst>
              <a:ext uri="{FF2B5EF4-FFF2-40B4-BE49-F238E27FC236}">
                <a16:creationId xmlns:a16="http://schemas.microsoft.com/office/drawing/2014/main" id="{123A78B1-D77D-1927-F3BA-8AC00775E0C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676636" y="1268760"/>
            <a:ext cx="597592" cy="597592"/>
          </a:xfrm>
          <a:prstGeom prst="rect">
            <a:avLst/>
          </a:prstGeom>
        </p:spPr>
      </p:pic>
      <p:sp>
        <p:nvSpPr>
          <p:cNvPr id="30" name="ZoneTexte 29">
            <a:extLst>
              <a:ext uri="{FF2B5EF4-FFF2-40B4-BE49-F238E27FC236}">
                <a16:creationId xmlns:a16="http://schemas.microsoft.com/office/drawing/2014/main" id="{563B80A6-01E5-A437-6772-2289AF588591}"/>
              </a:ext>
            </a:extLst>
          </p:cNvPr>
          <p:cNvSpPr txBox="1"/>
          <p:nvPr/>
        </p:nvSpPr>
        <p:spPr>
          <a:xfrm>
            <a:off x="407368" y="2250863"/>
            <a:ext cx="1165704" cy="338554"/>
          </a:xfrm>
          <a:prstGeom prst="rect">
            <a:avLst/>
          </a:prstGeom>
          <a:noFill/>
        </p:spPr>
        <p:txBody>
          <a:bodyPr wrap="none" rtlCol="0">
            <a:spAutoFit/>
          </a:bodyPr>
          <a:lstStyle/>
          <a:p>
            <a:r>
              <a:rPr lang="en-US" sz="1600" b="1" dirty="0"/>
              <a:t>Ease-of-use</a:t>
            </a:r>
          </a:p>
        </p:txBody>
      </p:sp>
      <p:sp>
        <p:nvSpPr>
          <p:cNvPr id="31" name="ZoneTexte 30">
            <a:extLst>
              <a:ext uri="{FF2B5EF4-FFF2-40B4-BE49-F238E27FC236}">
                <a16:creationId xmlns:a16="http://schemas.microsoft.com/office/drawing/2014/main" id="{966FCF51-B1D7-1A15-F93E-1067A6C78749}"/>
              </a:ext>
            </a:extLst>
          </p:cNvPr>
          <p:cNvSpPr txBox="1"/>
          <p:nvPr/>
        </p:nvSpPr>
        <p:spPr>
          <a:xfrm>
            <a:off x="393152" y="2791793"/>
            <a:ext cx="1433406" cy="584775"/>
          </a:xfrm>
          <a:prstGeom prst="rect">
            <a:avLst/>
          </a:prstGeom>
          <a:noFill/>
        </p:spPr>
        <p:txBody>
          <a:bodyPr wrap="none" rtlCol="0">
            <a:spAutoFit/>
          </a:bodyPr>
          <a:lstStyle/>
          <a:p>
            <a:r>
              <a:rPr lang="en-US" sz="1600" b="1" dirty="0"/>
              <a:t>Functionalities</a:t>
            </a:r>
          </a:p>
          <a:p>
            <a:r>
              <a:rPr lang="en-US" sz="1600" b="1" dirty="0"/>
              <a:t>&amp; Versatility</a:t>
            </a:r>
          </a:p>
        </p:txBody>
      </p:sp>
      <p:sp>
        <p:nvSpPr>
          <p:cNvPr id="32" name="ZoneTexte 31">
            <a:extLst>
              <a:ext uri="{FF2B5EF4-FFF2-40B4-BE49-F238E27FC236}">
                <a16:creationId xmlns:a16="http://schemas.microsoft.com/office/drawing/2014/main" id="{BC5DA101-CF5A-050C-1638-8A4340516409}"/>
              </a:ext>
            </a:extLst>
          </p:cNvPr>
          <p:cNvSpPr txBox="1"/>
          <p:nvPr/>
        </p:nvSpPr>
        <p:spPr>
          <a:xfrm>
            <a:off x="407368" y="3609723"/>
            <a:ext cx="1500732" cy="584775"/>
          </a:xfrm>
          <a:prstGeom prst="rect">
            <a:avLst/>
          </a:prstGeom>
          <a:noFill/>
        </p:spPr>
        <p:txBody>
          <a:bodyPr wrap="none" rtlCol="0">
            <a:spAutoFit/>
          </a:bodyPr>
          <a:lstStyle/>
          <a:p>
            <a:r>
              <a:rPr lang="en-US" sz="1600" b="1" dirty="0"/>
              <a:t>Possibility of </a:t>
            </a:r>
          </a:p>
          <a:p>
            <a:r>
              <a:rPr lang="en-US" sz="1600" b="1" dirty="0"/>
              <a:t>doing a full LCA</a:t>
            </a:r>
          </a:p>
        </p:txBody>
      </p:sp>
      <p:sp>
        <p:nvSpPr>
          <p:cNvPr id="33" name="ZoneTexte 32">
            <a:extLst>
              <a:ext uri="{FF2B5EF4-FFF2-40B4-BE49-F238E27FC236}">
                <a16:creationId xmlns:a16="http://schemas.microsoft.com/office/drawing/2014/main" id="{B37EAAC3-33BB-31C5-098F-265FDA7E380F}"/>
              </a:ext>
            </a:extLst>
          </p:cNvPr>
          <p:cNvSpPr txBox="1"/>
          <p:nvPr/>
        </p:nvSpPr>
        <p:spPr>
          <a:xfrm>
            <a:off x="407368" y="4547474"/>
            <a:ext cx="1688283" cy="338554"/>
          </a:xfrm>
          <a:prstGeom prst="rect">
            <a:avLst/>
          </a:prstGeom>
          <a:noFill/>
        </p:spPr>
        <p:txBody>
          <a:bodyPr wrap="none" rtlCol="0">
            <a:spAutoFit/>
          </a:bodyPr>
          <a:lstStyle/>
          <a:p>
            <a:r>
              <a:rPr lang="en-US" sz="1600" b="1" dirty="0"/>
              <a:t>Calculation speed</a:t>
            </a:r>
          </a:p>
        </p:txBody>
      </p:sp>
      <p:grpSp>
        <p:nvGrpSpPr>
          <p:cNvPr id="43" name="Groupe 42">
            <a:extLst>
              <a:ext uri="{FF2B5EF4-FFF2-40B4-BE49-F238E27FC236}">
                <a16:creationId xmlns:a16="http://schemas.microsoft.com/office/drawing/2014/main" id="{4C070A63-AEE2-CC78-5ECA-8C706E97872C}"/>
              </a:ext>
            </a:extLst>
          </p:cNvPr>
          <p:cNvGrpSpPr/>
          <p:nvPr/>
        </p:nvGrpSpPr>
        <p:grpSpPr>
          <a:xfrm>
            <a:off x="3223889" y="2324352"/>
            <a:ext cx="995046" cy="163553"/>
            <a:chOff x="2567608" y="2653518"/>
            <a:chExt cx="1352786" cy="222354"/>
          </a:xfrm>
        </p:grpSpPr>
        <p:sp>
          <p:nvSpPr>
            <p:cNvPr id="34" name="Ellipse 33">
              <a:extLst>
                <a:ext uri="{FF2B5EF4-FFF2-40B4-BE49-F238E27FC236}">
                  <a16:creationId xmlns:a16="http://schemas.microsoft.com/office/drawing/2014/main" id="{DBAB1898-0EC6-BC1D-0B0C-734F95149FA6}"/>
                </a:ext>
              </a:extLst>
            </p:cNvPr>
            <p:cNvSpPr/>
            <p:nvPr/>
          </p:nvSpPr>
          <p:spPr>
            <a:xfrm>
              <a:off x="2567608" y="265984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Ellipse 37">
              <a:extLst>
                <a:ext uri="{FF2B5EF4-FFF2-40B4-BE49-F238E27FC236}">
                  <a16:creationId xmlns:a16="http://schemas.microsoft.com/office/drawing/2014/main" id="{741FF31A-01F4-4216-2309-C45343AA6495}"/>
                </a:ext>
              </a:extLst>
            </p:cNvPr>
            <p:cNvSpPr/>
            <p:nvPr/>
          </p:nvSpPr>
          <p:spPr>
            <a:xfrm>
              <a:off x="2853077" y="265984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Ellipse 38">
              <a:extLst>
                <a:ext uri="{FF2B5EF4-FFF2-40B4-BE49-F238E27FC236}">
                  <a16:creationId xmlns:a16="http://schemas.microsoft.com/office/drawing/2014/main" id="{C185028D-5E24-593E-4683-82D55F56AE90}"/>
                </a:ext>
              </a:extLst>
            </p:cNvPr>
            <p:cNvSpPr/>
            <p:nvPr/>
          </p:nvSpPr>
          <p:spPr>
            <a:xfrm>
              <a:off x="3138546" y="265984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Ellipse 40">
              <a:extLst>
                <a:ext uri="{FF2B5EF4-FFF2-40B4-BE49-F238E27FC236}">
                  <a16:creationId xmlns:a16="http://schemas.microsoft.com/office/drawing/2014/main" id="{0715F275-02A1-0B38-CEC2-1142310F3184}"/>
                </a:ext>
              </a:extLst>
            </p:cNvPr>
            <p:cNvSpPr/>
            <p:nvPr/>
          </p:nvSpPr>
          <p:spPr>
            <a:xfrm>
              <a:off x="3424015" y="265351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Ellipse 41">
              <a:extLst>
                <a:ext uri="{FF2B5EF4-FFF2-40B4-BE49-F238E27FC236}">
                  <a16:creationId xmlns:a16="http://schemas.microsoft.com/office/drawing/2014/main" id="{4A9F764D-1763-41B6-8D39-567455AA0F13}"/>
                </a:ext>
              </a:extLst>
            </p:cNvPr>
            <p:cNvSpPr/>
            <p:nvPr/>
          </p:nvSpPr>
          <p:spPr>
            <a:xfrm>
              <a:off x="3704370" y="2653518"/>
              <a:ext cx="216024" cy="21602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e 43">
            <a:extLst>
              <a:ext uri="{FF2B5EF4-FFF2-40B4-BE49-F238E27FC236}">
                <a16:creationId xmlns:a16="http://schemas.microsoft.com/office/drawing/2014/main" id="{C8859517-A5C5-75D6-1713-D1E3F61CBD30}"/>
              </a:ext>
            </a:extLst>
          </p:cNvPr>
          <p:cNvGrpSpPr/>
          <p:nvPr/>
        </p:nvGrpSpPr>
        <p:grpSpPr>
          <a:xfrm>
            <a:off x="3223889" y="3003782"/>
            <a:ext cx="995046" cy="163553"/>
            <a:chOff x="2567608" y="2653518"/>
            <a:chExt cx="1352786" cy="222354"/>
          </a:xfrm>
        </p:grpSpPr>
        <p:sp>
          <p:nvSpPr>
            <p:cNvPr id="45" name="Ellipse 44">
              <a:extLst>
                <a:ext uri="{FF2B5EF4-FFF2-40B4-BE49-F238E27FC236}">
                  <a16:creationId xmlns:a16="http://schemas.microsoft.com/office/drawing/2014/main" id="{ADB8EC60-A292-323A-6E85-23534B0F3D79}"/>
                </a:ext>
              </a:extLst>
            </p:cNvPr>
            <p:cNvSpPr/>
            <p:nvPr/>
          </p:nvSpPr>
          <p:spPr>
            <a:xfrm>
              <a:off x="2567608" y="265984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Ellipse 45">
              <a:extLst>
                <a:ext uri="{FF2B5EF4-FFF2-40B4-BE49-F238E27FC236}">
                  <a16:creationId xmlns:a16="http://schemas.microsoft.com/office/drawing/2014/main" id="{32442FAB-DCB5-8954-044E-29E336D2593C}"/>
                </a:ext>
              </a:extLst>
            </p:cNvPr>
            <p:cNvSpPr/>
            <p:nvPr/>
          </p:nvSpPr>
          <p:spPr>
            <a:xfrm>
              <a:off x="2853077" y="2659848"/>
              <a:ext cx="216024" cy="21602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Ellipse 46">
              <a:extLst>
                <a:ext uri="{FF2B5EF4-FFF2-40B4-BE49-F238E27FC236}">
                  <a16:creationId xmlns:a16="http://schemas.microsoft.com/office/drawing/2014/main" id="{E5392F2F-B76E-73D1-5A07-022E9464AAE4}"/>
                </a:ext>
              </a:extLst>
            </p:cNvPr>
            <p:cNvSpPr/>
            <p:nvPr/>
          </p:nvSpPr>
          <p:spPr>
            <a:xfrm>
              <a:off x="3138546" y="2659848"/>
              <a:ext cx="216024" cy="21602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Ellipse 47">
              <a:extLst>
                <a:ext uri="{FF2B5EF4-FFF2-40B4-BE49-F238E27FC236}">
                  <a16:creationId xmlns:a16="http://schemas.microsoft.com/office/drawing/2014/main" id="{3114793B-3E58-88A8-3243-E249938C6818}"/>
                </a:ext>
              </a:extLst>
            </p:cNvPr>
            <p:cNvSpPr/>
            <p:nvPr/>
          </p:nvSpPr>
          <p:spPr>
            <a:xfrm>
              <a:off x="3424015" y="2653518"/>
              <a:ext cx="216024" cy="21602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Ellipse 48">
              <a:extLst>
                <a:ext uri="{FF2B5EF4-FFF2-40B4-BE49-F238E27FC236}">
                  <a16:creationId xmlns:a16="http://schemas.microsoft.com/office/drawing/2014/main" id="{6A156110-F0DA-3BC6-2C1E-311124D12C0E}"/>
                </a:ext>
              </a:extLst>
            </p:cNvPr>
            <p:cNvSpPr/>
            <p:nvPr/>
          </p:nvSpPr>
          <p:spPr>
            <a:xfrm>
              <a:off x="3704370" y="2653518"/>
              <a:ext cx="216024" cy="21602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e 49">
            <a:extLst>
              <a:ext uri="{FF2B5EF4-FFF2-40B4-BE49-F238E27FC236}">
                <a16:creationId xmlns:a16="http://schemas.microsoft.com/office/drawing/2014/main" id="{0919AC44-D7BA-A9E7-94E6-04F774E1DF8A}"/>
              </a:ext>
            </a:extLst>
          </p:cNvPr>
          <p:cNvGrpSpPr/>
          <p:nvPr/>
        </p:nvGrpSpPr>
        <p:grpSpPr>
          <a:xfrm>
            <a:off x="3228746" y="3821711"/>
            <a:ext cx="995046" cy="163553"/>
            <a:chOff x="2567608" y="2653518"/>
            <a:chExt cx="1352786" cy="222354"/>
          </a:xfrm>
        </p:grpSpPr>
        <p:sp>
          <p:nvSpPr>
            <p:cNvPr id="51" name="Ellipse 50">
              <a:extLst>
                <a:ext uri="{FF2B5EF4-FFF2-40B4-BE49-F238E27FC236}">
                  <a16:creationId xmlns:a16="http://schemas.microsoft.com/office/drawing/2014/main" id="{FC84C941-67BD-0867-17F7-8C949B443C54}"/>
                </a:ext>
              </a:extLst>
            </p:cNvPr>
            <p:cNvSpPr/>
            <p:nvPr/>
          </p:nvSpPr>
          <p:spPr>
            <a:xfrm>
              <a:off x="2567608" y="265984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Ellipse 51">
              <a:extLst>
                <a:ext uri="{FF2B5EF4-FFF2-40B4-BE49-F238E27FC236}">
                  <a16:creationId xmlns:a16="http://schemas.microsoft.com/office/drawing/2014/main" id="{D0F32D70-9E05-B5DD-3564-44B1D1209096}"/>
                </a:ext>
              </a:extLst>
            </p:cNvPr>
            <p:cNvSpPr/>
            <p:nvPr/>
          </p:nvSpPr>
          <p:spPr>
            <a:xfrm>
              <a:off x="2853077" y="2659848"/>
              <a:ext cx="216024" cy="21602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Ellipse 52">
              <a:extLst>
                <a:ext uri="{FF2B5EF4-FFF2-40B4-BE49-F238E27FC236}">
                  <a16:creationId xmlns:a16="http://schemas.microsoft.com/office/drawing/2014/main" id="{7E3E9BE8-9147-F39E-B466-6AA76DF62000}"/>
                </a:ext>
              </a:extLst>
            </p:cNvPr>
            <p:cNvSpPr/>
            <p:nvPr/>
          </p:nvSpPr>
          <p:spPr>
            <a:xfrm>
              <a:off x="3138546" y="2659848"/>
              <a:ext cx="216024" cy="21602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Ellipse 53">
              <a:extLst>
                <a:ext uri="{FF2B5EF4-FFF2-40B4-BE49-F238E27FC236}">
                  <a16:creationId xmlns:a16="http://schemas.microsoft.com/office/drawing/2014/main" id="{9E14C590-0807-0DA7-C77F-0C14A443F380}"/>
                </a:ext>
              </a:extLst>
            </p:cNvPr>
            <p:cNvSpPr/>
            <p:nvPr/>
          </p:nvSpPr>
          <p:spPr>
            <a:xfrm>
              <a:off x="3424015" y="2653518"/>
              <a:ext cx="216024" cy="21602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Ellipse 54">
              <a:extLst>
                <a:ext uri="{FF2B5EF4-FFF2-40B4-BE49-F238E27FC236}">
                  <a16:creationId xmlns:a16="http://schemas.microsoft.com/office/drawing/2014/main" id="{C45DA56B-BCCA-AE65-6240-193990463576}"/>
                </a:ext>
              </a:extLst>
            </p:cNvPr>
            <p:cNvSpPr/>
            <p:nvPr/>
          </p:nvSpPr>
          <p:spPr>
            <a:xfrm>
              <a:off x="3704370" y="2653518"/>
              <a:ext cx="216024" cy="21602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e 55">
            <a:extLst>
              <a:ext uri="{FF2B5EF4-FFF2-40B4-BE49-F238E27FC236}">
                <a16:creationId xmlns:a16="http://schemas.microsoft.com/office/drawing/2014/main" id="{E778CE12-2BBA-089E-264F-703F903A4389}"/>
              </a:ext>
            </a:extLst>
          </p:cNvPr>
          <p:cNvGrpSpPr/>
          <p:nvPr/>
        </p:nvGrpSpPr>
        <p:grpSpPr>
          <a:xfrm>
            <a:off x="3226446" y="4620797"/>
            <a:ext cx="995046" cy="163553"/>
            <a:chOff x="2567608" y="2653518"/>
            <a:chExt cx="1352786" cy="222354"/>
          </a:xfrm>
        </p:grpSpPr>
        <p:sp>
          <p:nvSpPr>
            <p:cNvPr id="57" name="Ellipse 56">
              <a:extLst>
                <a:ext uri="{FF2B5EF4-FFF2-40B4-BE49-F238E27FC236}">
                  <a16:creationId xmlns:a16="http://schemas.microsoft.com/office/drawing/2014/main" id="{51757CC1-4610-F766-9F43-BCC3A1DAC2AD}"/>
                </a:ext>
              </a:extLst>
            </p:cNvPr>
            <p:cNvSpPr/>
            <p:nvPr/>
          </p:nvSpPr>
          <p:spPr>
            <a:xfrm>
              <a:off x="2567608" y="265984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Ellipse 57">
              <a:extLst>
                <a:ext uri="{FF2B5EF4-FFF2-40B4-BE49-F238E27FC236}">
                  <a16:creationId xmlns:a16="http://schemas.microsoft.com/office/drawing/2014/main" id="{B6FA3263-692D-5E1E-C292-908BC0317DCD}"/>
                </a:ext>
              </a:extLst>
            </p:cNvPr>
            <p:cNvSpPr/>
            <p:nvPr/>
          </p:nvSpPr>
          <p:spPr>
            <a:xfrm>
              <a:off x="2853077" y="265984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Ellipse 58">
              <a:extLst>
                <a:ext uri="{FF2B5EF4-FFF2-40B4-BE49-F238E27FC236}">
                  <a16:creationId xmlns:a16="http://schemas.microsoft.com/office/drawing/2014/main" id="{49D03BFD-2C2E-847C-3004-C4D58079904D}"/>
                </a:ext>
              </a:extLst>
            </p:cNvPr>
            <p:cNvSpPr/>
            <p:nvPr/>
          </p:nvSpPr>
          <p:spPr>
            <a:xfrm>
              <a:off x="3138546" y="265984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Ellipse 59">
              <a:extLst>
                <a:ext uri="{FF2B5EF4-FFF2-40B4-BE49-F238E27FC236}">
                  <a16:creationId xmlns:a16="http://schemas.microsoft.com/office/drawing/2014/main" id="{9759DF01-9B2C-A111-4417-4E6E6C602A49}"/>
                </a:ext>
              </a:extLst>
            </p:cNvPr>
            <p:cNvSpPr/>
            <p:nvPr/>
          </p:nvSpPr>
          <p:spPr>
            <a:xfrm>
              <a:off x="3424015" y="265351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Ellipse 60">
              <a:extLst>
                <a:ext uri="{FF2B5EF4-FFF2-40B4-BE49-F238E27FC236}">
                  <a16:creationId xmlns:a16="http://schemas.microsoft.com/office/drawing/2014/main" id="{1B6AC27C-362E-BD8D-9C76-CA0CE079FA1E}"/>
                </a:ext>
              </a:extLst>
            </p:cNvPr>
            <p:cNvSpPr/>
            <p:nvPr/>
          </p:nvSpPr>
          <p:spPr>
            <a:xfrm>
              <a:off x="3704370" y="265351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e 61">
            <a:extLst>
              <a:ext uri="{FF2B5EF4-FFF2-40B4-BE49-F238E27FC236}">
                <a16:creationId xmlns:a16="http://schemas.microsoft.com/office/drawing/2014/main" id="{A1280A7E-7D5B-2CDA-0336-0CCDC7B03BC5}"/>
              </a:ext>
            </a:extLst>
          </p:cNvPr>
          <p:cNvGrpSpPr/>
          <p:nvPr/>
        </p:nvGrpSpPr>
        <p:grpSpPr>
          <a:xfrm>
            <a:off x="6176217" y="2318022"/>
            <a:ext cx="995046" cy="163553"/>
            <a:chOff x="2567608" y="2653518"/>
            <a:chExt cx="1352786" cy="222354"/>
          </a:xfrm>
        </p:grpSpPr>
        <p:sp>
          <p:nvSpPr>
            <p:cNvPr id="63" name="Ellipse 62">
              <a:extLst>
                <a:ext uri="{FF2B5EF4-FFF2-40B4-BE49-F238E27FC236}">
                  <a16:creationId xmlns:a16="http://schemas.microsoft.com/office/drawing/2014/main" id="{5C8C3B79-F2B7-1215-E840-4CEE7FD7AAE9}"/>
                </a:ext>
              </a:extLst>
            </p:cNvPr>
            <p:cNvSpPr/>
            <p:nvPr/>
          </p:nvSpPr>
          <p:spPr>
            <a:xfrm>
              <a:off x="2567608" y="265984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Ellipse 63">
              <a:extLst>
                <a:ext uri="{FF2B5EF4-FFF2-40B4-BE49-F238E27FC236}">
                  <a16:creationId xmlns:a16="http://schemas.microsoft.com/office/drawing/2014/main" id="{2773BDBA-FD19-F019-AC1D-F7B8A281EC40}"/>
                </a:ext>
              </a:extLst>
            </p:cNvPr>
            <p:cNvSpPr/>
            <p:nvPr/>
          </p:nvSpPr>
          <p:spPr>
            <a:xfrm>
              <a:off x="2853077" y="265984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Ellipse 64">
              <a:extLst>
                <a:ext uri="{FF2B5EF4-FFF2-40B4-BE49-F238E27FC236}">
                  <a16:creationId xmlns:a16="http://schemas.microsoft.com/office/drawing/2014/main" id="{CD558DE0-B42A-B4E7-8A52-2E34B587DD2D}"/>
                </a:ext>
              </a:extLst>
            </p:cNvPr>
            <p:cNvSpPr/>
            <p:nvPr/>
          </p:nvSpPr>
          <p:spPr>
            <a:xfrm>
              <a:off x="3138546" y="2659848"/>
              <a:ext cx="216024" cy="21602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Ellipse 65">
              <a:extLst>
                <a:ext uri="{FF2B5EF4-FFF2-40B4-BE49-F238E27FC236}">
                  <a16:creationId xmlns:a16="http://schemas.microsoft.com/office/drawing/2014/main" id="{F78F007A-C260-927A-01F2-CF9D953E940A}"/>
                </a:ext>
              </a:extLst>
            </p:cNvPr>
            <p:cNvSpPr/>
            <p:nvPr/>
          </p:nvSpPr>
          <p:spPr>
            <a:xfrm>
              <a:off x="3424015" y="2653518"/>
              <a:ext cx="216024" cy="21602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Ellipse 66">
              <a:extLst>
                <a:ext uri="{FF2B5EF4-FFF2-40B4-BE49-F238E27FC236}">
                  <a16:creationId xmlns:a16="http://schemas.microsoft.com/office/drawing/2014/main" id="{8C7ABE7C-CDC4-E92E-856D-8696195886C5}"/>
                </a:ext>
              </a:extLst>
            </p:cNvPr>
            <p:cNvSpPr/>
            <p:nvPr/>
          </p:nvSpPr>
          <p:spPr>
            <a:xfrm>
              <a:off x="3704370" y="2653518"/>
              <a:ext cx="216024" cy="21602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e 67">
            <a:extLst>
              <a:ext uri="{FF2B5EF4-FFF2-40B4-BE49-F238E27FC236}">
                <a16:creationId xmlns:a16="http://schemas.microsoft.com/office/drawing/2014/main" id="{9CD5F9EF-1B0B-C649-0971-DD114AB4108D}"/>
              </a:ext>
            </a:extLst>
          </p:cNvPr>
          <p:cNvGrpSpPr/>
          <p:nvPr/>
        </p:nvGrpSpPr>
        <p:grpSpPr>
          <a:xfrm>
            <a:off x="6176217" y="2997452"/>
            <a:ext cx="995046" cy="163553"/>
            <a:chOff x="2567608" y="2653518"/>
            <a:chExt cx="1352786" cy="222354"/>
          </a:xfrm>
        </p:grpSpPr>
        <p:sp>
          <p:nvSpPr>
            <p:cNvPr id="69" name="Ellipse 68">
              <a:extLst>
                <a:ext uri="{FF2B5EF4-FFF2-40B4-BE49-F238E27FC236}">
                  <a16:creationId xmlns:a16="http://schemas.microsoft.com/office/drawing/2014/main" id="{4A0EF2F2-0EFF-8342-34C9-8844F05CBDFD}"/>
                </a:ext>
              </a:extLst>
            </p:cNvPr>
            <p:cNvSpPr/>
            <p:nvPr/>
          </p:nvSpPr>
          <p:spPr>
            <a:xfrm>
              <a:off x="2567608" y="265984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Ellipse 69">
              <a:extLst>
                <a:ext uri="{FF2B5EF4-FFF2-40B4-BE49-F238E27FC236}">
                  <a16:creationId xmlns:a16="http://schemas.microsoft.com/office/drawing/2014/main" id="{8C1F26C7-AA81-CEDF-9F9F-CC765C9FBAA2}"/>
                </a:ext>
              </a:extLst>
            </p:cNvPr>
            <p:cNvSpPr/>
            <p:nvPr/>
          </p:nvSpPr>
          <p:spPr>
            <a:xfrm>
              <a:off x="2853077" y="265984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Ellipse 70">
              <a:extLst>
                <a:ext uri="{FF2B5EF4-FFF2-40B4-BE49-F238E27FC236}">
                  <a16:creationId xmlns:a16="http://schemas.microsoft.com/office/drawing/2014/main" id="{F09E8398-8853-63FE-6B51-2A068FD38D8C}"/>
                </a:ext>
              </a:extLst>
            </p:cNvPr>
            <p:cNvSpPr/>
            <p:nvPr/>
          </p:nvSpPr>
          <p:spPr>
            <a:xfrm>
              <a:off x="3138546" y="265984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Ellipse 71">
              <a:extLst>
                <a:ext uri="{FF2B5EF4-FFF2-40B4-BE49-F238E27FC236}">
                  <a16:creationId xmlns:a16="http://schemas.microsoft.com/office/drawing/2014/main" id="{E3BA4852-8EFC-2935-79B0-1EBF4ADCB10C}"/>
                </a:ext>
              </a:extLst>
            </p:cNvPr>
            <p:cNvSpPr/>
            <p:nvPr/>
          </p:nvSpPr>
          <p:spPr>
            <a:xfrm>
              <a:off x="3424015" y="2653518"/>
              <a:ext cx="216024" cy="21602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Ellipse 72">
              <a:extLst>
                <a:ext uri="{FF2B5EF4-FFF2-40B4-BE49-F238E27FC236}">
                  <a16:creationId xmlns:a16="http://schemas.microsoft.com/office/drawing/2014/main" id="{7D54A4E7-E759-6889-E36F-8ABD6AFBBA98}"/>
                </a:ext>
              </a:extLst>
            </p:cNvPr>
            <p:cNvSpPr/>
            <p:nvPr/>
          </p:nvSpPr>
          <p:spPr>
            <a:xfrm>
              <a:off x="3704370" y="2653518"/>
              <a:ext cx="216024" cy="21602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e 73">
            <a:extLst>
              <a:ext uri="{FF2B5EF4-FFF2-40B4-BE49-F238E27FC236}">
                <a16:creationId xmlns:a16="http://schemas.microsoft.com/office/drawing/2014/main" id="{5F2006ED-13C8-29FC-DC1C-DFA2D29CAB3E}"/>
              </a:ext>
            </a:extLst>
          </p:cNvPr>
          <p:cNvGrpSpPr/>
          <p:nvPr/>
        </p:nvGrpSpPr>
        <p:grpSpPr>
          <a:xfrm>
            <a:off x="6181074" y="3815381"/>
            <a:ext cx="995046" cy="163553"/>
            <a:chOff x="2567608" y="2653518"/>
            <a:chExt cx="1352786" cy="222354"/>
          </a:xfrm>
        </p:grpSpPr>
        <p:sp>
          <p:nvSpPr>
            <p:cNvPr id="75" name="Ellipse 74">
              <a:extLst>
                <a:ext uri="{FF2B5EF4-FFF2-40B4-BE49-F238E27FC236}">
                  <a16:creationId xmlns:a16="http://schemas.microsoft.com/office/drawing/2014/main" id="{BCED1A1B-81B7-52EB-7283-F55FDB4D4548}"/>
                </a:ext>
              </a:extLst>
            </p:cNvPr>
            <p:cNvSpPr/>
            <p:nvPr/>
          </p:nvSpPr>
          <p:spPr>
            <a:xfrm>
              <a:off x="2567608" y="265984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Ellipse 75">
              <a:extLst>
                <a:ext uri="{FF2B5EF4-FFF2-40B4-BE49-F238E27FC236}">
                  <a16:creationId xmlns:a16="http://schemas.microsoft.com/office/drawing/2014/main" id="{DF61CDE8-7D48-3166-48F1-1CE8247E2FF3}"/>
                </a:ext>
              </a:extLst>
            </p:cNvPr>
            <p:cNvSpPr/>
            <p:nvPr/>
          </p:nvSpPr>
          <p:spPr>
            <a:xfrm>
              <a:off x="2853077" y="265984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Ellipse 76">
              <a:extLst>
                <a:ext uri="{FF2B5EF4-FFF2-40B4-BE49-F238E27FC236}">
                  <a16:creationId xmlns:a16="http://schemas.microsoft.com/office/drawing/2014/main" id="{EAB805BA-FB72-3CC4-E3CB-A415D52EFF14}"/>
                </a:ext>
              </a:extLst>
            </p:cNvPr>
            <p:cNvSpPr/>
            <p:nvPr/>
          </p:nvSpPr>
          <p:spPr>
            <a:xfrm>
              <a:off x="3138546" y="265984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Ellipse 77">
              <a:extLst>
                <a:ext uri="{FF2B5EF4-FFF2-40B4-BE49-F238E27FC236}">
                  <a16:creationId xmlns:a16="http://schemas.microsoft.com/office/drawing/2014/main" id="{1D97D771-FE5E-F33D-766E-8D7146C9AD0B}"/>
                </a:ext>
              </a:extLst>
            </p:cNvPr>
            <p:cNvSpPr/>
            <p:nvPr/>
          </p:nvSpPr>
          <p:spPr>
            <a:xfrm>
              <a:off x="3424015" y="265351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Ellipse 78">
              <a:extLst>
                <a:ext uri="{FF2B5EF4-FFF2-40B4-BE49-F238E27FC236}">
                  <a16:creationId xmlns:a16="http://schemas.microsoft.com/office/drawing/2014/main" id="{47A31948-AEC3-CDEC-14BF-D381C803CD72}"/>
                </a:ext>
              </a:extLst>
            </p:cNvPr>
            <p:cNvSpPr/>
            <p:nvPr/>
          </p:nvSpPr>
          <p:spPr>
            <a:xfrm>
              <a:off x="3704370" y="265351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e 79">
            <a:extLst>
              <a:ext uri="{FF2B5EF4-FFF2-40B4-BE49-F238E27FC236}">
                <a16:creationId xmlns:a16="http://schemas.microsoft.com/office/drawing/2014/main" id="{2D55C44D-CAF4-2D82-5B0B-034EF109E6A8}"/>
              </a:ext>
            </a:extLst>
          </p:cNvPr>
          <p:cNvGrpSpPr/>
          <p:nvPr/>
        </p:nvGrpSpPr>
        <p:grpSpPr>
          <a:xfrm>
            <a:off x="6178774" y="4614467"/>
            <a:ext cx="995046" cy="163553"/>
            <a:chOff x="2567608" y="2653518"/>
            <a:chExt cx="1352786" cy="222354"/>
          </a:xfrm>
        </p:grpSpPr>
        <p:sp>
          <p:nvSpPr>
            <p:cNvPr id="81" name="Ellipse 80">
              <a:extLst>
                <a:ext uri="{FF2B5EF4-FFF2-40B4-BE49-F238E27FC236}">
                  <a16:creationId xmlns:a16="http://schemas.microsoft.com/office/drawing/2014/main" id="{5EEF1DD2-BFE9-DD9B-4860-88D4538BB1FB}"/>
                </a:ext>
              </a:extLst>
            </p:cNvPr>
            <p:cNvSpPr/>
            <p:nvPr/>
          </p:nvSpPr>
          <p:spPr>
            <a:xfrm>
              <a:off x="2567608" y="265984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Ellipse 81">
              <a:extLst>
                <a:ext uri="{FF2B5EF4-FFF2-40B4-BE49-F238E27FC236}">
                  <a16:creationId xmlns:a16="http://schemas.microsoft.com/office/drawing/2014/main" id="{52C41B58-9BE0-5B34-AA4A-FEF841E283DD}"/>
                </a:ext>
              </a:extLst>
            </p:cNvPr>
            <p:cNvSpPr/>
            <p:nvPr/>
          </p:nvSpPr>
          <p:spPr>
            <a:xfrm>
              <a:off x="2853077" y="265984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Ellipse 82">
              <a:extLst>
                <a:ext uri="{FF2B5EF4-FFF2-40B4-BE49-F238E27FC236}">
                  <a16:creationId xmlns:a16="http://schemas.microsoft.com/office/drawing/2014/main" id="{83D0ABC8-A94A-BFC8-A25B-4DB9BA580EC8}"/>
                </a:ext>
              </a:extLst>
            </p:cNvPr>
            <p:cNvSpPr/>
            <p:nvPr/>
          </p:nvSpPr>
          <p:spPr>
            <a:xfrm>
              <a:off x="3138546" y="2659848"/>
              <a:ext cx="216024" cy="21602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Ellipse 83">
              <a:extLst>
                <a:ext uri="{FF2B5EF4-FFF2-40B4-BE49-F238E27FC236}">
                  <a16:creationId xmlns:a16="http://schemas.microsoft.com/office/drawing/2014/main" id="{29B65156-12BE-85B9-CB21-12004874B663}"/>
                </a:ext>
              </a:extLst>
            </p:cNvPr>
            <p:cNvSpPr/>
            <p:nvPr/>
          </p:nvSpPr>
          <p:spPr>
            <a:xfrm>
              <a:off x="3424015" y="2653518"/>
              <a:ext cx="216024" cy="21602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Ellipse 84">
              <a:extLst>
                <a:ext uri="{FF2B5EF4-FFF2-40B4-BE49-F238E27FC236}">
                  <a16:creationId xmlns:a16="http://schemas.microsoft.com/office/drawing/2014/main" id="{8D8758D2-0192-E544-3A43-4E4AD52DE2EE}"/>
                </a:ext>
              </a:extLst>
            </p:cNvPr>
            <p:cNvSpPr/>
            <p:nvPr/>
          </p:nvSpPr>
          <p:spPr>
            <a:xfrm>
              <a:off x="3704370" y="2653518"/>
              <a:ext cx="216024" cy="21602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e 85">
            <a:extLst>
              <a:ext uri="{FF2B5EF4-FFF2-40B4-BE49-F238E27FC236}">
                <a16:creationId xmlns:a16="http://schemas.microsoft.com/office/drawing/2014/main" id="{0AE84DEF-45C5-9063-3FDF-2B93ABB29451}"/>
              </a:ext>
            </a:extLst>
          </p:cNvPr>
          <p:cNvGrpSpPr/>
          <p:nvPr/>
        </p:nvGrpSpPr>
        <p:grpSpPr>
          <a:xfrm>
            <a:off x="9200553" y="2311692"/>
            <a:ext cx="995046" cy="163553"/>
            <a:chOff x="2567608" y="2653518"/>
            <a:chExt cx="1352786" cy="222354"/>
          </a:xfrm>
        </p:grpSpPr>
        <p:sp>
          <p:nvSpPr>
            <p:cNvPr id="87" name="Ellipse 86">
              <a:extLst>
                <a:ext uri="{FF2B5EF4-FFF2-40B4-BE49-F238E27FC236}">
                  <a16:creationId xmlns:a16="http://schemas.microsoft.com/office/drawing/2014/main" id="{3A1ED438-90E9-98E0-0402-21E24CFCE3CA}"/>
                </a:ext>
              </a:extLst>
            </p:cNvPr>
            <p:cNvSpPr/>
            <p:nvPr/>
          </p:nvSpPr>
          <p:spPr>
            <a:xfrm>
              <a:off x="2567608" y="265984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8" name="Ellipse 87">
              <a:extLst>
                <a:ext uri="{FF2B5EF4-FFF2-40B4-BE49-F238E27FC236}">
                  <a16:creationId xmlns:a16="http://schemas.microsoft.com/office/drawing/2014/main" id="{CFF098FA-C0F4-A71E-37EE-0EC85554A948}"/>
                </a:ext>
              </a:extLst>
            </p:cNvPr>
            <p:cNvSpPr/>
            <p:nvPr/>
          </p:nvSpPr>
          <p:spPr>
            <a:xfrm>
              <a:off x="2853077" y="2659848"/>
              <a:ext cx="216024" cy="21602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Ellipse 88">
              <a:extLst>
                <a:ext uri="{FF2B5EF4-FFF2-40B4-BE49-F238E27FC236}">
                  <a16:creationId xmlns:a16="http://schemas.microsoft.com/office/drawing/2014/main" id="{73E7A640-1BC5-028C-2D88-95953EA21FF3}"/>
                </a:ext>
              </a:extLst>
            </p:cNvPr>
            <p:cNvSpPr/>
            <p:nvPr/>
          </p:nvSpPr>
          <p:spPr>
            <a:xfrm>
              <a:off x="3138546" y="2659848"/>
              <a:ext cx="216024" cy="21602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Ellipse 89">
              <a:extLst>
                <a:ext uri="{FF2B5EF4-FFF2-40B4-BE49-F238E27FC236}">
                  <a16:creationId xmlns:a16="http://schemas.microsoft.com/office/drawing/2014/main" id="{92C8E3FB-74FE-7F03-D292-BF5712C95F1E}"/>
                </a:ext>
              </a:extLst>
            </p:cNvPr>
            <p:cNvSpPr/>
            <p:nvPr/>
          </p:nvSpPr>
          <p:spPr>
            <a:xfrm>
              <a:off x="3424015" y="2653518"/>
              <a:ext cx="216024" cy="21602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Ellipse 90">
              <a:extLst>
                <a:ext uri="{FF2B5EF4-FFF2-40B4-BE49-F238E27FC236}">
                  <a16:creationId xmlns:a16="http://schemas.microsoft.com/office/drawing/2014/main" id="{43B84143-83B5-B73E-112D-03BBCA3AB28F}"/>
                </a:ext>
              </a:extLst>
            </p:cNvPr>
            <p:cNvSpPr/>
            <p:nvPr/>
          </p:nvSpPr>
          <p:spPr>
            <a:xfrm>
              <a:off x="3704370" y="2653518"/>
              <a:ext cx="216024" cy="21602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2" name="Groupe 91">
            <a:extLst>
              <a:ext uri="{FF2B5EF4-FFF2-40B4-BE49-F238E27FC236}">
                <a16:creationId xmlns:a16="http://schemas.microsoft.com/office/drawing/2014/main" id="{352EFF4E-062E-3A3A-826E-2313BE51F0B9}"/>
              </a:ext>
            </a:extLst>
          </p:cNvPr>
          <p:cNvGrpSpPr/>
          <p:nvPr/>
        </p:nvGrpSpPr>
        <p:grpSpPr>
          <a:xfrm>
            <a:off x="9200553" y="2991122"/>
            <a:ext cx="995046" cy="163553"/>
            <a:chOff x="2567608" y="2653518"/>
            <a:chExt cx="1352786" cy="222354"/>
          </a:xfrm>
        </p:grpSpPr>
        <p:sp>
          <p:nvSpPr>
            <p:cNvPr id="93" name="Ellipse 92">
              <a:extLst>
                <a:ext uri="{FF2B5EF4-FFF2-40B4-BE49-F238E27FC236}">
                  <a16:creationId xmlns:a16="http://schemas.microsoft.com/office/drawing/2014/main" id="{D98BA979-64A4-3925-C91F-C37155E41AF3}"/>
                </a:ext>
              </a:extLst>
            </p:cNvPr>
            <p:cNvSpPr/>
            <p:nvPr/>
          </p:nvSpPr>
          <p:spPr>
            <a:xfrm>
              <a:off x="2567608" y="265984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Ellipse 93">
              <a:extLst>
                <a:ext uri="{FF2B5EF4-FFF2-40B4-BE49-F238E27FC236}">
                  <a16:creationId xmlns:a16="http://schemas.microsoft.com/office/drawing/2014/main" id="{376FD6A0-DDE3-1D03-9062-DCC50AAFADB6}"/>
                </a:ext>
              </a:extLst>
            </p:cNvPr>
            <p:cNvSpPr/>
            <p:nvPr/>
          </p:nvSpPr>
          <p:spPr>
            <a:xfrm>
              <a:off x="2853077" y="265984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Ellipse 94">
              <a:extLst>
                <a:ext uri="{FF2B5EF4-FFF2-40B4-BE49-F238E27FC236}">
                  <a16:creationId xmlns:a16="http://schemas.microsoft.com/office/drawing/2014/main" id="{680A460C-3A7A-ED6D-060A-7FB3902C71F2}"/>
                </a:ext>
              </a:extLst>
            </p:cNvPr>
            <p:cNvSpPr/>
            <p:nvPr/>
          </p:nvSpPr>
          <p:spPr>
            <a:xfrm>
              <a:off x="3138546" y="265984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Ellipse 95">
              <a:extLst>
                <a:ext uri="{FF2B5EF4-FFF2-40B4-BE49-F238E27FC236}">
                  <a16:creationId xmlns:a16="http://schemas.microsoft.com/office/drawing/2014/main" id="{FFD1830C-919E-38A8-D6D0-7312EBAC5B48}"/>
                </a:ext>
              </a:extLst>
            </p:cNvPr>
            <p:cNvSpPr/>
            <p:nvPr/>
          </p:nvSpPr>
          <p:spPr>
            <a:xfrm>
              <a:off x="3424015" y="265351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Ellipse 96">
              <a:extLst>
                <a:ext uri="{FF2B5EF4-FFF2-40B4-BE49-F238E27FC236}">
                  <a16:creationId xmlns:a16="http://schemas.microsoft.com/office/drawing/2014/main" id="{3B127974-9812-4A1A-4093-19900AF9961A}"/>
                </a:ext>
              </a:extLst>
            </p:cNvPr>
            <p:cNvSpPr/>
            <p:nvPr/>
          </p:nvSpPr>
          <p:spPr>
            <a:xfrm>
              <a:off x="3704370" y="265351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8" name="Groupe 97">
            <a:extLst>
              <a:ext uri="{FF2B5EF4-FFF2-40B4-BE49-F238E27FC236}">
                <a16:creationId xmlns:a16="http://schemas.microsoft.com/office/drawing/2014/main" id="{3B8BC36D-7FE5-F31D-3511-7F9B918B7AB7}"/>
              </a:ext>
            </a:extLst>
          </p:cNvPr>
          <p:cNvGrpSpPr/>
          <p:nvPr/>
        </p:nvGrpSpPr>
        <p:grpSpPr>
          <a:xfrm>
            <a:off x="9205410" y="3809051"/>
            <a:ext cx="995046" cy="163553"/>
            <a:chOff x="2567608" y="2653518"/>
            <a:chExt cx="1352786" cy="222354"/>
          </a:xfrm>
        </p:grpSpPr>
        <p:sp>
          <p:nvSpPr>
            <p:cNvPr id="99" name="Ellipse 98">
              <a:extLst>
                <a:ext uri="{FF2B5EF4-FFF2-40B4-BE49-F238E27FC236}">
                  <a16:creationId xmlns:a16="http://schemas.microsoft.com/office/drawing/2014/main" id="{F4D76911-E611-A800-C126-43AB05E309A1}"/>
                </a:ext>
              </a:extLst>
            </p:cNvPr>
            <p:cNvSpPr/>
            <p:nvPr/>
          </p:nvSpPr>
          <p:spPr>
            <a:xfrm>
              <a:off x="2567608" y="265984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Ellipse 99">
              <a:extLst>
                <a:ext uri="{FF2B5EF4-FFF2-40B4-BE49-F238E27FC236}">
                  <a16:creationId xmlns:a16="http://schemas.microsoft.com/office/drawing/2014/main" id="{7DF2C4EE-C667-2BB0-249B-0ADDA016134B}"/>
                </a:ext>
              </a:extLst>
            </p:cNvPr>
            <p:cNvSpPr/>
            <p:nvPr/>
          </p:nvSpPr>
          <p:spPr>
            <a:xfrm>
              <a:off x="2853077" y="265984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Ellipse 100">
              <a:extLst>
                <a:ext uri="{FF2B5EF4-FFF2-40B4-BE49-F238E27FC236}">
                  <a16:creationId xmlns:a16="http://schemas.microsoft.com/office/drawing/2014/main" id="{E90F2F54-59F7-B598-3EF7-93A07BB61023}"/>
                </a:ext>
              </a:extLst>
            </p:cNvPr>
            <p:cNvSpPr/>
            <p:nvPr/>
          </p:nvSpPr>
          <p:spPr>
            <a:xfrm>
              <a:off x="3138546" y="265984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Ellipse 101">
              <a:extLst>
                <a:ext uri="{FF2B5EF4-FFF2-40B4-BE49-F238E27FC236}">
                  <a16:creationId xmlns:a16="http://schemas.microsoft.com/office/drawing/2014/main" id="{7ADD075E-A627-EA50-6CCA-4750D4F50186}"/>
                </a:ext>
              </a:extLst>
            </p:cNvPr>
            <p:cNvSpPr/>
            <p:nvPr/>
          </p:nvSpPr>
          <p:spPr>
            <a:xfrm>
              <a:off x="3424015" y="265351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Ellipse 102">
              <a:extLst>
                <a:ext uri="{FF2B5EF4-FFF2-40B4-BE49-F238E27FC236}">
                  <a16:creationId xmlns:a16="http://schemas.microsoft.com/office/drawing/2014/main" id="{FD27F5BE-2571-40CD-A60B-ABDB14B8B1C1}"/>
                </a:ext>
              </a:extLst>
            </p:cNvPr>
            <p:cNvSpPr/>
            <p:nvPr/>
          </p:nvSpPr>
          <p:spPr>
            <a:xfrm>
              <a:off x="3704370" y="265351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e 103">
            <a:extLst>
              <a:ext uri="{FF2B5EF4-FFF2-40B4-BE49-F238E27FC236}">
                <a16:creationId xmlns:a16="http://schemas.microsoft.com/office/drawing/2014/main" id="{9C79E8A4-469C-B7DD-A654-E27971E6EE26}"/>
              </a:ext>
            </a:extLst>
          </p:cNvPr>
          <p:cNvGrpSpPr/>
          <p:nvPr/>
        </p:nvGrpSpPr>
        <p:grpSpPr>
          <a:xfrm>
            <a:off x="9203110" y="4608137"/>
            <a:ext cx="995046" cy="163553"/>
            <a:chOff x="2567608" y="2653518"/>
            <a:chExt cx="1352786" cy="222354"/>
          </a:xfrm>
        </p:grpSpPr>
        <p:sp>
          <p:nvSpPr>
            <p:cNvPr id="105" name="Ellipse 104">
              <a:extLst>
                <a:ext uri="{FF2B5EF4-FFF2-40B4-BE49-F238E27FC236}">
                  <a16:creationId xmlns:a16="http://schemas.microsoft.com/office/drawing/2014/main" id="{FF7BA71A-8AA2-E08E-7439-CC1FB245D79E}"/>
                </a:ext>
              </a:extLst>
            </p:cNvPr>
            <p:cNvSpPr/>
            <p:nvPr/>
          </p:nvSpPr>
          <p:spPr>
            <a:xfrm>
              <a:off x="2567608" y="2659848"/>
              <a:ext cx="216024" cy="21602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Ellipse 105">
              <a:extLst>
                <a:ext uri="{FF2B5EF4-FFF2-40B4-BE49-F238E27FC236}">
                  <a16:creationId xmlns:a16="http://schemas.microsoft.com/office/drawing/2014/main" id="{9E3CC0C4-1E1C-E510-386D-C202F65B0BD3}"/>
                </a:ext>
              </a:extLst>
            </p:cNvPr>
            <p:cNvSpPr/>
            <p:nvPr/>
          </p:nvSpPr>
          <p:spPr>
            <a:xfrm>
              <a:off x="2853077" y="2659848"/>
              <a:ext cx="216024" cy="21602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Ellipse 106">
              <a:extLst>
                <a:ext uri="{FF2B5EF4-FFF2-40B4-BE49-F238E27FC236}">
                  <a16:creationId xmlns:a16="http://schemas.microsoft.com/office/drawing/2014/main" id="{A0340A42-343D-2661-55D0-5A685B437289}"/>
                </a:ext>
              </a:extLst>
            </p:cNvPr>
            <p:cNvSpPr/>
            <p:nvPr/>
          </p:nvSpPr>
          <p:spPr>
            <a:xfrm>
              <a:off x="3138546" y="2659848"/>
              <a:ext cx="216024" cy="21602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Ellipse 107">
              <a:extLst>
                <a:ext uri="{FF2B5EF4-FFF2-40B4-BE49-F238E27FC236}">
                  <a16:creationId xmlns:a16="http://schemas.microsoft.com/office/drawing/2014/main" id="{CF9962D1-AC96-2399-28FA-6632E454474F}"/>
                </a:ext>
              </a:extLst>
            </p:cNvPr>
            <p:cNvSpPr/>
            <p:nvPr/>
          </p:nvSpPr>
          <p:spPr>
            <a:xfrm>
              <a:off x="3424015" y="2653518"/>
              <a:ext cx="216024" cy="21602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Ellipse 108">
              <a:extLst>
                <a:ext uri="{FF2B5EF4-FFF2-40B4-BE49-F238E27FC236}">
                  <a16:creationId xmlns:a16="http://schemas.microsoft.com/office/drawing/2014/main" id="{593628B0-A2F8-96BE-6F16-14ECB1A864E1}"/>
                </a:ext>
              </a:extLst>
            </p:cNvPr>
            <p:cNvSpPr/>
            <p:nvPr/>
          </p:nvSpPr>
          <p:spPr>
            <a:xfrm>
              <a:off x="3704370" y="2653518"/>
              <a:ext cx="216024" cy="21602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ZoneTexte 109">
            <a:extLst>
              <a:ext uri="{FF2B5EF4-FFF2-40B4-BE49-F238E27FC236}">
                <a16:creationId xmlns:a16="http://schemas.microsoft.com/office/drawing/2014/main" id="{2E2F61EC-F9B0-168F-CA67-F21A14860CFD}"/>
              </a:ext>
            </a:extLst>
          </p:cNvPr>
          <p:cNvSpPr txBox="1"/>
          <p:nvPr/>
        </p:nvSpPr>
        <p:spPr>
          <a:xfrm>
            <a:off x="412776" y="5208226"/>
            <a:ext cx="990977" cy="338554"/>
          </a:xfrm>
          <a:prstGeom prst="rect">
            <a:avLst/>
          </a:prstGeom>
          <a:noFill/>
        </p:spPr>
        <p:txBody>
          <a:bodyPr wrap="none" rtlCol="0">
            <a:spAutoFit/>
          </a:bodyPr>
          <a:lstStyle/>
          <a:p>
            <a:r>
              <a:rPr lang="en-US" sz="1600" b="1" dirty="0"/>
              <a:t>Examples</a:t>
            </a:r>
          </a:p>
        </p:txBody>
      </p:sp>
      <p:pic>
        <p:nvPicPr>
          <p:cNvPr id="112" name="Image 111">
            <a:extLst>
              <a:ext uri="{FF2B5EF4-FFF2-40B4-BE49-F238E27FC236}">
                <a16:creationId xmlns:a16="http://schemas.microsoft.com/office/drawing/2014/main" id="{5E36EE8D-C138-423A-25A9-2E738DBCF3A8}"/>
              </a:ext>
            </a:extLst>
          </p:cNvPr>
          <p:cNvPicPr>
            <a:picLocks noChangeAspect="1"/>
          </p:cNvPicPr>
          <p:nvPr/>
        </p:nvPicPr>
        <p:blipFill>
          <a:blip r:embed="rId8"/>
          <a:stretch>
            <a:fillRect/>
          </a:stretch>
        </p:blipFill>
        <p:spPr>
          <a:xfrm>
            <a:off x="3466194" y="5342558"/>
            <a:ext cx="457461" cy="425483"/>
          </a:xfrm>
          <a:prstGeom prst="rect">
            <a:avLst/>
          </a:prstGeom>
        </p:spPr>
      </p:pic>
      <p:pic>
        <p:nvPicPr>
          <p:cNvPr id="114" name="Graphique 113">
            <a:extLst>
              <a:ext uri="{FF2B5EF4-FFF2-40B4-BE49-F238E27FC236}">
                <a16:creationId xmlns:a16="http://schemas.microsoft.com/office/drawing/2014/main" id="{0ECE64D3-96AE-4633-1558-D34529BF91D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684751" y="5058223"/>
            <a:ext cx="1206157" cy="541654"/>
          </a:xfrm>
          <a:prstGeom prst="rect">
            <a:avLst/>
          </a:prstGeom>
        </p:spPr>
      </p:pic>
      <p:pic>
        <p:nvPicPr>
          <p:cNvPr id="116" name="Image 115">
            <a:extLst>
              <a:ext uri="{FF2B5EF4-FFF2-40B4-BE49-F238E27FC236}">
                <a16:creationId xmlns:a16="http://schemas.microsoft.com/office/drawing/2014/main" id="{26C9ED7B-FEA3-44CA-55A5-3A083DF46445}"/>
              </a:ext>
            </a:extLst>
          </p:cNvPr>
          <p:cNvPicPr>
            <a:picLocks noChangeAspect="1"/>
          </p:cNvPicPr>
          <p:nvPr/>
        </p:nvPicPr>
        <p:blipFill>
          <a:blip r:embed="rId11"/>
          <a:stretch>
            <a:fillRect/>
          </a:stretch>
        </p:blipFill>
        <p:spPr>
          <a:xfrm>
            <a:off x="5863695" y="5555300"/>
            <a:ext cx="921704" cy="576065"/>
          </a:xfrm>
          <a:prstGeom prst="rect">
            <a:avLst/>
          </a:prstGeom>
        </p:spPr>
      </p:pic>
      <p:pic>
        <p:nvPicPr>
          <p:cNvPr id="118" name="Image 117" descr="Une image contenant logo&#10;&#10;Description générée automatiquement">
            <a:extLst>
              <a:ext uri="{FF2B5EF4-FFF2-40B4-BE49-F238E27FC236}">
                <a16:creationId xmlns:a16="http://schemas.microsoft.com/office/drawing/2014/main" id="{C3E88BAA-1BD1-C1F7-82A9-C563C56F889E}"/>
              </a:ext>
            </a:extLst>
          </p:cNvPr>
          <p:cNvPicPr>
            <a:picLocks noChangeAspect="1"/>
          </p:cNvPicPr>
          <p:nvPr/>
        </p:nvPicPr>
        <p:blipFill>
          <a:blip r:embed="rId12"/>
          <a:stretch>
            <a:fillRect/>
          </a:stretch>
        </p:blipFill>
        <p:spPr>
          <a:xfrm>
            <a:off x="6821463" y="5054436"/>
            <a:ext cx="812117" cy="1109924"/>
          </a:xfrm>
          <a:prstGeom prst="rect">
            <a:avLst/>
          </a:prstGeom>
        </p:spPr>
      </p:pic>
      <p:pic>
        <p:nvPicPr>
          <p:cNvPr id="122" name="Image 121" descr="Une image contenant logo&#10;&#10;Description générée automatiquement">
            <a:extLst>
              <a:ext uri="{FF2B5EF4-FFF2-40B4-BE49-F238E27FC236}">
                <a16:creationId xmlns:a16="http://schemas.microsoft.com/office/drawing/2014/main" id="{A92789EB-DBBB-1E1C-9802-643E8C5240C1}"/>
              </a:ext>
            </a:extLst>
          </p:cNvPr>
          <p:cNvPicPr>
            <a:picLocks noChangeAspect="1"/>
          </p:cNvPicPr>
          <p:nvPr/>
        </p:nvPicPr>
        <p:blipFill>
          <a:blip r:embed="rId13"/>
          <a:stretch>
            <a:fillRect/>
          </a:stretch>
        </p:blipFill>
        <p:spPr>
          <a:xfrm>
            <a:off x="9182825" y="5054436"/>
            <a:ext cx="1109924" cy="1109924"/>
          </a:xfrm>
          <a:prstGeom prst="rect">
            <a:avLst/>
          </a:prstGeom>
        </p:spPr>
      </p:pic>
      <p:sp>
        <p:nvSpPr>
          <p:cNvPr id="123" name="ZoneTexte 122">
            <a:extLst>
              <a:ext uri="{FF2B5EF4-FFF2-40B4-BE49-F238E27FC236}">
                <a16:creationId xmlns:a16="http://schemas.microsoft.com/office/drawing/2014/main" id="{572546D7-72C2-889D-D1AD-D9AC251E4B81}"/>
              </a:ext>
            </a:extLst>
          </p:cNvPr>
          <p:cNvSpPr txBox="1"/>
          <p:nvPr/>
        </p:nvSpPr>
        <p:spPr>
          <a:xfrm>
            <a:off x="8580536" y="5978510"/>
            <a:ext cx="2340000" cy="738664"/>
          </a:xfrm>
          <a:prstGeom prst="rect">
            <a:avLst/>
          </a:prstGeom>
          <a:noFill/>
        </p:spPr>
        <p:txBody>
          <a:bodyPr wrap="square" rtlCol="0">
            <a:spAutoFit/>
          </a:bodyPr>
          <a:lstStyle/>
          <a:p>
            <a:pPr algn="ctr"/>
            <a:r>
              <a:rPr lang="en-US" sz="1400" i="1" dirty="0">
                <a:latin typeface="+mj-lt"/>
              </a:rPr>
              <a:t>Open-source software package written in Python</a:t>
            </a:r>
          </a:p>
          <a:p>
            <a:pPr marL="285750" indent="-285750" algn="ctr">
              <a:buFont typeface="Arial" panose="020B0604020202020204" pitchFamily="34" charset="0"/>
              <a:buChar char="•"/>
            </a:pPr>
            <a:endParaRPr lang="en-US" sz="1400" i="1" dirty="0">
              <a:latin typeface="+mj-lt"/>
            </a:endParaRPr>
          </a:p>
        </p:txBody>
      </p:sp>
    </p:spTree>
    <p:extLst>
      <p:ext uri="{BB962C8B-B14F-4D97-AF65-F5344CB8AC3E}">
        <p14:creationId xmlns:p14="http://schemas.microsoft.com/office/powerpoint/2010/main" val="2457214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2" grpId="0" animBg="1"/>
      <p:bldP spid="25" grpId="0"/>
      <p:bldP spid="26" grpId="0" animBg="1"/>
      <p:bldP spid="28" grpId="0"/>
      <p:bldP spid="30" grpId="0"/>
      <p:bldP spid="31" grpId="0"/>
      <p:bldP spid="32" grpId="0"/>
      <p:bldP spid="33" grpId="0"/>
      <p:bldP spid="110" grpId="0"/>
      <p:bldP spid="12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2560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AFA8EA6E-EEDA-AAF5-04D2-57A008506C6F}"/>
              </a:ext>
            </a:extLst>
          </p:cNvPr>
          <p:cNvSpPr/>
          <p:nvPr/>
        </p:nvSpPr>
        <p:spPr>
          <a:xfrm>
            <a:off x="2999656" y="4149080"/>
            <a:ext cx="6403481" cy="19976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5" name="Graphique 184" descr="Porte-bloc avec un remplissage uni">
            <a:extLst>
              <a:ext uri="{FF2B5EF4-FFF2-40B4-BE49-F238E27FC236}">
                <a16:creationId xmlns:a16="http://schemas.microsoft.com/office/drawing/2014/main" id="{C340F8D7-F570-059D-63B3-BBDF990CC41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53980" y="4594945"/>
            <a:ext cx="363676" cy="363676"/>
          </a:xfrm>
          <a:prstGeom prst="rect">
            <a:avLst/>
          </a:prstGeom>
        </p:spPr>
      </p:pic>
      <p:sp>
        <p:nvSpPr>
          <p:cNvPr id="2" name="Titre 1">
            <a:extLst>
              <a:ext uri="{FF2B5EF4-FFF2-40B4-BE49-F238E27FC236}">
                <a16:creationId xmlns:a16="http://schemas.microsoft.com/office/drawing/2014/main" id="{06725EB4-1F95-A57D-A0D0-02F25A27003A}"/>
              </a:ext>
            </a:extLst>
          </p:cNvPr>
          <p:cNvSpPr>
            <a:spLocks noGrp="1"/>
          </p:cNvSpPr>
          <p:nvPr>
            <p:ph type="title"/>
          </p:nvPr>
        </p:nvSpPr>
        <p:spPr>
          <a:xfrm>
            <a:off x="1415480" y="0"/>
            <a:ext cx="10776520" cy="800100"/>
          </a:xfrm>
        </p:spPr>
        <p:txBody>
          <a:bodyPr>
            <a:noAutofit/>
          </a:bodyPr>
          <a:lstStyle/>
          <a:p>
            <a:pPr algn="l"/>
            <a:r>
              <a:rPr lang="en-US" sz="2400" dirty="0" err="1">
                <a:latin typeface="+mj-lt"/>
              </a:rPr>
              <a:t>Exemple</a:t>
            </a:r>
            <a:r>
              <a:rPr lang="en-US" sz="2400" dirty="0">
                <a:latin typeface="+mj-lt"/>
              </a:rPr>
              <a:t> : ACV d’un avion </a:t>
            </a:r>
            <a:r>
              <a:rPr lang="en-US" sz="2400" dirty="0" err="1">
                <a:latin typeface="+mj-lt"/>
              </a:rPr>
              <a:t>en</a:t>
            </a:r>
            <a:r>
              <a:rPr lang="en-US" sz="2400" dirty="0">
                <a:latin typeface="+mj-lt"/>
              </a:rPr>
              <a:t> phase </a:t>
            </a:r>
            <a:r>
              <a:rPr lang="en-US" sz="2400" dirty="0" err="1">
                <a:latin typeface="+mj-lt"/>
              </a:rPr>
              <a:t>d’avant-projet</a:t>
            </a:r>
            <a:endParaRPr lang="en-US" sz="2400" dirty="0">
              <a:latin typeface="+mj-lt"/>
            </a:endParaRPr>
          </a:p>
        </p:txBody>
      </p:sp>
      <p:sp>
        <p:nvSpPr>
          <p:cNvPr id="4" name="Espace réservé du pied de page 3">
            <a:extLst>
              <a:ext uri="{FF2B5EF4-FFF2-40B4-BE49-F238E27FC236}">
                <a16:creationId xmlns:a16="http://schemas.microsoft.com/office/drawing/2014/main" id="{6D8CE654-5678-63DF-376B-8EF181B6C9BB}"/>
              </a:ext>
            </a:extLst>
          </p:cNvPr>
          <p:cNvSpPr>
            <a:spLocks noGrp="1"/>
          </p:cNvSpPr>
          <p:nvPr>
            <p:ph type="ftr" sz="quarter" idx="11"/>
          </p:nvPr>
        </p:nvSpPr>
        <p:spPr/>
        <p:txBody>
          <a:bodyPr/>
          <a:lstStyle/>
          <a:p>
            <a:pPr>
              <a:defRPr/>
            </a:pPr>
            <a:r>
              <a:rPr lang="fr-FR"/>
              <a:t>ISAE-SUPAERO</a:t>
            </a:r>
          </a:p>
        </p:txBody>
      </p:sp>
      <p:sp>
        <p:nvSpPr>
          <p:cNvPr id="5" name="Espace réservé du numéro de diapositive 4">
            <a:extLst>
              <a:ext uri="{FF2B5EF4-FFF2-40B4-BE49-F238E27FC236}">
                <a16:creationId xmlns:a16="http://schemas.microsoft.com/office/drawing/2014/main" id="{0D4907D5-207D-D58F-1D6A-C19D810076A4}"/>
              </a:ext>
            </a:extLst>
          </p:cNvPr>
          <p:cNvSpPr>
            <a:spLocks noGrp="1"/>
          </p:cNvSpPr>
          <p:nvPr>
            <p:ph type="sldNum" sz="quarter" idx="12"/>
          </p:nvPr>
        </p:nvSpPr>
        <p:spPr/>
        <p:txBody>
          <a:bodyPr/>
          <a:lstStyle/>
          <a:p>
            <a:pPr>
              <a:defRPr/>
            </a:pPr>
            <a:fld id="{5E177536-18BF-1743-A360-A4663329E682}" type="slidenum">
              <a:rPr lang="fr-FR" smtClean="0"/>
              <a:t>3</a:t>
            </a:fld>
            <a:endParaRPr lang="fr-FR"/>
          </a:p>
        </p:txBody>
      </p:sp>
      <p:sp>
        <p:nvSpPr>
          <p:cNvPr id="16" name="Rectangle 15">
            <a:extLst>
              <a:ext uri="{FF2B5EF4-FFF2-40B4-BE49-F238E27FC236}">
                <a16:creationId xmlns:a16="http://schemas.microsoft.com/office/drawing/2014/main" id="{D631A6C7-9478-DF26-3F2C-59EF459343D0}"/>
              </a:ext>
            </a:extLst>
          </p:cNvPr>
          <p:cNvSpPr/>
          <p:nvPr/>
        </p:nvSpPr>
        <p:spPr>
          <a:xfrm>
            <a:off x="3333281" y="1488268"/>
            <a:ext cx="1154247" cy="474165"/>
          </a:xfrm>
          <a:prstGeom prst="rect">
            <a:avLst/>
          </a:prstGeom>
          <a:solidFill>
            <a:schemeClr val="tx2">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a:t>Design A</a:t>
            </a:r>
          </a:p>
        </p:txBody>
      </p:sp>
      <p:sp>
        <p:nvSpPr>
          <p:cNvPr id="18" name="Rectangle 17">
            <a:extLst>
              <a:ext uri="{FF2B5EF4-FFF2-40B4-BE49-F238E27FC236}">
                <a16:creationId xmlns:a16="http://schemas.microsoft.com/office/drawing/2014/main" id="{DA591851-6F74-C1BE-EBDA-8B08D4782922}"/>
              </a:ext>
            </a:extLst>
          </p:cNvPr>
          <p:cNvSpPr/>
          <p:nvPr/>
        </p:nvSpPr>
        <p:spPr>
          <a:xfrm>
            <a:off x="3333281" y="3076192"/>
            <a:ext cx="1154247" cy="474165"/>
          </a:xfrm>
          <a:prstGeom prst="rect">
            <a:avLst/>
          </a:prstGeom>
          <a:solidFill>
            <a:schemeClr val="tx2">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a:t>Design B</a:t>
            </a:r>
          </a:p>
        </p:txBody>
      </p:sp>
      <p:sp>
        <p:nvSpPr>
          <p:cNvPr id="19" name="Rectangle 18">
            <a:extLst>
              <a:ext uri="{FF2B5EF4-FFF2-40B4-BE49-F238E27FC236}">
                <a16:creationId xmlns:a16="http://schemas.microsoft.com/office/drawing/2014/main" id="{27C6D842-9A48-9AA5-887E-362C357012C8}"/>
              </a:ext>
            </a:extLst>
          </p:cNvPr>
          <p:cNvSpPr/>
          <p:nvPr/>
        </p:nvSpPr>
        <p:spPr>
          <a:xfrm>
            <a:off x="3333281" y="4830396"/>
            <a:ext cx="1154247" cy="474165"/>
          </a:xfrm>
          <a:prstGeom prst="rect">
            <a:avLst/>
          </a:prstGeom>
          <a:solidFill>
            <a:schemeClr val="tx2">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a:t>Design X</a:t>
            </a:r>
          </a:p>
        </p:txBody>
      </p:sp>
      <p:pic>
        <p:nvPicPr>
          <p:cNvPr id="20" name="Image 19">
            <a:extLst>
              <a:ext uri="{FF2B5EF4-FFF2-40B4-BE49-F238E27FC236}">
                <a16:creationId xmlns:a16="http://schemas.microsoft.com/office/drawing/2014/main" id="{A56FF147-5CC6-B77B-D00C-57E2AFAFFC80}"/>
              </a:ext>
            </a:extLst>
          </p:cNvPr>
          <p:cNvPicPr>
            <a:picLocks noChangeAspect="1"/>
          </p:cNvPicPr>
          <p:nvPr/>
        </p:nvPicPr>
        <p:blipFill>
          <a:blip r:embed="rId4"/>
          <a:stretch>
            <a:fillRect/>
          </a:stretch>
        </p:blipFill>
        <p:spPr>
          <a:xfrm>
            <a:off x="6672064" y="1462000"/>
            <a:ext cx="921704" cy="576065"/>
          </a:xfrm>
          <a:prstGeom prst="rect">
            <a:avLst/>
          </a:prstGeom>
        </p:spPr>
      </p:pic>
      <p:sp>
        <p:nvSpPr>
          <p:cNvPr id="23" name="Rectangle 22">
            <a:extLst>
              <a:ext uri="{FF2B5EF4-FFF2-40B4-BE49-F238E27FC236}">
                <a16:creationId xmlns:a16="http://schemas.microsoft.com/office/drawing/2014/main" id="{5471CA42-EDFA-22CF-1170-EBB24A960F27}"/>
              </a:ext>
            </a:extLst>
          </p:cNvPr>
          <p:cNvSpPr/>
          <p:nvPr/>
        </p:nvSpPr>
        <p:spPr>
          <a:xfrm>
            <a:off x="705285" y="1488395"/>
            <a:ext cx="1584176" cy="474165"/>
          </a:xfrm>
          <a:prstGeom prst="rect">
            <a:avLst/>
          </a:prstGeom>
          <a:solidFill>
            <a:schemeClr val="tx2">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a:t>Specifications</a:t>
            </a:r>
          </a:p>
        </p:txBody>
      </p:sp>
      <p:pic>
        <p:nvPicPr>
          <p:cNvPr id="24" name="Image 23">
            <a:extLst>
              <a:ext uri="{FF2B5EF4-FFF2-40B4-BE49-F238E27FC236}">
                <a16:creationId xmlns:a16="http://schemas.microsoft.com/office/drawing/2014/main" id="{5DD2D55B-C320-6C5C-D337-7CAB111D864E}"/>
              </a:ext>
            </a:extLst>
          </p:cNvPr>
          <p:cNvPicPr>
            <a:picLocks noChangeAspect="1"/>
          </p:cNvPicPr>
          <p:nvPr/>
        </p:nvPicPr>
        <p:blipFill>
          <a:blip r:embed="rId4"/>
          <a:stretch>
            <a:fillRect/>
          </a:stretch>
        </p:blipFill>
        <p:spPr>
          <a:xfrm>
            <a:off x="6672064" y="3010259"/>
            <a:ext cx="921704" cy="576065"/>
          </a:xfrm>
          <a:prstGeom prst="rect">
            <a:avLst/>
          </a:prstGeom>
        </p:spPr>
      </p:pic>
      <p:pic>
        <p:nvPicPr>
          <p:cNvPr id="36" name="Image 35">
            <a:extLst>
              <a:ext uri="{FF2B5EF4-FFF2-40B4-BE49-F238E27FC236}">
                <a16:creationId xmlns:a16="http://schemas.microsoft.com/office/drawing/2014/main" id="{5CE58969-3ACF-F3FB-7B45-E397A7FC5B3B}"/>
              </a:ext>
            </a:extLst>
          </p:cNvPr>
          <p:cNvPicPr>
            <a:picLocks noChangeAspect="1"/>
          </p:cNvPicPr>
          <p:nvPr/>
        </p:nvPicPr>
        <p:blipFill>
          <a:blip r:embed="rId5"/>
          <a:stretch>
            <a:fillRect/>
          </a:stretch>
        </p:blipFill>
        <p:spPr>
          <a:xfrm>
            <a:off x="9428022" y="1851534"/>
            <a:ext cx="2139202" cy="1594867"/>
          </a:xfrm>
          <a:prstGeom prst="rect">
            <a:avLst/>
          </a:prstGeom>
        </p:spPr>
      </p:pic>
      <p:pic>
        <p:nvPicPr>
          <p:cNvPr id="117" name="Graphique 116" descr="Graphique à barres avec un remplissage uni">
            <a:extLst>
              <a:ext uri="{FF2B5EF4-FFF2-40B4-BE49-F238E27FC236}">
                <a16:creationId xmlns:a16="http://schemas.microsoft.com/office/drawing/2014/main" id="{DAFDC95E-2A42-0042-4844-DFD97D966C3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168449" y="1455993"/>
            <a:ext cx="583171" cy="583171"/>
          </a:xfrm>
          <a:prstGeom prst="rect">
            <a:avLst/>
          </a:prstGeom>
        </p:spPr>
      </p:pic>
      <p:pic>
        <p:nvPicPr>
          <p:cNvPr id="119" name="Graphique 118" descr="Graphique à barres avec un remplissage uni">
            <a:extLst>
              <a:ext uri="{FF2B5EF4-FFF2-40B4-BE49-F238E27FC236}">
                <a16:creationId xmlns:a16="http://schemas.microsoft.com/office/drawing/2014/main" id="{28A574A6-3F7A-630D-7B84-527A4895480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193334" y="3000515"/>
            <a:ext cx="583171" cy="583171"/>
          </a:xfrm>
          <a:prstGeom prst="rect">
            <a:avLst/>
          </a:prstGeom>
        </p:spPr>
      </p:pic>
      <p:pic>
        <p:nvPicPr>
          <p:cNvPr id="120" name="Graphique 119" descr="Graphique à barres avec un remplissage uni">
            <a:extLst>
              <a:ext uri="{FF2B5EF4-FFF2-40B4-BE49-F238E27FC236}">
                <a16:creationId xmlns:a16="http://schemas.microsoft.com/office/drawing/2014/main" id="{249FB081-B7B4-6E26-7B20-7B968025943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193334" y="4775891"/>
            <a:ext cx="583171" cy="583171"/>
          </a:xfrm>
          <a:prstGeom prst="rect">
            <a:avLst/>
          </a:prstGeom>
        </p:spPr>
      </p:pic>
      <p:sp>
        <p:nvSpPr>
          <p:cNvPr id="121" name="Rectangle 120">
            <a:extLst>
              <a:ext uri="{FF2B5EF4-FFF2-40B4-BE49-F238E27FC236}">
                <a16:creationId xmlns:a16="http://schemas.microsoft.com/office/drawing/2014/main" id="{13809167-9CCA-2A36-065B-1F466FB13EF1}"/>
              </a:ext>
            </a:extLst>
          </p:cNvPr>
          <p:cNvSpPr/>
          <p:nvPr/>
        </p:nvSpPr>
        <p:spPr>
          <a:xfrm>
            <a:off x="685335" y="4830395"/>
            <a:ext cx="1584176" cy="474165"/>
          </a:xfrm>
          <a:prstGeom prst="rect">
            <a:avLst/>
          </a:prstGeom>
          <a:solidFill>
            <a:schemeClr val="tx2">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a:t>Specifications</a:t>
            </a:r>
          </a:p>
        </p:txBody>
      </p:sp>
      <p:cxnSp>
        <p:nvCxnSpPr>
          <p:cNvPr id="124" name="Connecteur droit avec flèche 123">
            <a:extLst>
              <a:ext uri="{FF2B5EF4-FFF2-40B4-BE49-F238E27FC236}">
                <a16:creationId xmlns:a16="http://schemas.microsoft.com/office/drawing/2014/main" id="{A12CBAE9-55CA-D586-0285-975B2ED52D27}"/>
              </a:ext>
            </a:extLst>
          </p:cNvPr>
          <p:cNvCxnSpPr>
            <a:cxnSpLocks/>
            <a:stCxn id="23" idx="3"/>
            <a:endCxn id="16" idx="1"/>
          </p:cNvCxnSpPr>
          <p:nvPr/>
        </p:nvCxnSpPr>
        <p:spPr>
          <a:xfrm flipV="1">
            <a:off x="2289461" y="1725351"/>
            <a:ext cx="1043820" cy="127"/>
          </a:xfrm>
          <a:prstGeom prst="straightConnector1">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pic>
        <p:nvPicPr>
          <p:cNvPr id="9" name="Image 8">
            <a:extLst>
              <a:ext uri="{FF2B5EF4-FFF2-40B4-BE49-F238E27FC236}">
                <a16:creationId xmlns:a16="http://schemas.microsoft.com/office/drawing/2014/main" id="{036AED87-AC3C-A0C9-BDDF-E9E434FFF501}"/>
              </a:ext>
            </a:extLst>
          </p:cNvPr>
          <p:cNvPicPr>
            <a:picLocks noChangeAspect="1"/>
          </p:cNvPicPr>
          <p:nvPr/>
        </p:nvPicPr>
        <p:blipFill>
          <a:blip r:embed="rId8">
            <a:extLst>
              <a:ext uri="{BEBA8EAE-BF5A-486C-A8C5-ECC9F3942E4B}">
                <a14:imgProps xmlns:a14="http://schemas.microsoft.com/office/drawing/2010/main">
                  <a14:imgLayer r:embed="rId9">
                    <a14:imgEffect>
                      <a14:artisticPhotocopy/>
                    </a14:imgEffect>
                    <a14:imgEffect>
                      <a14:sharpenSoften amount="50000"/>
                    </a14:imgEffect>
                  </a14:imgLayer>
                </a14:imgProps>
              </a:ext>
            </a:extLst>
          </a:blip>
          <a:stretch>
            <a:fillRect/>
          </a:stretch>
        </p:blipFill>
        <p:spPr>
          <a:xfrm>
            <a:off x="4568017" y="1157284"/>
            <a:ext cx="1296143" cy="941767"/>
          </a:xfrm>
          <a:prstGeom prst="rect">
            <a:avLst/>
          </a:prstGeom>
        </p:spPr>
      </p:pic>
      <p:pic>
        <p:nvPicPr>
          <p:cNvPr id="14" name="Image 13">
            <a:extLst>
              <a:ext uri="{FF2B5EF4-FFF2-40B4-BE49-F238E27FC236}">
                <a16:creationId xmlns:a16="http://schemas.microsoft.com/office/drawing/2014/main" id="{FE3949CA-0926-9C50-CDEC-CB8AC24A916E}"/>
              </a:ext>
            </a:extLst>
          </p:cNvPr>
          <p:cNvPicPr>
            <a:picLocks noChangeAspect="1"/>
          </p:cNvPicPr>
          <p:nvPr/>
        </p:nvPicPr>
        <p:blipFill>
          <a:blip r:embed="rId10">
            <a:extLst>
              <a:ext uri="{BEBA8EAE-BF5A-486C-A8C5-ECC9F3942E4B}">
                <a14:imgProps xmlns:a14="http://schemas.microsoft.com/office/drawing/2010/main">
                  <a14:imgLayer r:embed="rId11">
                    <a14:imgEffect>
                      <a14:artisticPhotocopy/>
                    </a14:imgEffect>
                    <a14:imgEffect>
                      <a14:sharpenSoften amount="50000"/>
                    </a14:imgEffect>
                  </a14:imgLayer>
                </a14:imgProps>
              </a:ext>
            </a:extLst>
          </a:blip>
          <a:stretch>
            <a:fillRect/>
          </a:stretch>
        </p:blipFill>
        <p:spPr>
          <a:xfrm>
            <a:off x="4529774" y="2676092"/>
            <a:ext cx="1372631" cy="1013774"/>
          </a:xfrm>
          <a:prstGeom prst="rect">
            <a:avLst/>
          </a:prstGeom>
        </p:spPr>
      </p:pic>
      <p:cxnSp>
        <p:nvCxnSpPr>
          <p:cNvPr id="128" name="Connecteur droit avec flèche 127">
            <a:extLst>
              <a:ext uri="{FF2B5EF4-FFF2-40B4-BE49-F238E27FC236}">
                <a16:creationId xmlns:a16="http://schemas.microsoft.com/office/drawing/2014/main" id="{A36A59D4-731C-4FC3-DAF9-5949E6084B5D}"/>
              </a:ext>
            </a:extLst>
          </p:cNvPr>
          <p:cNvCxnSpPr>
            <a:cxnSpLocks/>
          </p:cNvCxnSpPr>
          <p:nvPr/>
        </p:nvCxnSpPr>
        <p:spPr>
          <a:xfrm>
            <a:off x="5902405" y="1758044"/>
            <a:ext cx="720080" cy="0"/>
          </a:xfrm>
          <a:prstGeom prst="straightConnector1">
            <a:avLst/>
          </a:prstGeom>
          <a:ln w="19050">
            <a:solidFill>
              <a:schemeClr val="tx1">
                <a:lumMod val="50000"/>
                <a:lumOff val="50000"/>
              </a:schemeClr>
            </a:solidFill>
            <a:prstDash val="lgDashDot"/>
            <a:tailEnd type="triangle"/>
          </a:ln>
        </p:spPr>
        <p:style>
          <a:lnRef idx="1">
            <a:schemeClr val="dk1"/>
          </a:lnRef>
          <a:fillRef idx="0">
            <a:schemeClr val="dk1"/>
          </a:fillRef>
          <a:effectRef idx="0">
            <a:schemeClr val="dk1"/>
          </a:effectRef>
          <a:fontRef idx="minor">
            <a:schemeClr val="tx1"/>
          </a:fontRef>
        </p:style>
      </p:cxnSp>
      <p:cxnSp>
        <p:nvCxnSpPr>
          <p:cNvPr id="132" name="Connecteur droit avec flèche 131">
            <a:extLst>
              <a:ext uri="{FF2B5EF4-FFF2-40B4-BE49-F238E27FC236}">
                <a16:creationId xmlns:a16="http://schemas.microsoft.com/office/drawing/2014/main" id="{06A4A890-7995-6EAD-EC2C-90388FF1FF1A}"/>
              </a:ext>
            </a:extLst>
          </p:cNvPr>
          <p:cNvCxnSpPr>
            <a:cxnSpLocks/>
          </p:cNvCxnSpPr>
          <p:nvPr/>
        </p:nvCxnSpPr>
        <p:spPr>
          <a:xfrm>
            <a:off x="5902405" y="3298291"/>
            <a:ext cx="720080" cy="0"/>
          </a:xfrm>
          <a:prstGeom prst="straightConnector1">
            <a:avLst/>
          </a:prstGeom>
          <a:ln w="19050">
            <a:solidFill>
              <a:schemeClr val="tx1">
                <a:lumMod val="50000"/>
                <a:lumOff val="50000"/>
              </a:schemeClr>
            </a:solidFill>
            <a:prstDash val="lgDashDot"/>
            <a:tailEnd type="triangle"/>
          </a:ln>
        </p:spPr>
        <p:style>
          <a:lnRef idx="1">
            <a:schemeClr val="dk1"/>
          </a:lnRef>
          <a:fillRef idx="0">
            <a:schemeClr val="dk1"/>
          </a:fillRef>
          <a:effectRef idx="0">
            <a:schemeClr val="dk1"/>
          </a:effectRef>
          <a:fontRef idx="minor">
            <a:schemeClr val="tx1"/>
          </a:fontRef>
        </p:style>
      </p:cxnSp>
      <p:cxnSp>
        <p:nvCxnSpPr>
          <p:cNvPr id="133" name="Connecteur droit avec flèche 132">
            <a:extLst>
              <a:ext uri="{FF2B5EF4-FFF2-40B4-BE49-F238E27FC236}">
                <a16:creationId xmlns:a16="http://schemas.microsoft.com/office/drawing/2014/main" id="{06704987-8E6C-FD34-D73F-0DAC18869BC6}"/>
              </a:ext>
            </a:extLst>
          </p:cNvPr>
          <p:cNvCxnSpPr>
            <a:cxnSpLocks/>
            <a:stCxn id="20" idx="3"/>
            <a:endCxn id="117" idx="1"/>
          </p:cNvCxnSpPr>
          <p:nvPr/>
        </p:nvCxnSpPr>
        <p:spPr>
          <a:xfrm flipV="1">
            <a:off x="7593768" y="1747579"/>
            <a:ext cx="574681" cy="2454"/>
          </a:xfrm>
          <a:prstGeom prst="straightConnector1">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37" name="Connecteur droit avec flèche 136">
            <a:extLst>
              <a:ext uri="{FF2B5EF4-FFF2-40B4-BE49-F238E27FC236}">
                <a16:creationId xmlns:a16="http://schemas.microsoft.com/office/drawing/2014/main" id="{F689F904-BC6E-2546-3FCB-4C07C7586B49}"/>
              </a:ext>
            </a:extLst>
          </p:cNvPr>
          <p:cNvCxnSpPr>
            <a:cxnSpLocks/>
            <a:stCxn id="24" idx="3"/>
            <a:endCxn id="119" idx="1"/>
          </p:cNvCxnSpPr>
          <p:nvPr/>
        </p:nvCxnSpPr>
        <p:spPr>
          <a:xfrm flipV="1">
            <a:off x="7593768" y="3292101"/>
            <a:ext cx="599566" cy="6191"/>
          </a:xfrm>
          <a:prstGeom prst="straightConnector1">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41" name="Connecteur droit avec flèche 140">
            <a:extLst>
              <a:ext uri="{FF2B5EF4-FFF2-40B4-BE49-F238E27FC236}">
                <a16:creationId xmlns:a16="http://schemas.microsoft.com/office/drawing/2014/main" id="{92769BB0-F92D-4BBE-C4FE-97E5DDA4436D}"/>
              </a:ext>
            </a:extLst>
          </p:cNvPr>
          <p:cNvCxnSpPr>
            <a:cxnSpLocks/>
            <a:stCxn id="117" idx="3"/>
          </p:cNvCxnSpPr>
          <p:nvPr/>
        </p:nvCxnSpPr>
        <p:spPr>
          <a:xfrm>
            <a:off x="8751620" y="1747579"/>
            <a:ext cx="651517" cy="547574"/>
          </a:xfrm>
          <a:prstGeom prst="straightConnector1">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44" name="Connecteur droit avec flèche 143">
            <a:extLst>
              <a:ext uri="{FF2B5EF4-FFF2-40B4-BE49-F238E27FC236}">
                <a16:creationId xmlns:a16="http://schemas.microsoft.com/office/drawing/2014/main" id="{571FFB6D-8A7D-0A3F-AE2A-25E97ECBA1F3}"/>
              </a:ext>
            </a:extLst>
          </p:cNvPr>
          <p:cNvCxnSpPr>
            <a:cxnSpLocks/>
            <a:stCxn id="119" idx="3"/>
            <a:endCxn id="36" idx="1"/>
          </p:cNvCxnSpPr>
          <p:nvPr/>
        </p:nvCxnSpPr>
        <p:spPr>
          <a:xfrm flipV="1">
            <a:off x="8776505" y="2648968"/>
            <a:ext cx="651517" cy="643133"/>
          </a:xfrm>
          <a:prstGeom prst="straightConnector1">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50" name="Connecteur droit avec flèche 149">
            <a:extLst>
              <a:ext uri="{FF2B5EF4-FFF2-40B4-BE49-F238E27FC236}">
                <a16:creationId xmlns:a16="http://schemas.microsoft.com/office/drawing/2014/main" id="{16B4728A-FB78-2D5F-6A68-4F37AF576E28}"/>
              </a:ext>
            </a:extLst>
          </p:cNvPr>
          <p:cNvCxnSpPr>
            <a:cxnSpLocks/>
            <a:stCxn id="121" idx="3"/>
            <a:endCxn id="19" idx="1"/>
          </p:cNvCxnSpPr>
          <p:nvPr/>
        </p:nvCxnSpPr>
        <p:spPr>
          <a:xfrm>
            <a:off x="2269511" y="5067478"/>
            <a:ext cx="1063770" cy="1"/>
          </a:xfrm>
          <a:prstGeom prst="straightConnector1">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pic>
        <p:nvPicPr>
          <p:cNvPr id="158" name="Image 157" descr="Une image contenant logo&#10;&#10;Description générée automatiquement">
            <a:extLst>
              <a:ext uri="{FF2B5EF4-FFF2-40B4-BE49-F238E27FC236}">
                <a16:creationId xmlns:a16="http://schemas.microsoft.com/office/drawing/2014/main" id="{42172FF4-818F-81BF-63B5-40AFD055A9C7}"/>
              </a:ext>
            </a:extLst>
          </p:cNvPr>
          <p:cNvPicPr>
            <a:picLocks noChangeAspect="1"/>
          </p:cNvPicPr>
          <p:nvPr/>
        </p:nvPicPr>
        <p:blipFill>
          <a:blip r:embed="rId12"/>
          <a:stretch>
            <a:fillRect/>
          </a:stretch>
        </p:blipFill>
        <p:spPr>
          <a:xfrm>
            <a:off x="5863720" y="4641901"/>
            <a:ext cx="851150" cy="851150"/>
          </a:xfrm>
          <a:prstGeom prst="rect">
            <a:avLst/>
          </a:prstGeom>
        </p:spPr>
      </p:pic>
      <p:cxnSp>
        <p:nvCxnSpPr>
          <p:cNvPr id="160" name="Connecteur droit avec flèche 159">
            <a:extLst>
              <a:ext uri="{FF2B5EF4-FFF2-40B4-BE49-F238E27FC236}">
                <a16:creationId xmlns:a16="http://schemas.microsoft.com/office/drawing/2014/main" id="{BDDB62C0-6C13-3324-640C-64BE6B95BF6F}"/>
              </a:ext>
            </a:extLst>
          </p:cNvPr>
          <p:cNvCxnSpPr>
            <a:cxnSpLocks/>
            <a:stCxn id="19" idx="3"/>
            <a:endCxn id="158" idx="1"/>
          </p:cNvCxnSpPr>
          <p:nvPr/>
        </p:nvCxnSpPr>
        <p:spPr>
          <a:xfrm flipV="1">
            <a:off x="4487528" y="5067476"/>
            <a:ext cx="1376192" cy="3"/>
          </a:xfrm>
          <a:prstGeom prst="straightConnector1">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64" name="Connecteur droit avec flèche 163">
            <a:extLst>
              <a:ext uri="{FF2B5EF4-FFF2-40B4-BE49-F238E27FC236}">
                <a16:creationId xmlns:a16="http://schemas.microsoft.com/office/drawing/2014/main" id="{FFCFBFD3-9E22-80F0-71CC-A23D54E7AD70}"/>
              </a:ext>
            </a:extLst>
          </p:cNvPr>
          <p:cNvCxnSpPr>
            <a:cxnSpLocks/>
            <a:stCxn id="158" idx="3"/>
            <a:endCxn id="120" idx="1"/>
          </p:cNvCxnSpPr>
          <p:nvPr/>
        </p:nvCxnSpPr>
        <p:spPr>
          <a:xfrm>
            <a:off x="6714870" y="5067476"/>
            <a:ext cx="1478464" cy="1"/>
          </a:xfrm>
          <a:prstGeom prst="straightConnector1">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sp>
        <p:nvSpPr>
          <p:cNvPr id="171" name="Signe de multiplication 170">
            <a:extLst>
              <a:ext uri="{FF2B5EF4-FFF2-40B4-BE49-F238E27FC236}">
                <a16:creationId xmlns:a16="http://schemas.microsoft.com/office/drawing/2014/main" id="{028B5AB0-5869-01D4-0F24-CE9CFAD66DB2}"/>
              </a:ext>
            </a:extLst>
          </p:cNvPr>
          <p:cNvSpPr/>
          <p:nvPr/>
        </p:nvSpPr>
        <p:spPr>
          <a:xfrm>
            <a:off x="4871864" y="4437112"/>
            <a:ext cx="720104" cy="720104"/>
          </a:xfrm>
          <a:prstGeom prst="mathMultiply">
            <a:avLst>
              <a:gd name="adj1" fmla="val 15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3" name="Connecteur : en angle 172">
            <a:extLst>
              <a:ext uri="{FF2B5EF4-FFF2-40B4-BE49-F238E27FC236}">
                <a16:creationId xmlns:a16="http://schemas.microsoft.com/office/drawing/2014/main" id="{89D64E7E-9DF8-C1F7-CF99-D55773F860CB}"/>
              </a:ext>
            </a:extLst>
          </p:cNvPr>
          <p:cNvCxnSpPr>
            <a:stCxn id="120" idx="3"/>
            <a:endCxn id="19" idx="2"/>
          </p:cNvCxnSpPr>
          <p:nvPr/>
        </p:nvCxnSpPr>
        <p:spPr>
          <a:xfrm flipH="1">
            <a:off x="3910405" y="5067477"/>
            <a:ext cx="4866100" cy="237084"/>
          </a:xfrm>
          <a:prstGeom prst="bentConnector4">
            <a:avLst>
              <a:gd name="adj1" fmla="val -8866"/>
              <a:gd name="adj2" fmla="val 279673"/>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76" name="Connecteur droit avec flèche 175">
            <a:extLst>
              <a:ext uri="{FF2B5EF4-FFF2-40B4-BE49-F238E27FC236}">
                <a16:creationId xmlns:a16="http://schemas.microsoft.com/office/drawing/2014/main" id="{700C77F4-1994-8B7F-77CB-6163F5500272}"/>
              </a:ext>
            </a:extLst>
          </p:cNvPr>
          <p:cNvCxnSpPr>
            <a:cxnSpLocks/>
            <a:stCxn id="120" idx="3"/>
            <a:endCxn id="179" idx="1"/>
          </p:cNvCxnSpPr>
          <p:nvPr/>
        </p:nvCxnSpPr>
        <p:spPr>
          <a:xfrm flipV="1">
            <a:off x="8776505" y="5062735"/>
            <a:ext cx="1063911" cy="4742"/>
          </a:xfrm>
          <a:prstGeom prst="straightConnector1">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sp>
        <p:nvSpPr>
          <p:cNvPr id="179" name="Rectangle 178">
            <a:extLst>
              <a:ext uri="{FF2B5EF4-FFF2-40B4-BE49-F238E27FC236}">
                <a16:creationId xmlns:a16="http://schemas.microsoft.com/office/drawing/2014/main" id="{7783040E-B66E-3872-5A14-140C764AAA83}"/>
              </a:ext>
            </a:extLst>
          </p:cNvPr>
          <p:cNvSpPr/>
          <p:nvPr/>
        </p:nvSpPr>
        <p:spPr>
          <a:xfrm>
            <a:off x="9840416" y="4771149"/>
            <a:ext cx="1419597" cy="583171"/>
          </a:xfrm>
          <a:prstGeom prst="rect">
            <a:avLst/>
          </a:prstGeom>
          <a:solidFill>
            <a:schemeClr val="tx2">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a:t>Optimal design</a:t>
            </a:r>
          </a:p>
        </p:txBody>
      </p:sp>
      <p:pic>
        <p:nvPicPr>
          <p:cNvPr id="181" name="Graphique 180" descr="Porte-bloc avec un remplissage uni">
            <a:extLst>
              <a:ext uri="{FF2B5EF4-FFF2-40B4-BE49-F238E27FC236}">
                <a16:creationId xmlns:a16="http://schemas.microsoft.com/office/drawing/2014/main" id="{EC4710CE-DEDC-186E-7393-4661BCD9504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65316" y="1330675"/>
            <a:ext cx="363676" cy="363676"/>
          </a:xfrm>
          <a:prstGeom prst="rect">
            <a:avLst/>
          </a:prstGeom>
        </p:spPr>
      </p:pic>
      <p:pic>
        <p:nvPicPr>
          <p:cNvPr id="182" name="Graphique 181" descr="Porte-bloc avec un remplissage uni">
            <a:extLst>
              <a:ext uri="{FF2B5EF4-FFF2-40B4-BE49-F238E27FC236}">
                <a16:creationId xmlns:a16="http://schemas.microsoft.com/office/drawing/2014/main" id="{E2AAA539-C652-4674-7F04-EB4126154EA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65316" y="2870922"/>
            <a:ext cx="363676" cy="363676"/>
          </a:xfrm>
          <a:prstGeom prst="rect">
            <a:avLst/>
          </a:prstGeom>
        </p:spPr>
      </p:pic>
      <p:sp>
        <p:nvSpPr>
          <p:cNvPr id="183" name="ZoneTexte 182">
            <a:extLst>
              <a:ext uri="{FF2B5EF4-FFF2-40B4-BE49-F238E27FC236}">
                <a16:creationId xmlns:a16="http://schemas.microsoft.com/office/drawing/2014/main" id="{8CAA3E57-3294-1CBB-A0CB-BC5FFCD84406}"/>
              </a:ext>
            </a:extLst>
          </p:cNvPr>
          <p:cNvSpPr txBox="1"/>
          <p:nvPr/>
        </p:nvSpPr>
        <p:spPr>
          <a:xfrm>
            <a:off x="864114" y="2213169"/>
            <a:ext cx="1226618" cy="338554"/>
          </a:xfrm>
          <a:prstGeom prst="rect">
            <a:avLst/>
          </a:prstGeom>
          <a:noFill/>
        </p:spPr>
        <p:txBody>
          <a:bodyPr wrap="none" rtlCol="0">
            <a:spAutoFit/>
          </a:bodyPr>
          <a:lstStyle/>
          <a:p>
            <a:r>
              <a:rPr lang="en-US" sz="1600" b="1" i="1" u="sng" dirty="0">
                <a:latin typeface="+mj-lt"/>
              </a:rPr>
              <a:t>Best design?</a:t>
            </a:r>
          </a:p>
        </p:txBody>
      </p:sp>
      <p:cxnSp>
        <p:nvCxnSpPr>
          <p:cNvPr id="188" name="Connecteur : en angle 187">
            <a:extLst>
              <a:ext uri="{FF2B5EF4-FFF2-40B4-BE49-F238E27FC236}">
                <a16:creationId xmlns:a16="http://schemas.microsoft.com/office/drawing/2014/main" id="{25990B8C-280B-EA77-991C-4DFAA225C8A4}"/>
              </a:ext>
            </a:extLst>
          </p:cNvPr>
          <p:cNvCxnSpPr>
            <a:cxnSpLocks/>
            <a:stCxn id="23" idx="3"/>
            <a:endCxn id="18" idx="1"/>
          </p:cNvCxnSpPr>
          <p:nvPr/>
        </p:nvCxnSpPr>
        <p:spPr>
          <a:xfrm>
            <a:off x="2289461" y="1725478"/>
            <a:ext cx="1043820" cy="1587797"/>
          </a:xfrm>
          <a:prstGeom prst="bentConnector3">
            <a:avLst>
              <a:gd name="adj1" fmla="val 50000"/>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sp>
        <p:nvSpPr>
          <p:cNvPr id="191" name="Organigramme : Terminateur 190">
            <a:extLst>
              <a:ext uri="{FF2B5EF4-FFF2-40B4-BE49-F238E27FC236}">
                <a16:creationId xmlns:a16="http://schemas.microsoft.com/office/drawing/2014/main" id="{5FAF817E-CC39-AB7A-42F2-DC1E73E358A6}"/>
              </a:ext>
            </a:extLst>
          </p:cNvPr>
          <p:cNvSpPr/>
          <p:nvPr/>
        </p:nvSpPr>
        <p:spPr>
          <a:xfrm>
            <a:off x="6195979" y="5556570"/>
            <a:ext cx="1037782" cy="323296"/>
          </a:xfrm>
          <a:prstGeom prst="flowChartTerminator">
            <a:avLst/>
          </a:prstGeom>
          <a:solidFill>
            <a:srgbClr val="51C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Optimizer</a:t>
            </a:r>
          </a:p>
        </p:txBody>
      </p:sp>
      <p:sp>
        <p:nvSpPr>
          <p:cNvPr id="192" name="Ellipse 191">
            <a:extLst>
              <a:ext uri="{FF2B5EF4-FFF2-40B4-BE49-F238E27FC236}">
                <a16:creationId xmlns:a16="http://schemas.microsoft.com/office/drawing/2014/main" id="{70EAC07E-BD41-7C35-A392-BFD66096CF07}"/>
              </a:ext>
            </a:extLst>
          </p:cNvPr>
          <p:cNvSpPr/>
          <p:nvPr/>
        </p:nvSpPr>
        <p:spPr>
          <a:xfrm>
            <a:off x="3317419" y="1104156"/>
            <a:ext cx="248437" cy="248437"/>
          </a:xfrm>
          <a:prstGeom prst="ellipse">
            <a:avLst/>
          </a:prstGeom>
          <a:solidFill>
            <a:srgbClr val="DD1F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1</a:t>
            </a:r>
          </a:p>
        </p:txBody>
      </p:sp>
      <p:sp>
        <p:nvSpPr>
          <p:cNvPr id="193" name="Ellipse 192">
            <a:extLst>
              <a:ext uri="{FF2B5EF4-FFF2-40B4-BE49-F238E27FC236}">
                <a16:creationId xmlns:a16="http://schemas.microsoft.com/office/drawing/2014/main" id="{23678392-BF67-0CD6-59E2-8A8A92095F17}"/>
              </a:ext>
            </a:extLst>
          </p:cNvPr>
          <p:cNvSpPr/>
          <p:nvPr/>
        </p:nvSpPr>
        <p:spPr>
          <a:xfrm>
            <a:off x="6767867" y="1095022"/>
            <a:ext cx="248437" cy="248437"/>
          </a:xfrm>
          <a:prstGeom prst="ellipse">
            <a:avLst/>
          </a:prstGeom>
          <a:solidFill>
            <a:srgbClr val="DD1F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2</a:t>
            </a:r>
          </a:p>
        </p:txBody>
      </p:sp>
      <p:sp>
        <p:nvSpPr>
          <p:cNvPr id="194" name="Ellipse 193">
            <a:extLst>
              <a:ext uri="{FF2B5EF4-FFF2-40B4-BE49-F238E27FC236}">
                <a16:creationId xmlns:a16="http://schemas.microsoft.com/office/drawing/2014/main" id="{15713A3B-D885-F4C7-E0AA-0B2D08A89879}"/>
              </a:ext>
            </a:extLst>
          </p:cNvPr>
          <p:cNvSpPr/>
          <p:nvPr/>
        </p:nvSpPr>
        <p:spPr>
          <a:xfrm>
            <a:off x="3084844" y="4231673"/>
            <a:ext cx="248437" cy="248437"/>
          </a:xfrm>
          <a:prstGeom prst="ellipse">
            <a:avLst/>
          </a:prstGeom>
          <a:solidFill>
            <a:srgbClr val="DD1F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1</a:t>
            </a:r>
          </a:p>
        </p:txBody>
      </p:sp>
      <p:sp>
        <p:nvSpPr>
          <p:cNvPr id="195" name="ZoneTexte 194">
            <a:extLst>
              <a:ext uri="{FF2B5EF4-FFF2-40B4-BE49-F238E27FC236}">
                <a16:creationId xmlns:a16="http://schemas.microsoft.com/office/drawing/2014/main" id="{3DB76EA7-7265-ECC5-4434-4F1EAC3A8253}"/>
              </a:ext>
            </a:extLst>
          </p:cNvPr>
          <p:cNvSpPr txBox="1"/>
          <p:nvPr/>
        </p:nvSpPr>
        <p:spPr>
          <a:xfrm>
            <a:off x="5901123" y="1770807"/>
            <a:ext cx="688009" cy="461665"/>
          </a:xfrm>
          <a:prstGeom prst="rect">
            <a:avLst/>
          </a:prstGeom>
          <a:noFill/>
        </p:spPr>
        <p:txBody>
          <a:bodyPr wrap="none" rtlCol="0">
            <a:spAutoFit/>
          </a:bodyPr>
          <a:lstStyle/>
          <a:p>
            <a:pPr algn="ctr"/>
            <a:r>
              <a:rPr lang="en-US" sz="1200" dirty="0">
                <a:latin typeface="+mj-lt"/>
              </a:rPr>
              <a:t>Manual </a:t>
            </a:r>
          </a:p>
          <a:p>
            <a:pPr algn="ctr"/>
            <a:r>
              <a:rPr lang="en-US" sz="1200" dirty="0">
                <a:latin typeface="+mj-lt"/>
              </a:rPr>
              <a:t>entry</a:t>
            </a:r>
          </a:p>
        </p:txBody>
      </p:sp>
      <p:sp>
        <p:nvSpPr>
          <p:cNvPr id="196" name="ZoneTexte 195">
            <a:extLst>
              <a:ext uri="{FF2B5EF4-FFF2-40B4-BE49-F238E27FC236}">
                <a16:creationId xmlns:a16="http://schemas.microsoft.com/office/drawing/2014/main" id="{C87D6DFE-5F7F-5826-ED3F-057A2AC6DA87}"/>
              </a:ext>
            </a:extLst>
          </p:cNvPr>
          <p:cNvSpPr txBox="1"/>
          <p:nvPr/>
        </p:nvSpPr>
        <p:spPr>
          <a:xfrm>
            <a:off x="4774615" y="5067476"/>
            <a:ext cx="896399" cy="276999"/>
          </a:xfrm>
          <a:prstGeom prst="rect">
            <a:avLst/>
          </a:prstGeom>
          <a:noFill/>
        </p:spPr>
        <p:txBody>
          <a:bodyPr wrap="none" rtlCol="0">
            <a:spAutoFit/>
          </a:bodyPr>
          <a:lstStyle/>
          <a:p>
            <a:pPr algn="ctr"/>
            <a:r>
              <a:rPr lang="en-US" sz="1200" dirty="0">
                <a:latin typeface="+mj-lt"/>
              </a:rPr>
              <a:t>Parameters</a:t>
            </a:r>
          </a:p>
        </p:txBody>
      </p:sp>
      <p:sp>
        <p:nvSpPr>
          <p:cNvPr id="198" name="ZoneTexte 197">
            <a:extLst>
              <a:ext uri="{FF2B5EF4-FFF2-40B4-BE49-F238E27FC236}">
                <a16:creationId xmlns:a16="http://schemas.microsoft.com/office/drawing/2014/main" id="{6782DB21-2E70-BB50-B008-AB163E4444D3}"/>
              </a:ext>
            </a:extLst>
          </p:cNvPr>
          <p:cNvSpPr txBox="1"/>
          <p:nvPr/>
        </p:nvSpPr>
        <p:spPr>
          <a:xfrm>
            <a:off x="8507207" y="4212058"/>
            <a:ext cx="755335" cy="338554"/>
          </a:xfrm>
          <a:prstGeom prst="rect">
            <a:avLst/>
          </a:prstGeom>
          <a:noFill/>
        </p:spPr>
        <p:txBody>
          <a:bodyPr wrap="none" rtlCol="0">
            <a:spAutoFit/>
          </a:bodyPr>
          <a:lstStyle/>
          <a:p>
            <a:r>
              <a:rPr lang="en-US" sz="1600" b="1" dirty="0">
                <a:latin typeface="+mj-lt"/>
              </a:rPr>
              <a:t>Python</a:t>
            </a:r>
          </a:p>
        </p:txBody>
      </p:sp>
      <p:sp>
        <p:nvSpPr>
          <p:cNvPr id="199" name="ZoneTexte 198">
            <a:extLst>
              <a:ext uri="{FF2B5EF4-FFF2-40B4-BE49-F238E27FC236}">
                <a16:creationId xmlns:a16="http://schemas.microsoft.com/office/drawing/2014/main" id="{13F589AD-9433-B913-CE6A-33175A973B97}"/>
              </a:ext>
            </a:extLst>
          </p:cNvPr>
          <p:cNvSpPr txBox="1"/>
          <p:nvPr/>
        </p:nvSpPr>
        <p:spPr>
          <a:xfrm>
            <a:off x="5901123" y="3295351"/>
            <a:ext cx="688009" cy="461665"/>
          </a:xfrm>
          <a:prstGeom prst="rect">
            <a:avLst/>
          </a:prstGeom>
          <a:noFill/>
        </p:spPr>
        <p:txBody>
          <a:bodyPr wrap="none" rtlCol="0">
            <a:spAutoFit/>
          </a:bodyPr>
          <a:lstStyle/>
          <a:p>
            <a:pPr algn="ctr"/>
            <a:r>
              <a:rPr lang="en-US" sz="1200" dirty="0">
                <a:latin typeface="+mj-lt"/>
              </a:rPr>
              <a:t>Manual </a:t>
            </a:r>
          </a:p>
          <a:p>
            <a:pPr algn="ctr"/>
            <a:r>
              <a:rPr lang="en-US" sz="1200" dirty="0">
                <a:latin typeface="+mj-lt"/>
              </a:rPr>
              <a:t>entry</a:t>
            </a:r>
          </a:p>
        </p:txBody>
      </p:sp>
      <p:pic>
        <p:nvPicPr>
          <p:cNvPr id="203" name="Image 202">
            <a:extLst>
              <a:ext uri="{FF2B5EF4-FFF2-40B4-BE49-F238E27FC236}">
                <a16:creationId xmlns:a16="http://schemas.microsoft.com/office/drawing/2014/main" id="{9469C608-852D-ABC5-9700-32493D4B1A89}"/>
              </a:ext>
            </a:extLst>
          </p:cNvPr>
          <p:cNvPicPr>
            <a:picLocks noChangeAspect="1"/>
          </p:cNvPicPr>
          <p:nvPr/>
        </p:nvPicPr>
        <p:blipFill>
          <a:blip r:embed="rId10">
            <a:extLst>
              <a:ext uri="{BEBA8EAE-BF5A-486C-A8C5-ECC9F3942E4B}">
                <a14:imgProps xmlns:a14="http://schemas.microsoft.com/office/drawing/2010/main">
                  <a14:imgLayer r:embed="rId11">
                    <a14:imgEffect>
                      <a14:artisticPhotocopy/>
                    </a14:imgEffect>
                    <a14:imgEffect>
                      <a14:sharpenSoften amount="50000"/>
                    </a14:imgEffect>
                  </a14:imgLayer>
                </a14:imgProps>
              </a:ext>
            </a:extLst>
          </a:blip>
          <a:stretch>
            <a:fillRect/>
          </a:stretch>
        </p:blipFill>
        <p:spPr>
          <a:xfrm>
            <a:off x="9917412" y="5480500"/>
            <a:ext cx="1372631" cy="1013774"/>
          </a:xfrm>
          <a:prstGeom prst="rect">
            <a:avLst/>
          </a:prstGeom>
        </p:spPr>
      </p:pic>
    </p:spTree>
    <p:extLst>
      <p:ext uri="{BB962C8B-B14F-4D97-AF65-F5344CB8AC3E}">
        <p14:creationId xmlns:p14="http://schemas.microsoft.com/office/powerpoint/2010/main" val="3779896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6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9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9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8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8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8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3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3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9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1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4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44"/>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7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91"/>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17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79"/>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animBg="1"/>
      <p:bldP spid="16" grpId="0" animBg="1"/>
      <p:bldP spid="18" grpId="0" animBg="1"/>
      <p:bldP spid="19" grpId="0" animBg="1"/>
      <p:bldP spid="121" grpId="0" animBg="1"/>
      <p:bldP spid="171" grpId="0" animBg="1"/>
      <p:bldP spid="179" grpId="0" animBg="1"/>
      <p:bldP spid="183" grpId="0"/>
      <p:bldP spid="191" grpId="0" animBg="1"/>
      <p:bldP spid="192" grpId="0" animBg="1"/>
      <p:bldP spid="193" grpId="0" animBg="1"/>
      <p:bldP spid="194" grpId="0" animBg="1"/>
      <p:bldP spid="195" grpId="0"/>
      <p:bldP spid="196" grpId="0"/>
      <p:bldP spid="198" grpId="0"/>
      <p:bldP spid="19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725EB4-1F95-A57D-A0D0-02F25A27003A}"/>
              </a:ext>
            </a:extLst>
          </p:cNvPr>
          <p:cNvSpPr>
            <a:spLocks noGrp="1"/>
          </p:cNvSpPr>
          <p:nvPr>
            <p:ph type="title"/>
          </p:nvPr>
        </p:nvSpPr>
        <p:spPr>
          <a:xfrm>
            <a:off x="1415480" y="0"/>
            <a:ext cx="10776520" cy="800100"/>
          </a:xfrm>
        </p:spPr>
        <p:txBody>
          <a:bodyPr>
            <a:noAutofit/>
          </a:bodyPr>
          <a:lstStyle/>
          <a:p>
            <a:pPr algn="l"/>
            <a:r>
              <a:rPr lang="en-US" sz="2400" dirty="0">
                <a:latin typeface="+mj-lt"/>
              </a:rPr>
              <a:t>Objectif de la séance</a:t>
            </a:r>
          </a:p>
        </p:txBody>
      </p:sp>
      <p:sp>
        <p:nvSpPr>
          <p:cNvPr id="4" name="Espace réservé du pied de page 3">
            <a:extLst>
              <a:ext uri="{FF2B5EF4-FFF2-40B4-BE49-F238E27FC236}">
                <a16:creationId xmlns:a16="http://schemas.microsoft.com/office/drawing/2014/main" id="{6D8CE654-5678-63DF-376B-8EF181B6C9BB}"/>
              </a:ext>
            </a:extLst>
          </p:cNvPr>
          <p:cNvSpPr>
            <a:spLocks noGrp="1"/>
          </p:cNvSpPr>
          <p:nvPr>
            <p:ph type="ftr" sz="quarter" idx="11"/>
          </p:nvPr>
        </p:nvSpPr>
        <p:spPr/>
        <p:txBody>
          <a:bodyPr/>
          <a:lstStyle/>
          <a:p>
            <a:pPr>
              <a:defRPr/>
            </a:pPr>
            <a:r>
              <a:rPr lang="fr-FR"/>
              <a:t>ISAE-SUPAERO</a:t>
            </a:r>
          </a:p>
        </p:txBody>
      </p:sp>
      <p:sp>
        <p:nvSpPr>
          <p:cNvPr id="5" name="Espace réservé du numéro de diapositive 4">
            <a:extLst>
              <a:ext uri="{FF2B5EF4-FFF2-40B4-BE49-F238E27FC236}">
                <a16:creationId xmlns:a16="http://schemas.microsoft.com/office/drawing/2014/main" id="{0D4907D5-207D-D58F-1D6A-C19D810076A4}"/>
              </a:ext>
            </a:extLst>
          </p:cNvPr>
          <p:cNvSpPr>
            <a:spLocks noGrp="1"/>
          </p:cNvSpPr>
          <p:nvPr>
            <p:ph type="sldNum" sz="quarter" idx="12"/>
          </p:nvPr>
        </p:nvSpPr>
        <p:spPr/>
        <p:txBody>
          <a:bodyPr/>
          <a:lstStyle/>
          <a:p>
            <a:pPr>
              <a:defRPr/>
            </a:pPr>
            <a:fld id="{5E177536-18BF-1743-A360-A4663329E682}" type="slidenum">
              <a:rPr lang="fr-FR" smtClean="0"/>
              <a:t>4</a:t>
            </a:fld>
            <a:endParaRPr lang="fr-FR"/>
          </a:p>
        </p:txBody>
      </p:sp>
      <p:sp>
        <p:nvSpPr>
          <p:cNvPr id="3" name="ZoneTexte 2">
            <a:extLst>
              <a:ext uri="{FF2B5EF4-FFF2-40B4-BE49-F238E27FC236}">
                <a16:creationId xmlns:a16="http://schemas.microsoft.com/office/drawing/2014/main" id="{7892DAC6-E3E6-E158-C201-1AC01DE80162}"/>
              </a:ext>
            </a:extLst>
          </p:cNvPr>
          <p:cNvSpPr txBox="1"/>
          <p:nvPr/>
        </p:nvSpPr>
        <p:spPr>
          <a:xfrm>
            <a:off x="3187191" y="2621508"/>
            <a:ext cx="5817618" cy="1077218"/>
          </a:xfrm>
          <a:prstGeom prst="rect">
            <a:avLst/>
          </a:prstGeom>
          <a:noFill/>
        </p:spPr>
        <p:txBody>
          <a:bodyPr wrap="none" rtlCol="0">
            <a:spAutoFit/>
          </a:bodyPr>
          <a:lstStyle/>
          <a:p>
            <a:pPr algn="ctr"/>
            <a:r>
              <a:rPr lang="en-US" sz="2400" b="1" dirty="0" err="1">
                <a:latin typeface="+mj-lt"/>
              </a:rPr>
              <a:t>Apprendre</a:t>
            </a:r>
            <a:r>
              <a:rPr lang="en-US" sz="2400" b="1" dirty="0">
                <a:latin typeface="+mj-lt"/>
              </a:rPr>
              <a:t> à implementer </a:t>
            </a:r>
            <a:r>
              <a:rPr lang="en-US" sz="2400" b="1" dirty="0" err="1">
                <a:latin typeface="+mj-lt"/>
              </a:rPr>
              <a:t>une</a:t>
            </a:r>
            <a:r>
              <a:rPr lang="en-US" sz="2400" b="1" dirty="0">
                <a:latin typeface="+mj-lt"/>
              </a:rPr>
              <a:t> </a:t>
            </a:r>
            <a:r>
              <a:rPr lang="en-US" sz="2400" b="1" u="sng" dirty="0">
                <a:latin typeface="+mj-lt"/>
              </a:rPr>
              <a:t>ACV</a:t>
            </a:r>
            <a:r>
              <a:rPr lang="en-US" sz="2400" b="1" dirty="0">
                <a:latin typeface="+mj-lt"/>
              </a:rPr>
              <a:t> </a:t>
            </a:r>
            <a:r>
              <a:rPr lang="en-US" sz="2400" b="1" dirty="0" err="1">
                <a:latin typeface="+mj-lt"/>
              </a:rPr>
              <a:t>en</a:t>
            </a:r>
            <a:r>
              <a:rPr lang="en-US" sz="2400" b="1" dirty="0">
                <a:latin typeface="+mj-lt"/>
              </a:rPr>
              <a:t> </a:t>
            </a:r>
            <a:r>
              <a:rPr lang="en-US" sz="2400" b="1" u="sng" dirty="0">
                <a:latin typeface="+mj-lt"/>
              </a:rPr>
              <a:t>Python</a:t>
            </a:r>
            <a:r>
              <a:rPr lang="en-US" sz="2400" b="1" dirty="0">
                <a:latin typeface="+mj-lt"/>
              </a:rPr>
              <a:t> </a:t>
            </a:r>
          </a:p>
          <a:p>
            <a:pPr algn="ctr"/>
            <a:endParaRPr lang="en-US" sz="1600" b="1" dirty="0">
              <a:latin typeface="+mj-lt"/>
            </a:endParaRPr>
          </a:p>
          <a:p>
            <a:pPr algn="ctr"/>
            <a:r>
              <a:rPr lang="en-US" sz="2400" b="1" dirty="0">
                <a:latin typeface="+mj-lt"/>
              </a:rPr>
              <a:t>et faire </a:t>
            </a:r>
            <a:r>
              <a:rPr lang="en-US" sz="2400" b="1" dirty="0" err="1">
                <a:latin typeface="+mj-lt"/>
              </a:rPr>
              <a:t>ses</a:t>
            </a:r>
            <a:r>
              <a:rPr lang="en-US" sz="2400" b="1" dirty="0">
                <a:latin typeface="+mj-lt"/>
              </a:rPr>
              <a:t> premiers pas </a:t>
            </a:r>
            <a:r>
              <a:rPr lang="en-US" sz="2400" b="1" dirty="0" err="1">
                <a:latin typeface="+mj-lt"/>
              </a:rPr>
              <a:t>vers</a:t>
            </a:r>
            <a:r>
              <a:rPr lang="en-US" sz="2400" b="1" dirty="0">
                <a:latin typeface="+mj-lt"/>
              </a:rPr>
              <a:t> </a:t>
            </a:r>
            <a:r>
              <a:rPr lang="en-US" sz="2400" b="1" dirty="0" err="1">
                <a:latin typeface="+mj-lt"/>
              </a:rPr>
              <a:t>l’</a:t>
            </a:r>
            <a:r>
              <a:rPr lang="en-US" sz="2400" b="1" u="sng" dirty="0" err="1">
                <a:latin typeface="+mj-lt"/>
              </a:rPr>
              <a:t>éco</a:t>
            </a:r>
            <a:r>
              <a:rPr lang="en-US" sz="2400" b="1" u="sng" dirty="0">
                <a:latin typeface="+mj-lt"/>
              </a:rPr>
              <a:t>-conception</a:t>
            </a:r>
          </a:p>
        </p:txBody>
      </p:sp>
      <p:sp>
        <p:nvSpPr>
          <p:cNvPr id="6" name="Demi-cadre 5">
            <a:extLst>
              <a:ext uri="{FF2B5EF4-FFF2-40B4-BE49-F238E27FC236}">
                <a16:creationId xmlns:a16="http://schemas.microsoft.com/office/drawing/2014/main" id="{CD23632F-AD1B-CB0E-5C32-44A7A296782A}"/>
              </a:ext>
            </a:extLst>
          </p:cNvPr>
          <p:cNvSpPr/>
          <p:nvPr/>
        </p:nvSpPr>
        <p:spPr>
          <a:xfrm>
            <a:off x="2927648" y="2348880"/>
            <a:ext cx="800100" cy="800100"/>
          </a:xfrm>
          <a:prstGeom prst="halfFrame">
            <a:avLst>
              <a:gd name="adj1" fmla="val 11723"/>
              <a:gd name="adj2" fmla="val 1266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Demi-cadre 6">
            <a:extLst>
              <a:ext uri="{FF2B5EF4-FFF2-40B4-BE49-F238E27FC236}">
                <a16:creationId xmlns:a16="http://schemas.microsoft.com/office/drawing/2014/main" id="{95B42630-C09B-6A42-2BB4-302FA1AD809F}"/>
              </a:ext>
            </a:extLst>
          </p:cNvPr>
          <p:cNvSpPr/>
          <p:nvPr/>
        </p:nvSpPr>
        <p:spPr>
          <a:xfrm flipH="1" flipV="1">
            <a:off x="8464252" y="3171254"/>
            <a:ext cx="800100" cy="800100"/>
          </a:xfrm>
          <a:prstGeom prst="halfFrame">
            <a:avLst>
              <a:gd name="adj1" fmla="val 11723"/>
              <a:gd name="adj2" fmla="val 1266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91188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725EB4-1F95-A57D-A0D0-02F25A27003A}"/>
              </a:ext>
            </a:extLst>
          </p:cNvPr>
          <p:cNvSpPr>
            <a:spLocks noGrp="1"/>
          </p:cNvSpPr>
          <p:nvPr>
            <p:ph type="title"/>
          </p:nvPr>
        </p:nvSpPr>
        <p:spPr>
          <a:xfrm>
            <a:off x="656493" y="0"/>
            <a:ext cx="11535507" cy="800100"/>
          </a:xfrm>
        </p:spPr>
        <p:txBody>
          <a:bodyPr anchor="ctr">
            <a:normAutofit/>
          </a:bodyPr>
          <a:lstStyle/>
          <a:p>
            <a:r>
              <a:rPr lang="en-US" err="1"/>
              <a:t>Déroulé</a:t>
            </a:r>
            <a:r>
              <a:rPr lang="en-US"/>
              <a:t> de la session</a:t>
            </a:r>
          </a:p>
        </p:txBody>
      </p:sp>
      <p:sp>
        <p:nvSpPr>
          <p:cNvPr id="4" name="Espace réservé du pied de page 3">
            <a:extLst>
              <a:ext uri="{FF2B5EF4-FFF2-40B4-BE49-F238E27FC236}">
                <a16:creationId xmlns:a16="http://schemas.microsoft.com/office/drawing/2014/main" id="{6D8CE654-5678-63DF-376B-8EF181B6C9BB}"/>
              </a:ext>
            </a:extLst>
          </p:cNvPr>
          <p:cNvSpPr>
            <a:spLocks noGrp="1"/>
          </p:cNvSpPr>
          <p:nvPr>
            <p:ph type="ftr" sz="quarter" idx="11"/>
          </p:nvPr>
        </p:nvSpPr>
        <p:spPr>
          <a:xfrm>
            <a:off x="4038600" y="6597352"/>
            <a:ext cx="4114800" cy="239644"/>
          </a:xfrm>
        </p:spPr>
        <p:txBody>
          <a:bodyPr anchor="ctr">
            <a:normAutofit/>
          </a:bodyPr>
          <a:lstStyle/>
          <a:p>
            <a:pPr>
              <a:lnSpc>
                <a:spcPct val="90000"/>
              </a:lnSpc>
              <a:spcAft>
                <a:spcPts val="600"/>
              </a:spcAft>
              <a:defRPr/>
            </a:pPr>
            <a:r>
              <a:rPr lang="fr-FR" sz="1000"/>
              <a:t>ISAE-SUPAERO</a:t>
            </a:r>
          </a:p>
        </p:txBody>
      </p:sp>
      <p:sp>
        <p:nvSpPr>
          <p:cNvPr id="5" name="Espace réservé du numéro de diapositive 4">
            <a:extLst>
              <a:ext uri="{FF2B5EF4-FFF2-40B4-BE49-F238E27FC236}">
                <a16:creationId xmlns:a16="http://schemas.microsoft.com/office/drawing/2014/main" id="{0D4907D5-207D-D58F-1D6A-C19D810076A4}"/>
              </a:ext>
            </a:extLst>
          </p:cNvPr>
          <p:cNvSpPr>
            <a:spLocks noGrp="1"/>
          </p:cNvSpPr>
          <p:nvPr>
            <p:ph type="sldNum" sz="quarter" idx="12"/>
          </p:nvPr>
        </p:nvSpPr>
        <p:spPr>
          <a:xfrm>
            <a:off x="9448799" y="6597352"/>
            <a:ext cx="2743200" cy="242208"/>
          </a:xfrm>
        </p:spPr>
        <p:txBody>
          <a:bodyPr anchor="ctr">
            <a:normAutofit/>
          </a:bodyPr>
          <a:lstStyle/>
          <a:p>
            <a:pPr>
              <a:lnSpc>
                <a:spcPct val="90000"/>
              </a:lnSpc>
              <a:spcAft>
                <a:spcPts val="600"/>
              </a:spcAft>
              <a:defRPr/>
            </a:pPr>
            <a:fld id="{5E177536-18BF-1743-A360-A4663329E682}" type="slidenum">
              <a:rPr lang="fr-FR" sz="1000" smtClean="0"/>
              <a:pPr>
                <a:lnSpc>
                  <a:spcPct val="90000"/>
                </a:lnSpc>
                <a:spcAft>
                  <a:spcPts val="600"/>
                </a:spcAft>
                <a:defRPr/>
              </a:pPr>
              <a:t>5</a:t>
            </a:fld>
            <a:endParaRPr lang="fr-FR" sz="1000"/>
          </a:p>
        </p:txBody>
      </p:sp>
      <p:graphicFrame>
        <p:nvGraphicFramePr>
          <p:cNvPr id="7" name="Espace réservé du contenu 2">
            <a:extLst>
              <a:ext uri="{FF2B5EF4-FFF2-40B4-BE49-F238E27FC236}">
                <a16:creationId xmlns:a16="http://schemas.microsoft.com/office/drawing/2014/main" id="{56ADC176-33A7-B91B-D64F-5D67CFB5E279}"/>
              </a:ext>
            </a:extLst>
          </p:cNvPr>
          <p:cNvGraphicFramePr>
            <a:graphicFrameLocks noGrp="1"/>
          </p:cNvGraphicFramePr>
          <p:nvPr>
            <p:ph idx="1"/>
            <p:extLst>
              <p:ext uri="{D42A27DB-BD31-4B8C-83A1-F6EECF244321}">
                <p14:modId xmlns:p14="http://schemas.microsoft.com/office/powerpoint/2010/main" val="661577139"/>
              </p:ext>
            </p:extLst>
          </p:nvPr>
        </p:nvGraphicFramePr>
        <p:xfrm>
          <a:off x="465513" y="1535724"/>
          <a:ext cx="11247111" cy="3333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9177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0C094863-7990-177B-0067-B52F522DCEF0}"/>
              </a:ext>
            </a:extLst>
          </p:cNvPr>
          <p:cNvSpPr>
            <a:spLocks noGrp="1"/>
          </p:cNvSpPr>
          <p:nvPr>
            <p:ph type="title"/>
          </p:nvPr>
        </p:nvSpPr>
        <p:spPr/>
        <p:txBody>
          <a:bodyPr>
            <a:normAutofit/>
          </a:bodyPr>
          <a:lstStyle/>
          <a:p>
            <a:r>
              <a:rPr lang="en-US" sz="2400" dirty="0"/>
              <a:t>Etude de </a:t>
            </a:r>
            <a:r>
              <a:rPr lang="en-US" sz="2400" dirty="0" err="1"/>
              <a:t>cas</a:t>
            </a:r>
            <a:endParaRPr lang="en-US" sz="2400" dirty="0"/>
          </a:p>
        </p:txBody>
      </p:sp>
      <p:sp>
        <p:nvSpPr>
          <p:cNvPr id="4" name="Espace réservé du pied de page 3">
            <a:extLst>
              <a:ext uri="{FF2B5EF4-FFF2-40B4-BE49-F238E27FC236}">
                <a16:creationId xmlns:a16="http://schemas.microsoft.com/office/drawing/2014/main" id="{CE852AE4-409A-4499-4AB3-668524B574E0}"/>
              </a:ext>
            </a:extLst>
          </p:cNvPr>
          <p:cNvSpPr>
            <a:spLocks noGrp="1"/>
          </p:cNvSpPr>
          <p:nvPr>
            <p:ph type="ftr" sz="quarter" idx="4294967295"/>
          </p:nvPr>
        </p:nvSpPr>
        <p:spPr>
          <a:xfrm>
            <a:off x="0" y="6597650"/>
            <a:ext cx="4114800" cy="239713"/>
          </a:xfrm>
        </p:spPr>
        <p:txBody>
          <a:bodyPr/>
          <a:lstStyle/>
          <a:p>
            <a:pPr>
              <a:defRPr/>
            </a:pPr>
            <a:r>
              <a:rPr lang="fr-FR"/>
              <a:t>ISAE-SUPAERO</a:t>
            </a:r>
          </a:p>
        </p:txBody>
      </p:sp>
      <p:sp>
        <p:nvSpPr>
          <p:cNvPr id="5" name="Espace réservé du numéro de diapositive 4">
            <a:extLst>
              <a:ext uri="{FF2B5EF4-FFF2-40B4-BE49-F238E27FC236}">
                <a16:creationId xmlns:a16="http://schemas.microsoft.com/office/drawing/2014/main" id="{5691DA1E-D345-2312-9282-E4546666B6C2}"/>
              </a:ext>
            </a:extLst>
          </p:cNvPr>
          <p:cNvSpPr>
            <a:spLocks noGrp="1"/>
          </p:cNvSpPr>
          <p:nvPr>
            <p:ph type="sldNum" sz="quarter" idx="4294967295"/>
          </p:nvPr>
        </p:nvSpPr>
        <p:spPr>
          <a:xfrm>
            <a:off x="9448800" y="6597650"/>
            <a:ext cx="2743200" cy="241300"/>
          </a:xfrm>
        </p:spPr>
        <p:txBody>
          <a:bodyPr/>
          <a:lstStyle/>
          <a:p>
            <a:pPr>
              <a:defRPr/>
            </a:pPr>
            <a:fld id="{5E177536-18BF-1743-A360-A4663329E682}" type="slidenum">
              <a:rPr lang="fr-FR" smtClean="0"/>
              <a:t>6</a:t>
            </a:fld>
            <a:endParaRPr lang="fr-FR"/>
          </a:p>
        </p:txBody>
      </p:sp>
    </p:spTree>
    <p:extLst>
      <p:ext uri="{BB962C8B-B14F-4D97-AF65-F5344CB8AC3E}">
        <p14:creationId xmlns:p14="http://schemas.microsoft.com/office/powerpoint/2010/main" val="1849806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725EB4-1F95-A57D-A0D0-02F25A27003A}"/>
              </a:ext>
            </a:extLst>
          </p:cNvPr>
          <p:cNvSpPr>
            <a:spLocks noGrp="1"/>
          </p:cNvSpPr>
          <p:nvPr>
            <p:ph type="title"/>
          </p:nvPr>
        </p:nvSpPr>
        <p:spPr>
          <a:xfrm>
            <a:off x="1415480" y="0"/>
            <a:ext cx="10776520" cy="800100"/>
          </a:xfrm>
        </p:spPr>
        <p:txBody>
          <a:bodyPr>
            <a:noAutofit/>
          </a:bodyPr>
          <a:lstStyle/>
          <a:p>
            <a:pPr algn="l"/>
            <a:r>
              <a:rPr lang="en-US" sz="2400" dirty="0">
                <a:latin typeface="+mj-lt"/>
              </a:rPr>
              <a:t>Etude de </a:t>
            </a:r>
            <a:r>
              <a:rPr lang="en-US" sz="2400" dirty="0" err="1">
                <a:latin typeface="+mj-lt"/>
              </a:rPr>
              <a:t>cas</a:t>
            </a:r>
            <a:endParaRPr lang="en-US" sz="2400" dirty="0">
              <a:latin typeface="+mj-lt"/>
            </a:endParaRPr>
          </a:p>
        </p:txBody>
      </p:sp>
      <p:sp>
        <p:nvSpPr>
          <p:cNvPr id="4" name="Espace réservé du pied de page 3">
            <a:extLst>
              <a:ext uri="{FF2B5EF4-FFF2-40B4-BE49-F238E27FC236}">
                <a16:creationId xmlns:a16="http://schemas.microsoft.com/office/drawing/2014/main" id="{6D8CE654-5678-63DF-376B-8EF181B6C9BB}"/>
              </a:ext>
            </a:extLst>
          </p:cNvPr>
          <p:cNvSpPr>
            <a:spLocks noGrp="1"/>
          </p:cNvSpPr>
          <p:nvPr>
            <p:ph type="ftr" sz="quarter" idx="11"/>
          </p:nvPr>
        </p:nvSpPr>
        <p:spPr/>
        <p:txBody>
          <a:bodyPr/>
          <a:lstStyle/>
          <a:p>
            <a:pPr>
              <a:defRPr/>
            </a:pPr>
            <a:r>
              <a:rPr lang="fr-FR"/>
              <a:t>ISAE-SUPAERO</a:t>
            </a:r>
          </a:p>
        </p:txBody>
      </p:sp>
      <p:sp>
        <p:nvSpPr>
          <p:cNvPr id="5" name="Espace réservé du numéro de diapositive 4">
            <a:extLst>
              <a:ext uri="{FF2B5EF4-FFF2-40B4-BE49-F238E27FC236}">
                <a16:creationId xmlns:a16="http://schemas.microsoft.com/office/drawing/2014/main" id="{0D4907D5-207D-D58F-1D6A-C19D810076A4}"/>
              </a:ext>
            </a:extLst>
          </p:cNvPr>
          <p:cNvSpPr>
            <a:spLocks noGrp="1"/>
          </p:cNvSpPr>
          <p:nvPr>
            <p:ph type="sldNum" sz="quarter" idx="12"/>
          </p:nvPr>
        </p:nvSpPr>
        <p:spPr/>
        <p:txBody>
          <a:bodyPr/>
          <a:lstStyle/>
          <a:p>
            <a:pPr>
              <a:defRPr/>
            </a:pPr>
            <a:fld id="{5E177536-18BF-1743-A360-A4663329E682}" type="slidenum">
              <a:rPr lang="fr-FR" smtClean="0"/>
              <a:t>7</a:t>
            </a:fld>
            <a:endParaRPr lang="fr-FR"/>
          </a:p>
        </p:txBody>
      </p:sp>
      <p:pic>
        <p:nvPicPr>
          <p:cNvPr id="9" name="Image 8" descr="Une image contenant ciel, jaune, transport&#10;&#10;Description générée automatiquement">
            <a:extLst>
              <a:ext uri="{FF2B5EF4-FFF2-40B4-BE49-F238E27FC236}">
                <a16:creationId xmlns:a16="http://schemas.microsoft.com/office/drawing/2014/main" id="{9C4C3DB0-8CA9-1676-B4FA-B3E1B6F18A44}"/>
              </a:ext>
            </a:extLst>
          </p:cNvPr>
          <p:cNvPicPr>
            <a:picLocks noChangeAspect="1"/>
          </p:cNvPicPr>
          <p:nvPr/>
        </p:nvPicPr>
        <p:blipFill>
          <a:blip r:embed="rId2"/>
          <a:stretch>
            <a:fillRect/>
          </a:stretch>
        </p:blipFill>
        <p:spPr>
          <a:xfrm>
            <a:off x="7824192" y="1414363"/>
            <a:ext cx="3458713" cy="1944216"/>
          </a:xfrm>
          <a:prstGeom prst="rect">
            <a:avLst/>
          </a:prstGeom>
        </p:spPr>
      </p:pic>
      <p:sp>
        <p:nvSpPr>
          <p:cNvPr id="10" name="ZoneTexte 9">
            <a:extLst>
              <a:ext uri="{FF2B5EF4-FFF2-40B4-BE49-F238E27FC236}">
                <a16:creationId xmlns:a16="http://schemas.microsoft.com/office/drawing/2014/main" id="{5A8DEB31-A0FE-CAB5-70C8-7F1DA00F66C8}"/>
              </a:ext>
            </a:extLst>
          </p:cNvPr>
          <p:cNvSpPr txBox="1"/>
          <p:nvPr/>
        </p:nvSpPr>
        <p:spPr>
          <a:xfrm>
            <a:off x="551384" y="1404059"/>
            <a:ext cx="7063152" cy="3970318"/>
          </a:xfrm>
          <a:prstGeom prst="rect">
            <a:avLst/>
          </a:prstGeom>
          <a:noFill/>
        </p:spPr>
        <p:txBody>
          <a:bodyPr wrap="none" rtlCol="0">
            <a:spAutoFit/>
          </a:bodyPr>
          <a:lstStyle/>
          <a:p>
            <a:r>
              <a:rPr lang="en-US" b="1" u="sng" dirty="0" err="1">
                <a:latin typeface="+mj-lt"/>
              </a:rPr>
              <a:t>Système</a:t>
            </a:r>
            <a:r>
              <a:rPr lang="en-US" b="1" u="sng" dirty="0">
                <a:latin typeface="+mj-lt"/>
              </a:rPr>
              <a:t> </a:t>
            </a:r>
            <a:r>
              <a:rPr lang="en-US" b="1" u="sng" dirty="0" err="1">
                <a:latin typeface="+mj-lt"/>
              </a:rPr>
              <a:t>étudié</a:t>
            </a:r>
            <a:r>
              <a:rPr lang="en-US" b="1" u="sng" dirty="0">
                <a:latin typeface="+mj-lt"/>
              </a:rPr>
              <a:t> :</a:t>
            </a:r>
            <a:r>
              <a:rPr lang="en-US" dirty="0">
                <a:latin typeface="+mj-lt"/>
              </a:rPr>
              <a:t> </a:t>
            </a:r>
            <a:r>
              <a:rPr lang="en-US" dirty="0" err="1">
                <a:latin typeface="+mj-lt"/>
              </a:rPr>
              <a:t>système</a:t>
            </a:r>
            <a:r>
              <a:rPr lang="en-US" dirty="0">
                <a:latin typeface="+mj-lt"/>
              </a:rPr>
              <a:t> de livraison de </a:t>
            </a:r>
            <a:r>
              <a:rPr lang="en-US" dirty="0" err="1">
                <a:latin typeface="+mj-lt"/>
              </a:rPr>
              <a:t>colis</a:t>
            </a:r>
            <a:r>
              <a:rPr lang="en-US" dirty="0">
                <a:latin typeface="+mj-lt"/>
              </a:rPr>
              <a:t> par drone</a:t>
            </a:r>
          </a:p>
          <a:p>
            <a:endParaRPr lang="en-US" dirty="0">
              <a:latin typeface="+mj-lt"/>
            </a:endParaRPr>
          </a:p>
          <a:p>
            <a:r>
              <a:rPr lang="en-US" b="1" u="sng" dirty="0" err="1">
                <a:latin typeface="+mj-lt"/>
              </a:rPr>
              <a:t>Objectifs</a:t>
            </a:r>
            <a:r>
              <a:rPr lang="en-US" b="1" u="sng" dirty="0">
                <a:latin typeface="+mj-lt"/>
              </a:rPr>
              <a:t> : </a:t>
            </a:r>
          </a:p>
          <a:p>
            <a:pPr marL="457200" indent="-457200">
              <a:buFont typeface="+mj-lt"/>
              <a:buAutoNum type="arabicPeriod"/>
            </a:pPr>
            <a:r>
              <a:rPr lang="en-US" dirty="0">
                <a:latin typeface="+mj-lt"/>
              </a:rPr>
              <a:t>Quantifier les impacts </a:t>
            </a:r>
            <a:r>
              <a:rPr lang="en-US" dirty="0" err="1">
                <a:latin typeface="+mj-lt"/>
              </a:rPr>
              <a:t>environnementaux</a:t>
            </a:r>
            <a:r>
              <a:rPr lang="en-US" dirty="0">
                <a:latin typeface="+mj-lt"/>
              </a:rPr>
              <a:t> d’un drone</a:t>
            </a:r>
          </a:p>
          <a:p>
            <a:pPr marL="457200" indent="-457200">
              <a:buFont typeface="+mj-lt"/>
              <a:buAutoNum type="arabicPeriod"/>
            </a:pPr>
            <a:r>
              <a:rPr lang="en-US" dirty="0" err="1">
                <a:latin typeface="+mj-lt"/>
              </a:rPr>
              <a:t>Trouver</a:t>
            </a:r>
            <a:r>
              <a:rPr lang="en-US" dirty="0">
                <a:latin typeface="+mj-lt"/>
              </a:rPr>
              <a:t> le design qui </a:t>
            </a:r>
            <a:r>
              <a:rPr lang="en-US" dirty="0" err="1">
                <a:latin typeface="+mj-lt"/>
              </a:rPr>
              <a:t>minimise</a:t>
            </a:r>
            <a:r>
              <a:rPr lang="en-US" dirty="0">
                <a:latin typeface="+mj-lt"/>
              </a:rPr>
              <a:t> </a:t>
            </a:r>
            <a:r>
              <a:rPr lang="en-US" dirty="0" err="1">
                <a:latin typeface="+mj-lt"/>
              </a:rPr>
              <a:t>ces</a:t>
            </a:r>
            <a:r>
              <a:rPr lang="en-US" dirty="0">
                <a:latin typeface="+mj-lt"/>
              </a:rPr>
              <a:t> impacts</a:t>
            </a:r>
          </a:p>
          <a:p>
            <a:pPr marL="800100" lvl="1" indent="-342900">
              <a:buFontTx/>
              <a:buChar char="-"/>
            </a:pPr>
            <a:r>
              <a:rPr lang="en-US" dirty="0" err="1">
                <a:latin typeface="+mj-lt"/>
              </a:rPr>
              <a:t>En</a:t>
            </a:r>
            <a:r>
              <a:rPr lang="en-US" dirty="0">
                <a:latin typeface="+mj-lt"/>
              </a:rPr>
              <a:t> </a:t>
            </a:r>
            <a:r>
              <a:rPr lang="en-US" dirty="0" err="1">
                <a:latin typeface="+mj-lt"/>
              </a:rPr>
              <a:t>optimisant</a:t>
            </a:r>
            <a:r>
              <a:rPr lang="en-US" dirty="0">
                <a:latin typeface="+mj-lt"/>
              </a:rPr>
              <a:t> le </a:t>
            </a:r>
            <a:r>
              <a:rPr lang="en-US" dirty="0" err="1">
                <a:latin typeface="+mj-lt"/>
              </a:rPr>
              <a:t>dimensionnement</a:t>
            </a:r>
            <a:endParaRPr lang="en-US" dirty="0">
              <a:latin typeface="+mj-lt"/>
            </a:endParaRPr>
          </a:p>
          <a:p>
            <a:pPr marL="800100" lvl="1" indent="-342900">
              <a:buFontTx/>
              <a:buChar char="-"/>
            </a:pPr>
            <a:r>
              <a:rPr lang="en-US" dirty="0" err="1">
                <a:latin typeface="+mj-lt"/>
              </a:rPr>
              <a:t>En</a:t>
            </a:r>
            <a:r>
              <a:rPr lang="en-US" dirty="0">
                <a:latin typeface="+mj-lt"/>
              </a:rPr>
              <a:t> </a:t>
            </a:r>
            <a:r>
              <a:rPr lang="en-US" dirty="0" err="1">
                <a:latin typeface="+mj-lt"/>
              </a:rPr>
              <a:t>comparant</a:t>
            </a:r>
            <a:r>
              <a:rPr lang="en-US" dirty="0">
                <a:latin typeface="+mj-lt"/>
              </a:rPr>
              <a:t> </a:t>
            </a:r>
            <a:r>
              <a:rPr lang="en-US" dirty="0" err="1">
                <a:latin typeface="+mj-lt"/>
              </a:rPr>
              <a:t>plusieurs</a:t>
            </a:r>
            <a:r>
              <a:rPr lang="en-US" dirty="0">
                <a:latin typeface="+mj-lt"/>
              </a:rPr>
              <a:t> technologies de batteries</a:t>
            </a:r>
          </a:p>
          <a:p>
            <a:pPr lvl="1"/>
            <a:endParaRPr lang="en-US" dirty="0">
              <a:latin typeface="+mj-lt"/>
            </a:endParaRPr>
          </a:p>
          <a:p>
            <a:r>
              <a:rPr lang="en-US" b="1" u="sng" dirty="0" err="1">
                <a:latin typeface="+mj-lt"/>
              </a:rPr>
              <a:t>Unité</a:t>
            </a:r>
            <a:r>
              <a:rPr lang="en-US" b="1" u="sng" dirty="0">
                <a:latin typeface="+mj-lt"/>
              </a:rPr>
              <a:t> </a:t>
            </a:r>
            <a:r>
              <a:rPr lang="en-US" b="1" u="sng" dirty="0" err="1">
                <a:latin typeface="+mj-lt"/>
              </a:rPr>
              <a:t>fonctionnelle</a:t>
            </a:r>
            <a:r>
              <a:rPr lang="en-US" b="1" u="sng" dirty="0">
                <a:latin typeface="+mj-lt"/>
              </a:rPr>
              <a:t> :</a:t>
            </a:r>
          </a:p>
          <a:p>
            <a:r>
              <a:rPr lang="en-US" dirty="0">
                <a:latin typeface="+mj-lt"/>
              </a:rPr>
              <a:t>“</a:t>
            </a:r>
            <a:r>
              <a:rPr lang="fr-FR" dirty="0">
                <a:latin typeface="+mj-lt"/>
              </a:rPr>
              <a:t>Réaliser 2500 fois la livraison d'un colis de 1 kg à une distance de 10 km.</a:t>
            </a:r>
            <a:r>
              <a:rPr lang="en-US" dirty="0">
                <a:latin typeface="+mj-lt"/>
              </a:rPr>
              <a:t>”</a:t>
            </a:r>
          </a:p>
          <a:p>
            <a:endParaRPr lang="en-US" dirty="0">
              <a:latin typeface="+mj-lt"/>
            </a:endParaRPr>
          </a:p>
          <a:p>
            <a:r>
              <a:rPr lang="en-US" b="1" u="sng" dirty="0">
                <a:latin typeface="+mj-lt"/>
              </a:rPr>
              <a:t>Frontières du </a:t>
            </a:r>
            <a:r>
              <a:rPr lang="en-US" b="1" u="sng" dirty="0" err="1">
                <a:latin typeface="+mj-lt"/>
              </a:rPr>
              <a:t>système</a:t>
            </a:r>
            <a:r>
              <a:rPr lang="en-US" b="1" u="sng" dirty="0">
                <a:latin typeface="+mj-lt"/>
              </a:rPr>
              <a:t> :</a:t>
            </a:r>
            <a:r>
              <a:rPr lang="en-US" dirty="0">
                <a:latin typeface="+mj-lt"/>
              </a:rPr>
              <a:t> </a:t>
            </a:r>
          </a:p>
          <a:p>
            <a:pPr marL="342900" indent="-342900">
              <a:buFont typeface="Arial" panose="020B0604020202020204" pitchFamily="34" charset="0"/>
              <a:buChar char="•"/>
            </a:pPr>
            <a:r>
              <a:rPr lang="en-US" dirty="0">
                <a:latin typeface="+mj-lt"/>
              </a:rPr>
              <a:t>Fabrication des </a:t>
            </a:r>
            <a:r>
              <a:rPr lang="en-US" dirty="0" err="1">
                <a:latin typeface="+mj-lt"/>
              </a:rPr>
              <a:t>composants</a:t>
            </a:r>
            <a:r>
              <a:rPr lang="en-US" dirty="0">
                <a:latin typeface="+mj-lt"/>
              </a:rPr>
              <a:t> du drone </a:t>
            </a:r>
          </a:p>
          <a:p>
            <a:pPr marL="342900" indent="-342900">
              <a:buFont typeface="Arial" panose="020B0604020202020204" pitchFamily="34" charset="0"/>
              <a:buChar char="•"/>
            </a:pPr>
            <a:r>
              <a:rPr lang="en-US" dirty="0" err="1">
                <a:latin typeface="+mj-lt"/>
              </a:rPr>
              <a:t>Consommation</a:t>
            </a:r>
            <a:r>
              <a:rPr lang="en-US" dirty="0">
                <a:latin typeface="+mj-lt"/>
              </a:rPr>
              <a:t> </a:t>
            </a:r>
            <a:r>
              <a:rPr lang="en-US" dirty="0" err="1">
                <a:latin typeface="+mj-lt"/>
              </a:rPr>
              <a:t>d’énergie</a:t>
            </a:r>
            <a:r>
              <a:rPr lang="en-US" dirty="0">
                <a:latin typeface="+mj-lt"/>
              </a:rPr>
              <a:t> </a:t>
            </a:r>
            <a:r>
              <a:rPr lang="en-US" dirty="0" err="1">
                <a:latin typeface="+mj-lt"/>
              </a:rPr>
              <a:t>en</a:t>
            </a:r>
            <a:r>
              <a:rPr lang="en-US" dirty="0">
                <a:latin typeface="+mj-lt"/>
              </a:rPr>
              <a:t> vol</a:t>
            </a:r>
          </a:p>
        </p:txBody>
      </p:sp>
    </p:spTree>
    <p:extLst>
      <p:ext uri="{BB962C8B-B14F-4D97-AF65-F5344CB8AC3E}">
        <p14:creationId xmlns:p14="http://schemas.microsoft.com/office/powerpoint/2010/main" val="103894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CE0605C3-761A-4B44-BBDA-6CE7A6C48668}"/>
              </a:ext>
            </a:extLst>
          </p:cNvPr>
          <p:cNvSpPr>
            <a:spLocks noGrp="1"/>
          </p:cNvSpPr>
          <p:nvPr>
            <p:ph type="ftr" sz="quarter" idx="11"/>
          </p:nvPr>
        </p:nvSpPr>
        <p:spPr/>
        <p:txBody>
          <a:bodyPr/>
          <a:lstStyle/>
          <a:p>
            <a:pPr>
              <a:defRPr/>
            </a:pPr>
            <a:r>
              <a:rPr lang="fr-FR"/>
              <a:t>ISAE-SUPAERO</a:t>
            </a:r>
          </a:p>
        </p:txBody>
      </p:sp>
      <p:sp>
        <p:nvSpPr>
          <p:cNvPr id="5" name="Espace réservé du numéro de diapositive 4">
            <a:extLst>
              <a:ext uri="{FF2B5EF4-FFF2-40B4-BE49-F238E27FC236}">
                <a16:creationId xmlns:a16="http://schemas.microsoft.com/office/drawing/2014/main" id="{29E3A7D2-A9AF-E65E-4B85-1697EDF7A3A0}"/>
              </a:ext>
            </a:extLst>
          </p:cNvPr>
          <p:cNvSpPr>
            <a:spLocks noGrp="1"/>
          </p:cNvSpPr>
          <p:nvPr>
            <p:ph type="sldNum" sz="quarter" idx="12"/>
          </p:nvPr>
        </p:nvSpPr>
        <p:spPr/>
        <p:txBody>
          <a:bodyPr/>
          <a:lstStyle/>
          <a:p>
            <a:pPr>
              <a:defRPr/>
            </a:pPr>
            <a:fld id="{5E177536-18BF-1743-A360-A4663329E682}" type="slidenum">
              <a:rPr lang="fr-FR" smtClean="0"/>
              <a:t>8</a:t>
            </a:fld>
            <a:endParaRPr lang="fr-FR"/>
          </a:p>
        </p:txBody>
      </p:sp>
      <p:sp>
        <p:nvSpPr>
          <p:cNvPr id="14" name="Titre 1">
            <a:extLst>
              <a:ext uri="{FF2B5EF4-FFF2-40B4-BE49-F238E27FC236}">
                <a16:creationId xmlns:a16="http://schemas.microsoft.com/office/drawing/2014/main" id="{C13CF065-2D9C-154D-6B34-10EE540E623E}"/>
              </a:ext>
            </a:extLst>
          </p:cNvPr>
          <p:cNvSpPr txBox="1">
            <a:spLocks/>
          </p:cNvSpPr>
          <p:nvPr/>
        </p:nvSpPr>
        <p:spPr bwMode="auto">
          <a:xfrm>
            <a:off x="1415480" y="0"/>
            <a:ext cx="10776520" cy="800100"/>
          </a:xfrm>
          <a:prstGeom prst="rect">
            <a:avLst/>
          </a:prstGeom>
        </p:spPr>
        <p:txBody>
          <a:bodyPr vert="horz" lIns="91440" tIns="45720" rIns="91440" bIns="45720" rtlCol="0" anchor="ctr">
            <a:noAutofit/>
          </a:bodyPr>
          <a:lstStyle>
            <a:lvl1pPr algn="r" defTabSz="914400">
              <a:lnSpc>
                <a:spcPct val="90000"/>
              </a:lnSpc>
              <a:spcBef>
                <a:spcPts val="0"/>
              </a:spcBef>
              <a:buNone/>
              <a:defRPr sz="4000" b="1">
                <a:solidFill>
                  <a:schemeClr val="tx1"/>
                </a:solidFill>
                <a:latin typeface="Arial"/>
                <a:ea typeface="Arial"/>
              </a:defRPr>
            </a:lvl1pPr>
          </a:lstStyle>
          <a:p>
            <a:pPr algn="l"/>
            <a:r>
              <a:rPr lang="en-US" sz="2400" dirty="0" err="1">
                <a:latin typeface="+mj-lt"/>
              </a:rPr>
              <a:t>Arbre</a:t>
            </a:r>
            <a:r>
              <a:rPr lang="en-US" sz="2400" dirty="0">
                <a:latin typeface="+mj-lt"/>
              </a:rPr>
              <a:t> des </a:t>
            </a:r>
            <a:r>
              <a:rPr lang="en-US" sz="2400" dirty="0" err="1">
                <a:latin typeface="+mj-lt"/>
              </a:rPr>
              <a:t>processus</a:t>
            </a:r>
            <a:r>
              <a:rPr lang="en-US" sz="2400" dirty="0">
                <a:latin typeface="+mj-lt"/>
              </a:rPr>
              <a:t> – rappel</a:t>
            </a:r>
          </a:p>
        </p:txBody>
      </p:sp>
      <p:sp>
        <p:nvSpPr>
          <p:cNvPr id="3" name="Rectangle 2">
            <a:extLst>
              <a:ext uri="{FF2B5EF4-FFF2-40B4-BE49-F238E27FC236}">
                <a16:creationId xmlns:a16="http://schemas.microsoft.com/office/drawing/2014/main" id="{C00E324E-8A2F-45A0-B68B-A260B09ED170}"/>
              </a:ext>
            </a:extLst>
          </p:cNvPr>
          <p:cNvSpPr/>
          <p:nvPr/>
        </p:nvSpPr>
        <p:spPr>
          <a:xfrm>
            <a:off x="4789957" y="1881569"/>
            <a:ext cx="1843260" cy="620635"/>
          </a:xfrm>
          <a:prstGeom prst="rect">
            <a:avLst/>
          </a:prstGeom>
          <a:solidFill>
            <a:schemeClr val="bg1"/>
          </a:solidFill>
          <a:ln w="38100">
            <a:solidFill>
              <a:srgbClr val="DD1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600 lumens pendant 6000 </a:t>
            </a:r>
            <a:r>
              <a:rPr lang="en-US" sz="1400" b="1" dirty="0" err="1">
                <a:solidFill>
                  <a:schemeClr val="tx1"/>
                </a:solidFill>
              </a:rPr>
              <a:t>heures</a:t>
            </a:r>
            <a:endParaRPr lang="en-US" sz="1400" b="1" dirty="0">
              <a:solidFill>
                <a:schemeClr val="tx1"/>
              </a:solidFill>
            </a:endParaRPr>
          </a:p>
        </p:txBody>
      </p:sp>
      <p:sp>
        <p:nvSpPr>
          <p:cNvPr id="6" name="Rectangle 5">
            <a:extLst>
              <a:ext uri="{FF2B5EF4-FFF2-40B4-BE49-F238E27FC236}">
                <a16:creationId xmlns:a16="http://schemas.microsoft.com/office/drawing/2014/main" id="{EB6EC5A7-C89E-F1F7-4D17-ED02B17D7BF9}"/>
              </a:ext>
            </a:extLst>
          </p:cNvPr>
          <p:cNvSpPr/>
          <p:nvPr/>
        </p:nvSpPr>
        <p:spPr>
          <a:xfrm>
            <a:off x="2505594" y="3202037"/>
            <a:ext cx="1308614" cy="3732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Mix électrique</a:t>
            </a:r>
          </a:p>
        </p:txBody>
      </p:sp>
      <p:sp>
        <p:nvSpPr>
          <p:cNvPr id="7" name="Rectangle 6">
            <a:extLst>
              <a:ext uri="{FF2B5EF4-FFF2-40B4-BE49-F238E27FC236}">
                <a16:creationId xmlns:a16="http://schemas.microsoft.com/office/drawing/2014/main" id="{0188B1A1-FF7A-E8B6-9604-1440820C1B3C}"/>
              </a:ext>
            </a:extLst>
          </p:cNvPr>
          <p:cNvSpPr/>
          <p:nvPr/>
        </p:nvSpPr>
        <p:spPr>
          <a:xfrm>
            <a:off x="8858409" y="4149080"/>
            <a:ext cx="1508124" cy="3732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Carton </a:t>
            </a:r>
            <a:r>
              <a:rPr lang="en-US" sz="1400" dirty="0" err="1">
                <a:solidFill>
                  <a:schemeClr val="tx1"/>
                </a:solidFill>
              </a:rPr>
              <a:t>emballage</a:t>
            </a:r>
            <a:endParaRPr lang="en-US" sz="1400" dirty="0">
              <a:solidFill>
                <a:schemeClr val="tx1"/>
              </a:solidFill>
            </a:endParaRPr>
          </a:p>
        </p:txBody>
      </p:sp>
      <p:sp>
        <p:nvSpPr>
          <p:cNvPr id="9" name="Rectangle 8">
            <a:extLst>
              <a:ext uri="{FF2B5EF4-FFF2-40B4-BE49-F238E27FC236}">
                <a16:creationId xmlns:a16="http://schemas.microsoft.com/office/drawing/2014/main" id="{A3765AD9-1086-8FB5-A08B-03B9FF4D5C21}"/>
              </a:ext>
            </a:extLst>
          </p:cNvPr>
          <p:cNvSpPr/>
          <p:nvPr/>
        </p:nvSpPr>
        <p:spPr>
          <a:xfrm>
            <a:off x="6554153" y="3202038"/>
            <a:ext cx="1508124" cy="3732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Transport</a:t>
            </a:r>
          </a:p>
        </p:txBody>
      </p:sp>
      <p:sp>
        <p:nvSpPr>
          <p:cNvPr id="10" name="Rectangle 9">
            <a:extLst>
              <a:ext uri="{FF2B5EF4-FFF2-40B4-BE49-F238E27FC236}">
                <a16:creationId xmlns:a16="http://schemas.microsoft.com/office/drawing/2014/main" id="{570AB7D3-BE80-51D2-DCEB-11C3437D9855}"/>
              </a:ext>
            </a:extLst>
          </p:cNvPr>
          <p:cNvSpPr/>
          <p:nvPr/>
        </p:nvSpPr>
        <p:spPr>
          <a:xfrm>
            <a:off x="4779681" y="4941168"/>
            <a:ext cx="1508124" cy="4554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Ampoules à incandescence</a:t>
            </a:r>
          </a:p>
        </p:txBody>
      </p:sp>
      <p:sp>
        <p:nvSpPr>
          <p:cNvPr id="11" name="Rectangle 10">
            <a:extLst>
              <a:ext uri="{FF2B5EF4-FFF2-40B4-BE49-F238E27FC236}">
                <a16:creationId xmlns:a16="http://schemas.microsoft.com/office/drawing/2014/main" id="{95F1D247-5633-94BA-55BF-05F02C18F06D}"/>
              </a:ext>
            </a:extLst>
          </p:cNvPr>
          <p:cNvSpPr/>
          <p:nvPr/>
        </p:nvSpPr>
        <p:spPr>
          <a:xfrm>
            <a:off x="3359177" y="5929562"/>
            <a:ext cx="1187902" cy="3077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Energie</a:t>
            </a:r>
            <a:endParaRPr lang="en-US" sz="1400" dirty="0">
              <a:solidFill>
                <a:schemeClr val="tx1"/>
              </a:solidFill>
            </a:endParaRPr>
          </a:p>
        </p:txBody>
      </p:sp>
      <p:sp>
        <p:nvSpPr>
          <p:cNvPr id="12" name="Rectangle 11">
            <a:extLst>
              <a:ext uri="{FF2B5EF4-FFF2-40B4-BE49-F238E27FC236}">
                <a16:creationId xmlns:a16="http://schemas.microsoft.com/office/drawing/2014/main" id="{72C39D82-B041-C059-9EA4-B07503741B7A}"/>
              </a:ext>
            </a:extLst>
          </p:cNvPr>
          <p:cNvSpPr/>
          <p:nvPr/>
        </p:nvSpPr>
        <p:spPr>
          <a:xfrm>
            <a:off x="4655840" y="5929534"/>
            <a:ext cx="1308612" cy="3077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Cuivre</a:t>
            </a:r>
            <a:endParaRPr lang="en-US" sz="1400" dirty="0">
              <a:solidFill>
                <a:schemeClr val="tx1"/>
              </a:solidFill>
            </a:endParaRPr>
          </a:p>
        </p:txBody>
      </p:sp>
      <p:sp>
        <p:nvSpPr>
          <p:cNvPr id="13" name="Rectangle 12">
            <a:extLst>
              <a:ext uri="{FF2B5EF4-FFF2-40B4-BE49-F238E27FC236}">
                <a16:creationId xmlns:a16="http://schemas.microsoft.com/office/drawing/2014/main" id="{7C5A93F0-754D-F4FF-D02B-4E022850D806}"/>
              </a:ext>
            </a:extLst>
          </p:cNvPr>
          <p:cNvSpPr/>
          <p:nvPr/>
        </p:nvSpPr>
        <p:spPr>
          <a:xfrm>
            <a:off x="6096000" y="5929535"/>
            <a:ext cx="1308612" cy="3077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Verre</a:t>
            </a:r>
            <a:endParaRPr lang="en-US" sz="1400" dirty="0">
              <a:solidFill>
                <a:schemeClr val="tx1"/>
              </a:solidFill>
            </a:endParaRPr>
          </a:p>
        </p:txBody>
      </p:sp>
      <p:sp>
        <p:nvSpPr>
          <p:cNvPr id="15" name="Rectangle 14">
            <a:extLst>
              <a:ext uri="{FF2B5EF4-FFF2-40B4-BE49-F238E27FC236}">
                <a16:creationId xmlns:a16="http://schemas.microsoft.com/office/drawing/2014/main" id="{8A49C09B-879B-C49E-A97C-BF3D1C7BAE44}"/>
              </a:ext>
            </a:extLst>
          </p:cNvPr>
          <p:cNvSpPr/>
          <p:nvPr/>
        </p:nvSpPr>
        <p:spPr>
          <a:xfrm>
            <a:off x="3329209" y="908720"/>
            <a:ext cx="1508123" cy="4798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Traitement</a:t>
            </a:r>
            <a:r>
              <a:rPr lang="en-US" sz="1400" dirty="0">
                <a:solidFill>
                  <a:schemeClr val="tx1"/>
                </a:solidFill>
              </a:rPr>
              <a:t> des </a:t>
            </a:r>
            <a:r>
              <a:rPr lang="en-US" sz="1400" dirty="0" err="1">
                <a:solidFill>
                  <a:schemeClr val="tx1"/>
                </a:solidFill>
              </a:rPr>
              <a:t>déchets</a:t>
            </a:r>
            <a:r>
              <a:rPr lang="en-US" sz="1400" dirty="0">
                <a:solidFill>
                  <a:schemeClr val="tx1"/>
                </a:solidFill>
              </a:rPr>
              <a:t> ampoules</a:t>
            </a:r>
          </a:p>
        </p:txBody>
      </p:sp>
      <p:sp>
        <p:nvSpPr>
          <p:cNvPr id="16" name="Rectangle 15">
            <a:extLst>
              <a:ext uri="{FF2B5EF4-FFF2-40B4-BE49-F238E27FC236}">
                <a16:creationId xmlns:a16="http://schemas.microsoft.com/office/drawing/2014/main" id="{DABB9D05-7916-39F9-F6D8-87EF117EDE78}"/>
              </a:ext>
            </a:extLst>
          </p:cNvPr>
          <p:cNvSpPr/>
          <p:nvPr/>
        </p:nvSpPr>
        <p:spPr>
          <a:xfrm>
            <a:off x="6789675" y="908720"/>
            <a:ext cx="1508123" cy="4798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Traitement</a:t>
            </a:r>
            <a:r>
              <a:rPr lang="en-US" sz="1400" dirty="0">
                <a:solidFill>
                  <a:schemeClr val="tx1"/>
                </a:solidFill>
              </a:rPr>
              <a:t> des </a:t>
            </a:r>
            <a:r>
              <a:rPr lang="en-US" sz="1400" dirty="0" err="1">
                <a:solidFill>
                  <a:schemeClr val="tx1"/>
                </a:solidFill>
              </a:rPr>
              <a:t>déchets</a:t>
            </a:r>
            <a:r>
              <a:rPr lang="en-US" sz="1400" dirty="0">
                <a:solidFill>
                  <a:schemeClr val="tx1"/>
                </a:solidFill>
              </a:rPr>
              <a:t> carton</a:t>
            </a:r>
          </a:p>
        </p:txBody>
      </p:sp>
      <p:cxnSp>
        <p:nvCxnSpPr>
          <p:cNvPr id="17" name="Connecteur : en angle 16">
            <a:extLst>
              <a:ext uri="{FF2B5EF4-FFF2-40B4-BE49-F238E27FC236}">
                <a16:creationId xmlns:a16="http://schemas.microsoft.com/office/drawing/2014/main" id="{B1207B47-1D18-B295-DAC3-403335C6EDE9}"/>
              </a:ext>
            </a:extLst>
          </p:cNvPr>
          <p:cNvCxnSpPr>
            <a:cxnSpLocks/>
            <a:stCxn id="6" idx="0"/>
            <a:endCxn id="3" idx="2"/>
          </p:cNvCxnSpPr>
          <p:nvPr/>
        </p:nvCxnSpPr>
        <p:spPr>
          <a:xfrm rot="5400000" flipH="1" flipV="1">
            <a:off x="4085828" y="1576278"/>
            <a:ext cx="699833" cy="2551686"/>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Connecteur : en angle 17">
            <a:extLst>
              <a:ext uri="{FF2B5EF4-FFF2-40B4-BE49-F238E27FC236}">
                <a16:creationId xmlns:a16="http://schemas.microsoft.com/office/drawing/2014/main" id="{85F595BD-C360-1182-EE06-08C10EF0065F}"/>
              </a:ext>
            </a:extLst>
          </p:cNvPr>
          <p:cNvCxnSpPr>
            <a:cxnSpLocks/>
            <a:stCxn id="9" idx="0"/>
            <a:endCxn id="3" idx="2"/>
          </p:cNvCxnSpPr>
          <p:nvPr/>
        </p:nvCxnSpPr>
        <p:spPr>
          <a:xfrm rot="16200000" flipV="1">
            <a:off x="6159984" y="2053807"/>
            <a:ext cx="699834" cy="1596628"/>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19" name="Connecteur : en angle 18">
            <a:extLst>
              <a:ext uri="{FF2B5EF4-FFF2-40B4-BE49-F238E27FC236}">
                <a16:creationId xmlns:a16="http://schemas.microsoft.com/office/drawing/2014/main" id="{5743BD69-6B96-8627-A674-DD2B3FAB413B}"/>
              </a:ext>
            </a:extLst>
          </p:cNvPr>
          <p:cNvCxnSpPr>
            <a:cxnSpLocks/>
            <a:stCxn id="58" idx="0"/>
            <a:endCxn id="9" idx="2"/>
          </p:cNvCxnSpPr>
          <p:nvPr/>
        </p:nvCxnSpPr>
        <p:spPr>
          <a:xfrm rot="5400000" flipH="1" flipV="1">
            <a:off x="6767119" y="3609635"/>
            <a:ext cx="575431" cy="506761"/>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Connecteur : en angle 19">
            <a:extLst>
              <a:ext uri="{FF2B5EF4-FFF2-40B4-BE49-F238E27FC236}">
                <a16:creationId xmlns:a16="http://schemas.microsoft.com/office/drawing/2014/main" id="{33BAA739-0C1F-4DA3-A642-B1F53B7994A1}"/>
              </a:ext>
            </a:extLst>
          </p:cNvPr>
          <p:cNvCxnSpPr>
            <a:cxnSpLocks/>
            <a:stCxn id="7" idx="0"/>
            <a:endCxn id="9" idx="2"/>
          </p:cNvCxnSpPr>
          <p:nvPr/>
        </p:nvCxnSpPr>
        <p:spPr>
          <a:xfrm rot="16200000" flipV="1">
            <a:off x="8173453" y="2710062"/>
            <a:ext cx="573781" cy="2304256"/>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21" name="Connecteur : en angle 20">
            <a:extLst>
              <a:ext uri="{FF2B5EF4-FFF2-40B4-BE49-F238E27FC236}">
                <a16:creationId xmlns:a16="http://schemas.microsoft.com/office/drawing/2014/main" id="{301E13B5-4712-CC81-BFD2-D0EFB96B36AB}"/>
              </a:ext>
            </a:extLst>
          </p:cNvPr>
          <p:cNvCxnSpPr>
            <a:cxnSpLocks/>
            <a:stCxn id="13" idx="0"/>
            <a:endCxn id="10" idx="2"/>
          </p:cNvCxnSpPr>
          <p:nvPr/>
        </p:nvCxnSpPr>
        <p:spPr>
          <a:xfrm rot="16200000" flipV="1">
            <a:off x="5875546" y="5054774"/>
            <a:ext cx="532959" cy="1216563"/>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22" name="Connecteur : en angle 21">
            <a:extLst>
              <a:ext uri="{FF2B5EF4-FFF2-40B4-BE49-F238E27FC236}">
                <a16:creationId xmlns:a16="http://schemas.microsoft.com/office/drawing/2014/main" id="{C64B84C5-F8A6-3DC1-15E6-1C0857CC7F77}"/>
              </a:ext>
            </a:extLst>
          </p:cNvPr>
          <p:cNvCxnSpPr>
            <a:cxnSpLocks/>
            <a:stCxn id="12" idx="0"/>
            <a:endCxn id="10" idx="2"/>
          </p:cNvCxnSpPr>
          <p:nvPr/>
        </p:nvCxnSpPr>
        <p:spPr>
          <a:xfrm rot="5400000" flipH="1" flipV="1">
            <a:off x="5155465" y="5551257"/>
            <a:ext cx="532958" cy="223597"/>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Connecteur : en angle 22">
            <a:extLst>
              <a:ext uri="{FF2B5EF4-FFF2-40B4-BE49-F238E27FC236}">
                <a16:creationId xmlns:a16="http://schemas.microsoft.com/office/drawing/2014/main" id="{2253492E-D409-B9D6-B255-6E95C6650CAF}"/>
              </a:ext>
            </a:extLst>
          </p:cNvPr>
          <p:cNvCxnSpPr>
            <a:cxnSpLocks/>
            <a:stCxn id="11" idx="0"/>
            <a:endCxn id="10" idx="2"/>
          </p:cNvCxnSpPr>
          <p:nvPr/>
        </p:nvCxnSpPr>
        <p:spPr>
          <a:xfrm rot="5400000" flipH="1" flipV="1">
            <a:off x="4476942" y="4872762"/>
            <a:ext cx="532986" cy="1580615"/>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Connecteur : en angle 23">
            <a:extLst>
              <a:ext uri="{FF2B5EF4-FFF2-40B4-BE49-F238E27FC236}">
                <a16:creationId xmlns:a16="http://schemas.microsoft.com/office/drawing/2014/main" id="{B060972C-C4BD-2C41-CF40-9614F8A48241}"/>
              </a:ext>
            </a:extLst>
          </p:cNvPr>
          <p:cNvCxnSpPr>
            <a:cxnSpLocks/>
            <a:stCxn id="3" idx="0"/>
            <a:endCxn id="16" idx="2"/>
          </p:cNvCxnSpPr>
          <p:nvPr/>
        </p:nvCxnSpPr>
        <p:spPr>
          <a:xfrm rot="5400000" flipH="1" flipV="1">
            <a:off x="6381142" y="718974"/>
            <a:ext cx="493040" cy="1832150"/>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25" name="Connecteur : en angle 24">
            <a:extLst>
              <a:ext uri="{FF2B5EF4-FFF2-40B4-BE49-F238E27FC236}">
                <a16:creationId xmlns:a16="http://schemas.microsoft.com/office/drawing/2014/main" id="{1D18414E-FD6A-D449-F9C5-1642921FCC84}"/>
              </a:ext>
            </a:extLst>
          </p:cNvPr>
          <p:cNvCxnSpPr>
            <a:cxnSpLocks/>
            <a:stCxn id="3" idx="0"/>
            <a:endCxn id="15" idx="2"/>
          </p:cNvCxnSpPr>
          <p:nvPr/>
        </p:nvCxnSpPr>
        <p:spPr>
          <a:xfrm rot="16200000" flipV="1">
            <a:off x="4650909" y="820891"/>
            <a:ext cx="493040" cy="1628316"/>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sp>
        <p:nvSpPr>
          <p:cNvPr id="26" name="Rectangle 25">
            <a:extLst>
              <a:ext uri="{FF2B5EF4-FFF2-40B4-BE49-F238E27FC236}">
                <a16:creationId xmlns:a16="http://schemas.microsoft.com/office/drawing/2014/main" id="{A35DEFDA-FC29-55ED-60D3-A8216B51674C}"/>
              </a:ext>
            </a:extLst>
          </p:cNvPr>
          <p:cNvSpPr/>
          <p:nvPr/>
        </p:nvSpPr>
        <p:spPr>
          <a:xfrm>
            <a:off x="3432820" y="4039012"/>
            <a:ext cx="1308614" cy="3732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Gaz naturel</a:t>
            </a:r>
          </a:p>
        </p:txBody>
      </p:sp>
      <p:sp>
        <p:nvSpPr>
          <p:cNvPr id="27" name="Rectangle 26">
            <a:extLst>
              <a:ext uri="{FF2B5EF4-FFF2-40B4-BE49-F238E27FC236}">
                <a16:creationId xmlns:a16="http://schemas.microsoft.com/office/drawing/2014/main" id="{012CBB0B-B90A-4588-1B03-1462CBE42A0E}"/>
              </a:ext>
            </a:extLst>
          </p:cNvPr>
          <p:cNvSpPr/>
          <p:nvPr/>
        </p:nvSpPr>
        <p:spPr>
          <a:xfrm>
            <a:off x="1375865" y="4039012"/>
            <a:ext cx="1308614" cy="3732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Photovoltaïque</a:t>
            </a:r>
            <a:endParaRPr lang="en-US" sz="1400" dirty="0">
              <a:solidFill>
                <a:schemeClr val="tx1"/>
              </a:solidFill>
            </a:endParaRPr>
          </a:p>
        </p:txBody>
      </p:sp>
      <p:cxnSp>
        <p:nvCxnSpPr>
          <p:cNvPr id="28" name="Connecteur : en angle 27">
            <a:extLst>
              <a:ext uri="{FF2B5EF4-FFF2-40B4-BE49-F238E27FC236}">
                <a16:creationId xmlns:a16="http://schemas.microsoft.com/office/drawing/2014/main" id="{49A97B7F-5995-60F6-BC39-EFC943E35983}"/>
              </a:ext>
            </a:extLst>
          </p:cNvPr>
          <p:cNvCxnSpPr>
            <a:cxnSpLocks/>
            <a:stCxn id="27" idx="0"/>
            <a:endCxn id="6" idx="2"/>
          </p:cNvCxnSpPr>
          <p:nvPr/>
        </p:nvCxnSpPr>
        <p:spPr>
          <a:xfrm rot="5400000" flipH="1" flipV="1">
            <a:off x="2363179" y="3242291"/>
            <a:ext cx="463714" cy="1129729"/>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29" name="Connecteur : en angle 28">
            <a:extLst>
              <a:ext uri="{FF2B5EF4-FFF2-40B4-BE49-F238E27FC236}">
                <a16:creationId xmlns:a16="http://schemas.microsoft.com/office/drawing/2014/main" id="{7EC1981F-AD0D-6115-A75C-35F8BACB76F3}"/>
              </a:ext>
            </a:extLst>
          </p:cNvPr>
          <p:cNvCxnSpPr>
            <a:cxnSpLocks/>
            <a:stCxn id="26" idx="0"/>
            <a:endCxn id="6" idx="2"/>
          </p:cNvCxnSpPr>
          <p:nvPr/>
        </p:nvCxnSpPr>
        <p:spPr>
          <a:xfrm rot="16200000" flipV="1">
            <a:off x="3391657" y="3343542"/>
            <a:ext cx="463714" cy="927226"/>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sp>
        <p:nvSpPr>
          <p:cNvPr id="30" name="ZoneTexte 29">
            <a:extLst>
              <a:ext uri="{FF2B5EF4-FFF2-40B4-BE49-F238E27FC236}">
                <a16:creationId xmlns:a16="http://schemas.microsoft.com/office/drawing/2014/main" id="{E8742CB9-BCF6-C74D-0D20-A47C70F2429B}"/>
              </a:ext>
            </a:extLst>
          </p:cNvPr>
          <p:cNvSpPr txBox="1"/>
          <p:nvPr/>
        </p:nvSpPr>
        <p:spPr>
          <a:xfrm>
            <a:off x="5447928" y="5621764"/>
            <a:ext cx="710451" cy="307777"/>
          </a:xfrm>
          <a:prstGeom prst="rect">
            <a:avLst/>
          </a:prstGeom>
          <a:noFill/>
        </p:spPr>
        <p:txBody>
          <a:bodyPr wrap="square" rtlCol="0">
            <a:spAutoFit/>
          </a:bodyPr>
          <a:lstStyle/>
          <a:p>
            <a:r>
              <a:rPr lang="en-US" sz="1400" dirty="0"/>
              <a:t>0.09 kg</a:t>
            </a:r>
          </a:p>
        </p:txBody>
      </p:sp>
      <p:sp>
        <p:nvSpPr>
          <p:cNvPr id="31" name="ZoneTexte 30">
            <a:extLst>
              <a:ext uri="{FF2B5EF4-FFF2-40B4-BE49-F238E27FC236}">
                <a16:creationId xmlns:a16="http://schemas.microsoft.com/office/drawing/2014/main" id="{0DA70E1A-EBC6-C77E-6CAE-D3987B48A874}"/>
              </a:ext>
            </a:extLst>
          </p:cNvPr>
          <p:cNvSpPr txBox="1"/>
          <p:nvPr/>
        </p:nvSpPr>
        <p:spPr>
          <a:xfrm>
            <a:off x="6816080" y="5579165"/>
            <a:ext cx="710451" cy="307777"/>
          </a:xfrm>
          <a:prstGeom prst="rect">
            <a:avLst/>
          </a:prstGeom>
          <a:noFill/>
        </p:spPr>
        <p:txBody>
          <a:bodyPr wrap="square" rtlCol="0">
            <a:spAutoFit/>
          </a:bodyPr>
          <a:lstStyle/>
          <a:p>
            <a:r>
              <a:rPr lang="en-US" sz="1400" dirty="0"/>
              <a:t>0.12 kg</a:t>
            </a:r>
          </a:p>
        </p:txBody>
      </p:sp>
      <p:sp>
        <p:nvSpPr>
          <p:cNvPr id="32" name="ZoneTexte 31">
            <a:extLst>
              <a:ext uri="{FF2B5EF4-FFF2-40B4-BE49-F238E27FC236}">
                <a16:creationId xmlns:a16="http://schemas.microsoft.com/office/drawing/2014/main" id="{0162E0F5-08BC-633F-2711-7108D8A3C888}"/>
              </a:ext>
            </a:extLst>
          </p:cNvPr>
          <p:cNvSpPr txBox="1"/>
          <p:nvPr/>
        </p:nvSpPr>
        <p:spPr>
          <a:xfrm>
            <a:off x="3143672" y="5583553"/>
            <a:ext cx="755335" cy="307777"/>
          </a:xfrm>
          <a:prstGeom prst="rect">
            <a:avLst/>
          </a:prstGeom>
          <a:noFill/>
        </p:spPr>
        <p:txBody>
          <a:bodyPr wrap="square" rtlCol="0">
            <a:spAutoFit/>
          </a:bodyPr>
          <a:lstStyle/>
          <a:p>
            <a:r>
              <a:rPr lang="en-US" sz="1400" dirty="0"/>
              <a:t>2.28 MJ</a:t>
            </a:r>
          </a:p>
        </p:txBody>
      </p:sp>
      <p:sp>
        <p:nvSpPr>
          <p:cNvPr id="33" name="ZoneTexte 32">
            <a:extLst>
              <a:ext uri="{FF2B5EF4-FFF2-40B4-BE49-F238E27FC236}">
                <a16:creationId xmlns:a16="http://schemas.microsoft.com/office/drawing/2014/main" id="{7C3D4443-BC3B-9435-2580-9F31F8B58A5E}"/>
              </a:ext>
            </a:extLst>
          </p:cNvPr>
          <p:cNvSpPr txBox="1"/>
          <p:nvPr/>
        </p:nvSpPr>
        <p:spPr>
          <a:xfrm>
            <a:off x="8859995" y="3573016"/>
            <a:ext cx="710451" cy="307777"/>
          </a:xfrm>
          <a:prstGeom prst="rect">
            <a:avLst/>
          </a:prstGeom>
          <a:noFill/>
        </p:spPr>
        <p:txBody>
          <a:bodyPr wrap="square" rtlCol="0">
            <a:spAutoFit/>
          </a:bodyPr>
          <a:lstStyle/>
          <a:p>
            <a:r>
              <a:rPr lang="en-US" sz="1400" dirty="0"/>
              <a:t>0.06 kg</a:t>
            </a:r>
          </a:p>
        </p:txBody>
      </p:sp>
      <p:sp>
        <p:nvSpPr>
          <p:cNvPr id="34" name="ZoneTexte 33">
            <a:extLst>
              <a:ext uri="{FF2B5EF4-FFF2-40B4-BE49-F238E27FC236}">
                <a16:creationId xmlns:a16="http://schemas.microsoft.com/office/drawing/2014/main" id="{27A2B30F-5FD0-BF81-FBA8-AED7846CD854}"/>
              </a:ext>
            </a:extLst>
          </p:cNvPr>
          <p:cNvSpPr txBox="1"/>
          <p:nvPr/>
        </p:nvSpPr>
        <p:spPr>
          <a:xfrm>
            <a:off x="6038303" y="3841303"/>
            <a:ext cx="777777" cy="307777"/>
          </a:xfrm>
          <a:prstGeom prst="rect">
            <a:avLst/>
          </a:prstGeom>
          <a:noFill/>
        </p:spPr>
        <p:txBody>
          <a:bodyPr wrap="square" rtlCol="0">
            <a:spAutoFit/>
          </a:bodyPr>
          <a:lstStyle/>
          <a:p>
            <a:r>
              <a:rPr lang="en-US" sz="1400" dirty="0"/>
              <a:t>6 </a:t>
            </a:r>
            <a:r>
              <a:rPr lang="en-US" sz="1400" dirty="0" err="1"/>
              <a:t>pièces</a:t>
            </a:r>
            <a:endParaRPr lang="en-US" sz="1400" dirty="0"/>
          </a:p>
        </p:txBody>
      </p:sp>
      <p:sp>
        <p:nvSpPr>
          <p:cNvPr id="35" name="ZoneTexte 34">
            <a:extLst>
              <a:ext uri="{FF2B5EF4-FFF2-40B4-BE49-F238E27FC236}">
                <a16:creationId xmlns:a16="http://schemas.microsoft.com/office/drawing/2014/main" id="{895F5CCC-41F9-1A63-3B6E-1F4EC8100837}"/>
              </a:ext>
            </a:extLst>
          </p:cNvPr>
          <p:cNvSpPr txBox="1"/>
          <p:nvPr/>
        </p:nvSpPr>
        <p:spPr>
          <a:xfrm>
            <a:off x="3287688" y="2564904"/>
            <a:ext cx="835485" cy="307777"/>
          </a:xfrm>
          <a:prstGeom prst="rect">
            <a:avLst/>
          </a:prstGeom>
          <a:noFill/>
        </p:spPr>
        <p:txBody>
          <a:bodyPr wrap="square" rtlCol="0">
            <a:spAutoFit/>
          </a:bodyPr>
          <a:lstStyle/>
          <a:p>
            <a:r>
              <a:rPr lang="en-US" sz="1400" dirty="0"/>
              <a:t>360 kWh</a:t>
            </a:r>
          </a:p>
        </p:txBody>
      </p:sp>
      <p:sp>
        <p:nvSpPr>
          <p:cNvPr id="36" name="ZoneTexte 35">
            <a:extLst>
              <a:ext uri="{FF2B5EF4-FFF2-40B4-BE49-F238E27FC236}">
                <a16:creationId xmlns:a16="http://schemas.microsoft.com/office/drawing/2014/main" id="{B39FD776-4594-C583-464C-0165AB28895F}"/>
              </a:ext>
            </a:extLst>
          </p:cNvPr>
          <p:cNvSpPr txBox="1"/>
          <p:nvPr/>
        </p:nvSpPr>
        <p:spPr>
          <a:xfrm>
            <a:off x="7320136" y="2827927"/>
            <a:ext cx="934871" cy="307777"/>
          </a:xfrm>
          <a:prstGeom prst="rect">
            <a:avLst/>
          </a:prstGeom>
          <a:noFill/>
        </p:spPr>
        <p:txBody>
          <a:bodyPr wrap="square" rtlCol="0">
            <a:spAutoFit/>
          </a:bodyPr>
          <a:lstStyle/>
          <a:p>
            <a:r>
              <a:rPr lang="en-US" sz="1400" dirty="0"/>
              <a:t>270 kg.km</a:t>
            </a:r>
          </a:p>
        </p:txBody>
      </p:sp>
      <p:sp>
        <p:nvSpPr>
          <p:cNvPr id="37" name="ZoneTexte 36">
            <a:extLst>
              <a:ext uri="{FF2B5EF4-FFF2-40B4-BE49-F238E27FC236}">
                <a16:creationId xmlns:a16="http://schemas.microsoft.com/office/drawing/2014/main" id="{02826482-2C75-706A-E874-F400CA750235}"/>
              </a:ext>
            </a:extLst>
          </p:cNvPr>
          <p:cNvSpPr txBox="1"/>
          <p:nvPr/>
        </p:nvSpPr>
        <p:spPr>
          <a:xfrm>
            <a:off x="1199456" y="3684097"/>
            <a:ext cx="835485" cy="307777"/>
          </a:xfrm>
          <a:prstGeom prst="rect">
            <a:avLst/>
          </a:prstGeom>
          <a:noFill/>
        </p:spPr>
        <p:txBody>
          <a:bodyPr wrap="square" rtlCol="0">
            <a:spAutoFit/>
          </a:bodyPr>
          <a:lstStyle/>
          <a:p>
            <a:r>
              <a:rPr lang="en-US" sz="1400" dirty="0"/>
              <a:t>180 kWh</a:t>
            </a:r>
          </a:p>
        </p:txBody>
      </p:sp>
      <p:sp>
        <p:nvSpPr>
          <p:cNvPr id="38" name="ZoneTexte 37">
            <a:extLst>
              <a:ext uri="{FF2B5EF4-FFF2-40B4-BE49-F238E27FC236}">
                <a16:creationId xmlns:a16="http://schemas.microsoft.com/office/drawing/2014/main" id="{3CC893D9-68FC-E926-941C-DFCB338A55C1}"/>
              </a:ext>
            </a:extLst>
          </p:cNvPr>
          <p:cNvSpPr txBox="1"/>
          <p:nvPr/>
        </p:nvSpPr>
        <p:spPr>
          <a:xfrm>
            <a:off x="4129336" y="3711716"/>
            <a:ext cx="835485" cy="307777"/>
          </a:xfrm>
          <a:prstGeom prst="rect">
            <a:avLst/>
          </a:prstGeom>
          <a:noFill/>
        </p:spPr>
        <p:txBody>
          <a:bodyPr wrap="square" rtlCol="0">
            <a:spAutoFit/>
          </a:bodyPr>
          <a:lstStyle/>
          <a:p>
            <a:r>
              <a:rPr lang="en-US" sz="1400" dirty="0"/>
              <a:t>180 kWh</a:t>
            </a:r>
          </a:p>
        </p:txBody>
      </p:sp>
      <p:sp>
        <p:nvSpPr>
          <p:cNvPr id="39" name="ZoneTexte 38">
            <a:extLst>
              <a:ext uri="{FF2B5EF4-FFF2-40B4-BE49-F238E27FC236}">
                <a16:creationId xmlns:a16="http://schemas.microsoft.com/office/drawing/2014/main" id="{0DAF5669-A22E-13F1-C2D1-908C00B3833A}"/>
              </a:ext>
            </a:extLst>
          </p:cNvPr>
          <p:cNvSpPr txBox="1"/>
          <p:nvPr/>
        </p:nvSpPr>
        <p:spPr>
          <a:xfrm>
            <a:off x="3549181" y="1589436"/>
            <a:ext cx="710451" cy="307777"/>
          </a:xfrm>
          <a:prstGeom prst="rect">
            <a:avLst/>
          </a:prstGeom>
          <a:noFill/>
        </p:spPr>
        <p:txBody>
          <a:bodyPr wrap="square" rtlCol="0">
            <a:spAutoFit/>
          </a:bodyPr>
          <a:lstStyle/>
          <a:p>
            <a:r>
              <a:rPr lang="en-US" sz="1400" dirty="0"/>
              <a:t>0.21 kg</a:t>
            </a:r>
          </a:p>
        </p:txBody>
      </p:sp>
      <p:sp>
        <p:nvSpPr>
          <p:cNvPr id="40" name="ZoneTexte 39">
            <a:extLst>
              <a:ext uri="{FF2B5EF4-FFF2-40B4-BE49-F238E27FC236}">
                <a16:creationId xmlns:a16="http://schemas.microsoft.com/office/drawing/2014/main" id="{3AD1F403-3D7B-867B-F035-85EB8FA39DF3}"/>
              </a:ext>
            </a:extLst>
          </p:cNvPr>
          <p:cNvSpPr txBox="1"/>
          <p:nvPr/>
        </p:nvSpPr>
        <p:spPr>
          <a:xfrm>
            <a:off x="7608934" y="1589436"/>
            <a:ext cx="710451" cy="307777"/>
          </a:xfrm>
          <a:prstGeom prst="rect">
            <a:avLst/>
          </a:prstGeom>
          <a:noFill/>
        </p:spPr>
        <p:txBody>
          <a:bodyPr wrap="square" rtlCol="0">
            <a:spAutoFit/>
          </a:bodyPr>
          <a:lstStyle/>
          <a:p>
            <a:r>
              <a:rPr lang="en-US" sz="1400" dirty="0"/>
              <a:t>0.06 kg</a:t>
            </a:r>
          </a:p>
        </p:txBody>
      </p:sp>
      <p:sp>
        <p:nvSpPr>
          <p:cNvPr id="58" name="Rectangle 57">
            <a:extLst>
              <a:ext uri="{FF2B5EF4-FFF2-40B4-BE49-F238E27FC236}">
                <a16:creationId xmlns:a16="http://schemas.microsoft.com/office/drawing/2014/main" id="{5516E5B6-D660-A852-C8E5-962E533B9D91}"/>
              </a:ext>
            </a:extLst>
          </p:cNvPr>
          <p:cNvSpPr/>
          <p:nvPr/>
        </p:nvSpPr>
        <p:spPr>
          <a:xfrm>
            <a:off x="6047392" y="4150730"/>
            <a:ext cx="1508124" cy="3732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Ampoules</a:t>
            </a:r>
          </a:p>
        </p:txBody>
      </p:sp>
      <p:sp>
        <p:nvSpPr>
          <p:cNvPr id="68" name="Rectangle 67">
            <a:extLst>
              <a:ext uri="{FF2B5EF4-FFF2-40B4-BE49-F238E27FC236}">
                <a16:creationId xmlns:a16="http://schemas.microsoft.com/office/drawing/2014/main" id="{BC7362D6-E1D8-A4ED-FC2F-F617C54A3CE7}"/>
              </a:ext>
            </a:extLst>
          </p:cNvPr>
          <p:cNvSpPr/>
          <p:nvPr/>
        </p:nvSpPr>
        <p:spPr>
          <a:xfrm>
            <a:off x="7108156" y="4941168"/>
            <a:ext cx="1508124" cy="4554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Ampoules à fluorescence</a:t>
            </a:r>
          </a:p>
        </p:txBody>
      </p:sp>
      <p:cxnSp>
        <p:nvCxnSpPr>
          <p:cNvPr id="70" name="Connecteur : en angle 69">
            <a:extLst>
              <a:ext uri="{FF2B5EF4-FFF2-40B4-BE49-F238E27FC236}">
                <a16:creationId xmlns:a16="http://schemas.microsoft.com/office/drawing/2014/main" id="{19ABE26D-C5BE-0EBD-C312-213D4832C016}"/>
              </a:ext>
            </a:extLst>
          </p:cNvPr>
          <p:cNvCxnSpPr>
            <a:cxnSpLocks/>
            <a:stCxn id="68" idx="0"/>
            <a:endCxn id="58" idx="2"/>
          </p:cNvCxnSpPr>
          <p:nvPr/>
        </p:nvCxnSpPr>
        <p:spPr>
          <a:xfrm rot="16200000" flipV="1">
            <a:off x="7123248" y="4202198"/>
            <a:ext cx="417177" cy="1060764"/>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73" name="Connecteur : en angle 72">
            <a:extLst>
              <a:ext uri="{FF2B5EF4-FFF2-40B4-BE49-F238E27FC236}">
                <a16:creationId xmlns:a16="http://schemas.microsoft.com/office/drawing/2014/main" id="{2F782C88-691D-09CC-5813-0FE173BBC81C}"/>
              </a:ext>
            </a:extLst>
          </p:cNvPr>
          <p:cNvCxnSpPr>
            <a:cxnSpLocks/>
            <a:stCxn id="10" idx="0"/>
            <a:endCxn id="58" idx="2"/>
          </p:cNvCxnSpPr>
          <p:nvPr/>
        </p:nvCxnSpPr>
        <p:spPr>
          <a:xfrm rot="5400000" flipH="1" flipV="1">
            <a:off x="5959010" y="4098725"/>
            <a:ext cx="417177" cy="1267711"/>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81" name="Connecteur : en angle 80">
            <a:extLst>
              <a:ext uri="{FF2B5EF4-FFF2-40B4-BE49-F238E27FC236}">
                <a16:creationId xmlns:a16="http://schemas.microsoft.com/office/drawing/2014/main" id="{8C08FDA5-02C8-4FF6-3362-ED3FCF13272B}"/>
              </a:ext>
            </a:extLst>
          </p:cNvPr>
          <p:cNvCxnSpPr>
            <a:cxnSpLocks/>
            <a:stCxn id="90" idx="0"/>
            <a:endCxn id="7" idx="2"/>
          </p:cNvCxnSpPr>
          <p:nvPr/>
        </p:nvCxnSpPr>
        <p:spPr>
          <a:xfrm rot="16200000" flipV="1">
            <a:off x="9657043" y="4477770"/>
            <a:ext cx="437267" cy="526409"/>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82" name="Connecteur : en angle 81">
            <a:extLst>
              <a:ext uri="{FF2B5EF4-FFF2-40B4-BE49-F238E27FC236}">
                <a16:creationId xmlns:a16="http://schemas.microsoft.com/office/drawing/2014/main" id="{713331B8-89B7-BAAA-EAA9-3FF64F6CD9DE}"/>
              </a:ext>
            </a:extLst>
          </p:cNvPr>
          <p:cNvCxnSpPr>
            <a:cxnSpLocks/>
            <a:stCxn id="86" idx="0"/>
            <a:endCxn id="7" idx="2"/>
          </p:cNvCxnSpPr>
          <p:nvPr/>
        </p:nvCxnSpPr>
        <p:spPr>
          <a:xfrm rot="5400000" flipH="1" flipV="1">
            <a:off x="9177339" y="4524477"/>
            <a:ext cx="437267" cy="432997"/>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sp>
        <p:nvSpPr>
          <p:cNvPr id="86" name="ZoneTexte 85">
            <a:extLst>
              <a:ext uri="{FF2B5EF4-FFF2-40B4-BE49-F238E27FC236}">
                <a16:creationId xmlns:a16="http://schemas.microsoft.com/office/drawing/2014/main" id="{364A042F-AD8C-F8C9-2DE4-C62C9EBDEA7C}"/>
              </a:ext>
            </a:extLst>
          </p:cNvPr>
          <p:cNvSpPr txBox="1"/>
          <p:nvPr/>
        </p:nvSpPr>
        <p:spPr>
          <a:xfrm>
            <a:off x="8974129" y="4959608"/>
            <a:ext cx="410690" cy="369332"/>
          </a:xfrm>
          <a:prstGeom prst="rect">
            <a:avLst/>
          </a:prstGeom>
          <a:noFill/>
        </p:spPr>
        <p:txBody>
          <a:bodyPr wrap="none" rtlCol="0">
            <a:spAutoFit/>
          </a:bodyPr>
          <a:lstStyle/>
          <a:p>
            <a:pPr algn="ctr"/>
            <a:r>
              <a:rPr lang="en-US" dirty="0"/>
              <a:t>… </a:t>
            </a:r>
          </a:p>
        </p:txBody>
      </p:sp>
      <p:sp>
        <p:nvSpPr>
          <p:cNvPr id="90" name="ZoneTexte 89">
            <a:extLst>
              <a:ext uri="{FF2B5EF4-FFF2-40B4-BE49-F238E27FC236}">
                <a16:creationId xmlns:a16="http://schemas.microsoft.com/office/drawing/2014/main" id="{70646997-ED8A-1405-2E34-CD8488DAD7EC}"/>
              </a:ext>
            </a:extLst>
          </p:cNvPr>
          <p:cNvSpPr txBox="1"/>
          <p:nvPr/>
        </p:nvSpPr>
        <p:spPr>
          <a:xfrm>
            <a:off x="9933535" y="4959608"/>
            <a:ext cx="410690" cy="369332"/>
          </a:xfrm>
          <a:prstGeom prst="rect">
            <a:avLst/>
          </a:prstGeom>
          <a:noFill/>
        </p:spPr>
        <p:txBody>
          <a:bodyPr wrap="none" rtlCol="0">
            <a:spAutoFit/>
          </a:bodyPr>
          <a:lstStyle/>
          <a:p>
            <a:pPr algn="ctr"/>
            <a:r>
              <a:rPr lang="en-US" dirty="0"/>
              <a:t>… </a:t>
            </a:r>
          </a:p>
        </p:txBody>
      </p:sp>
      <p:sp>
        <p:nvSpPr>
          <p:cNvPr id="94" name="Rectangle 93">
            <a:extLst>
              <a:ext uri="{FF2B5EF4-FFF2-40B4-BE49-F238E27FC236}">
                <a16:creationId xmlns:a16="http://schemas.microsoft.com/office/drawing/2014/main" id="{B290A497-3D34-29D2-5508-B405EF76AC92}"/>
              </a:ext>
            </a:extLst>
          </p:cNvPr>
          <p:cNvSpPr/>
          <p:nvPr/>
        </p:nvSpPr>
        <p:spPr>
          <a:xfrm>
            <a:off x="9120336" y="908720"/>
            <a:ext cx="679695" cy="242208"/>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012C6C35-01C5-BCE3-BBDA-E1D3195984E0}"/>
              </a:ext>
            </a:extLst>
          </p:cNvPr>
          <p:cNvSpPr/>
          <p:nvPr/>
        </p:nvSpPr>
        <p:spPr>
          <a:xfrm>
            <a:off x="9120336" y="1441152"/>
            <a:ext cx="679695" cy="2422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ZoneTexte 95">
            <a:extLst>
              <a:ext uri="{FF2B5EF4-FFF2-40B4-BE49-F238E27FC236}">
                <a16:creationId xmlns:a16="http://schemas.microsoft.com/office/drawing/2014/main" id="{D88BC142-C1B1-DF1C-7B00-C0A038BE120E}"/>
              </a:ext>
            </a:extLst>
          </p:cNvPr>
          <p:cNvSpPr txBox="1"/>
          <p:nvPr/>
        </p:nvSpPr>
        <p:spPr>
          <a:xfrm>
            <a:off x="9827979" y="849456"/>
            <a:ext cx="1984839" cy="338554"/>
          </a:xfrm>
          <a:prstGeom prst="rect">
            <a:avLst/>
          </a:prstGeom>
          <a:noFill/>
        </p:spPr>
        <p:txBody>
          <a:bodyPr wrap="none" rtlCol="0">
            <a:spAutoFit/>
          </a:bodyPr>
          <a:lstStyle/>
          <a:p>
            <a:r>
              <a:rPr lang="en-US" sz="1600" dirty="0" err="1">
                <a:latin typeface="+mj-lt"/>
              </a:rPr>
              <a:t>Processus</a:t>
            </a:r>
            <a:r>
              <a:rPr lang="en-US" sz="1600" dirty="0">
                <a:latin typeface="+mj-lt"/>
              </a:rPr>
              <a:t> foreground</a:t>
            </a:r>
          </a:p>
        </p:txBody>
      </p:sp>
      <p:sp>
        <p:nvSpPr>
          <p:cNvPr id="97" name="ZoneTexte 96">
            <a:extLst>
              <a:ext uri="{FF2B5EF4-FFF2-40B4-BE49-F238E27FC236}">
                <a16:creationId xmlns:a16="http://schemas.microsoft.com/office/drawing/2014/main" id="{2955C819-B263-CCEE-00BE-C469E764295E}"/>
              </a:ext>
            </a:extLst>
          </p:cNvPr>
          <p:cNvSpPr txBox="1"/>
          <p:nvPr/>
        </p:nvSpPr>
        <p:spPr>
          <a:xfrm>
            <a:off x="9827979" y="1243690"/>
            <a:ext cx="2071401" cy="584775"/>
          </a:xfrm>
          <a:prstGeom prst="rect">
            <a:avLst/>
          </a:prstGeom>
          <a:noFill/>
        </p:spPr>
        <p:txBody>
          <a:bodyPr wrap="none" rtlCol="0">
            <a:spAutoFit/>
          </a:bodyPr>
          <a:lstStyle/>
          <a:p>
            <a:r>
              <a:rPr lang="en-US" sz="1600" dirty="0" err="1">
                <a:latin typeface="+mj-lt"/>
              </a:rPr>
              <a:t>Processus</a:t>
            </a:r>
            <a:r>
              <a:rPr lang="en-US" sz="1600" dirty="0">
                <a:latin typeface="+mj-lt"/>
              </a:rPr>
              <a:t> background </a:t>
            </a:r>
          </a:p>
          <a:p>
            <a:r>
              <a:rPr lang="en-US" sz="1600" dirty="0">
                <a:latin typeface="+mj-lt"/>
              </a:rPr>
              <a:t>(</a:t>
            </a:r>
            <a:r>
              <a:rPr lang="en-US" sz="1600" dirty="0" err="1">
                <a:latin typeface="+mj-lt"/>
              </a:rPr>
              <a:t>EcoInvent</a:t>
            </a:r>
            <a:r>
              <a:rPr lang="en-US" sz="1600" dirty="0">
                <a:latin typeface="+mj-lt"/>
              </a:rPr>
              <a:t>)</a:t>
            </a:r>
          </a:p>
        </p:txBody>
      </p:sp>
    </p:spTree>
    <p:extLst>
      <p:ext uri="{BB962C8B-B14F-4D97-AF65-F5344CB8AC3E}">
        <p14:creationId xmlns:p14="http://schemas.microsoft.com/office/powerpoint/2010/main" val="357118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5"/>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mph" presetSubtype="2" fill="hold" nodeType="clickEffect">
                                  <p:stCondLst>
                                    <p:cond delay="0"/>
                                  </p:stCondLst>
                                  <p:childTnLst>
                                    <p:animClr clrSpc="rgb" dir="cw">
                                      <p:cBhvr>
                                        <p:cTn id="102" dur="10" fill="hold"/>
                                        <p:tgtEl>
                                          <p:spTgt spid="3"/>
                                        </p:tgtEl>
                                        <p:attrNameLst>
                                          <p:attrName>fillcolor</p:attrName>
                                        </p:attrNameLst>
                                      </p:cBhvr>
                                      <p:to>
                                        <a:srgbClr val="99CCFF"/>
                                      </p:to>
                                    </p:animClr>
                                    <p:set>
                                      <p:cBhvr>
                                        <p:cTn id="103" dur="10" fill="hold"/>
                                        <p:tgtEl>
                                          <p:spTgt spid="3"/>
                                        </p:tgtEl>
                                        <p:attrNameLst>
                                          <p:attrName>fill.type</p:attrName>
                                        </p:attrNameLst>
                                      </p:cBhvr>
                                      <p:to>
                                        <p:strVal val="solid"/>
                                      </p:to>
                                    </p:set>
                                    <p:set>
                                      <p:cBhvr>
                                        <p:cTn id="104" dur="10" fill="hold"/>
                                        <p:tgtEl>
                                          <p:spTgt spid="3"/>
                                        </p:tgtEl>
                                        <p:attrNameLst>
                                          <p:attrName>fill.on</p:attrName>
                                        </p:attrNameLst>
                                      </p:cBhvr>
                                      <p:to>
                                        <p:strVal val="true"/>
                                      </p:to>
                                    </p:set>
                                  </p:childTnLst>
                                </p:cTn>
                              </p:par>
                              <p:par>
                                <p:cTn id="105" presetID="1" presetClass="emph" presetSubtype="2" fill="hold" nodeType="withEffect">
                                  <p:stCondLst>
                                    <p:cond delay="0"/>
                                  </p:stCondLst>
                                  <p:childTnLst>
                                    <p:animClr clrSpc="rgb" dir="cw">
                                      <p:cBhvr>
                                        <p:cTn id="106" dur="10" fill="hold"/>
                                        <p:tgtEl>
                                          <p:spTgt spid="6"/>
                                        </p:tgtEl>
                                        <p:attrNameLst>
                                          <p:attrName>fillcolor</p:attrName>
                                        </p:attrNameLst>
                                      </p:cBhvr>
                                      <p:to>
                                        <a:srgbClr val="99CCFF"/>
                                      </p:to>
                                    </p:animClr>
                                    <p:set>
                                      <p:cBhvr>
                                        <p:cTn id="107" dur="10" fill="hold"/>
                                        <p:tgtEl>
                                          <p:spTgt spid="6"/>
                                        </p:tgtEl>
                                        <p:attrNameLst>
                                          <p:attrName>fill.type</p:attrName>
                                        </p:attrNameLst>
                                      </p:cBhvr>
                                      <p:to>
                                        <p:strVal val="solid"/>
                                      </p:to>
                                    </p:set>
                                    <p:set>
                                      <p:cBhvr>
                                        <p:cTn id="108" dur="10" fill="hold"/>
                                        <p:tgtEl>
                                          <p:spTgt spid="6"/>
                                        </p:tgtEl>
                                        <p:attrNameLst>
                                          <p:attrName>fill.on</p:attrName>
                                        </p:attrNameLst>
                                      </p:cBhvr>
                                      <p:to>
                                        <p:strVal val="true"/>
                                      </p:to>
                                    </p:set>
                                  </p:childTnLst>
                                </p:cTn>
                              </p:par>
                              <p:par>
                                <p:cTn id="109" presetID="1" presetClass="emph" presetSubtype="2" fill="hold" nodeType="withEffect">
                                  <p:stCondLst>
                                    <p:cond delay="0"/>
                                  </p:stCondLst>
                                  <p:childTnLst>
                                    <p:animClr clrSpc="rgb" dir="cw">
                                      <p:cBhvr>
                                        <p:cTn id="110" dur="10" fill="hold"/>
                                        <p:tgtEl>
                                          <p:spTgt spid="9"/>
                                        </p:tgtEl>
                                        <p:attrNameLst>
                                          <p:attrName>fillcolor</p:attrName>
                                        </p:attrNameLst>
                                      </p:cBhvr>
                                      <p:to>
                                        <a:srgbClr val="99CCFF"/>
                                      </p:to>
                                    </p:animClr>
                                    <p:set>
                                      <p:cBhvr>
                                        <p:cTn id="111" dur="10" fill="hold"/>
                                        <p:tgtEl>
                                          <p:spTgt spid="9"/>
                                        </p:tgtEl>
                                        <p:attrNameLst>
                                          <p:attrName>fill.type</p:attrName>
                                        </p:attrNameLst>
                                      </p:cBhvr>
                                      <p:to>
                                        <p:strVal val="solid"/>
                                      </p:to>
                                    </p:set>
                                    <p:set>
                                      <p:cBhvr>
                                        <p:cTn id="112" dur="10" fill="hold"/>
                                        <p:tgtEl>
                                          <p:spTgt spid="9"/>
                                        </p:tgtEl>
                                        <p:attrNameLst>
                                          <p:attrName>fill.on</p:attrName>
                                        </p:attrNameLst>
                                      </p:cBhvr>
                                      <p:to>
                                        <p:strVal val="true"/>
                                      </p:to>
                                    </p:set>
                                  </p:childTnLst>
                                </p:cTn>
                              </p:par>
                              <p:par>
                                <p:cTn id="113" presetID="1" presetClass="emph" presetSubtype="2" fill="hold" nodeType="withEffect">
                                  <p:stCondLst>
                                    <p:cond delay="0"/>
                                  </p:stCondLst>
                                  <p:childTnLst>
                                    <p:animClr clrSpc="rgb" dir="cw">
                                      <p:cBhvr>
                                        <p:cTn id="114" dur="10" fill="hold"/>
                                        <p:tgtEl>
                                          <p:spTgt spid="7"/>
                                        </p:tgtEl>
                                        <p:attrNameLst>
                                          <p:attrName>fillcolor</p:attrName>
                                        </p:attrNameLst>
                                      </p:cBhvr>
                                      <p:to>
                                        <a:srgbClr val="99CCFF"/>
                                      </p:to>
                                    </p:animClr>
                                    <p:set>
                                      <p:cBhvr>
                                        <p:cTn id="115" dur="10" fill="hold"/>
                                        <p:tgtEl>
                                          <p:spTgt spid="7"/>
                                        </p:tgtEl>
                                        <p:attrNameLst>
                                          <p:attrName>fill.type</p:attrName>
                                        </p:attrNameLst>
                                      </p:cBhvr>
                                      <p:to>
                                        <p:strVal val="solid"/>
                                      </p:to>
                                    </p:set>
                                    <p:set>
                                      <p:cBhvr>
                                        <p:cTn id="116" dur="10" fill="hold"/>
                                        <p:tgtEl>
                                          <p:spTgt spid="7"/>
                                        </p:tgtEl>
                                        <p:attrNameLst>
                                          <p:attrName>fill.on</p:attrName>
                                        </p:attrNameLst>
                                      </p:cBhvr>
                                      <p:to>
                                        <p:strVal val="true"/>
                                      </p:to>
                                    </p:set>
                                  </p:childTnLst>
                                </p:cTn>
                              </p:par>
                              <p:par>
                                <p:cTn id="117" presetID="1" presetClass="emph" presetSubtype="2" fill="hold" nodeType="withEffect">
                                  <p:stCondLst>
                                    <p:cond delay="0"/>
                                  </p:stCondLst>
                                  <p:childTnLst>
                                    <p:animClr clrSpc="rgb" dir="cw">
                                      <p:cBhvr>
                                        <p:cTn id="118" dur="10" fill="hold"/>
                                        <p:tgtEl>
                                          <p:spTgt spid="58"/>
                                        </p:tgtEl>
                                        <p:attrNameLst>
                                          <p:attrName>fillcolor</p:attrName>
                                        </p:attrNameLst>
                                      </p:cBhvr>
                                      <p:to>
                                        <a:srgbClr val="99CCFF"/>
                                      </p:to>
                                    </p:animClr>
                                    <p:set>
                                      <p:cBhvr>
                                        <p:cTn id="119" dur="10" fill="hold"/>
                                        <p:tgtEl>
                                          <p:spTgt spid="58"/>
                                        </p:tgtEl>
                                        <p:attrNameLst>
                                          <p:attrName>fill.type</p:attrName>
                                        </p:attrNameLst>
                                      </p:cBhvr>
                                      <p:to>
                                        <p:strVal val="solid"/>
                                      </p:to>
                                    </p:set>
                                    <p:set>
                                      <p:cBhvr>
                                        <p:cTn id="120" dur="10" fill="hold"/>
                                        <p:tgtEl>
                                          <p:spTgt spid="58"/>
                                        </p:tgtEl>
                                        <p:attrNameLst>
                                          <p:attrName>fill.on</p:attrName>
                                        </p:attrNameLst>
                                      </p:cBhvr>
                                      <p:to>
                                        <p:strVal val="true"/>
                                      </p:to>
                                    </p:set>
                                  </p:childTnLst>
                                </p:cTn>
                              </p:par>
                              <p:par>
                                <p:cTn id="121" presetID="1" presetClass="emph" presetSubtype="2" fill="hold" nodeType="withEffect">
                                  <p:stCondLst>
                                    <p:cond delay="0"/>
                                  </p:stCondLst>
                                  <p:childTnLst>
                                    <p:animClr clrSpc="rgb" dir="cw">
                                      <p:cBhvr>
                                        <p:cTn id="122" dur="10" fill="hold"/>
                                        <p:tgtEl>
                                          <p:spTgt spid="27"/>
                                        </p:tgtEl>
                                        <p:attrNameLst>
                                          <p:attrName>fillcolor</p:attrName>
                                        </p:attrNameLst>
                                      </p:cBhvr>
                                      <p:to>
                                        <a:srgbClr val="F2F2F2"/>
                                      </p:to>
                                    </p:animClr>
                                    <p:set>
                                      <p:cBhvr>
                                        <p:cTn id="123" dur="10" fill="hold"/>
                                        <p:tgtEl>
                                          <p:spTgt spid="27"/>
                                        </p:tgtEl>
                                        <p:attrNameLst>
                                          <p:attrName>fill.type</p:attrName>
                                        </p:attrNameLst>
                                      </p:cBhvr>
                                      <p:to>
                                        <p:strVal val="solid"/>
                                      </p:to>
                                    </p:set>
                                    <p:set>
                                      <p:cBhvr>
                                        <p:cTn id="124" dur="10" fill="hold"/>
                                        <p:tgtEl>
                                          <p:spTgt spid="27"/>
                                        </p:tgtEl>
                                        <p:attrNameLst>
                                          <p:attrName>fill.on</p:attrName>
                                        </p:attrNameLst>
                                      </p:cBhvr>
                                      <p:to>
                                        <p:strVal val="true"/>
                                      </p:to>
                                    </p:set>
                                  </p:childTnLst>
                                </p:cTn>
                              </p:par>
                              <p:par>
                                <p:cTn id="125" presetID="1" presetClass="emph" presetSubtype="2" fill="hold" nodeType="withEffect">
                                  <p:stCondLst>
                                    <p:cond delay="0"/>
                                  </p:stCondLst>
                                  <p:childTnLst>
                                    <p:animClr clrSpc="rgb" dir="cw">
                                      <p:cBhvr>
                                        <p:cTn id="126" dur="10" fill="hold"/>
                                        <p:tgtEl>
                                          <p:spTgt spid="26"/>
                                        </p:tgtEl>
                                        <p:attrNameLst>
                                          <p:attrName>fillcolor</p:attrName>
                                        </p:attrNameLst>
                                      </p:cBhvr>
                                      <p:to>
                                        <a:srgbClr val="F2F2F2"/>
                                      </p:to>
                                    </p:animClr>
                                    <p:set>
                                      <p:cBhvr>
                                        <p:cTn id="127" dur="10" fill="hold"/>
                                        <p:tgtEl>
                                          <p:spTgt spid="26"/>
                                        </p:tgtEl>
                                        <p:attrNameLst>
                                          <p:attrName>fill.type</p:attrName>
                                        </p:attrNameLst>
                                      </p:cBhvr>
                                      <p:to>
                                        <p:strVal val="solid"/>
                                      </p:to>
                                    </p:set>
                                    <p:set>
                                      <p:cBhvr>
                                        <p:cTn id="128" dur="10" fill="hold"/>
                                        <p:tgtEl>
                                          <p:spTgt spid="26"/>
                                        </p:tgtEl>
                                        <p:attrNameLst>
                                          <p:attrName>fill.on</p:attrName>
                                        </p:attrNameLst>
                                      </p:cBhvr>
                                      <p:to>
                                        <p:strVal val="true"/>
                                      </p:to>
                                    </p:set>
                                  </p:childTnLst>
                                </p:cTn>
                              </p:par>
                              <p:par>
                                <p:cTn id="129" presetID="1" presetClass="emph" presetSubtype="2" fill="hold" nodeType="withEffect">
                                  <p:stCondLst>
                                    <p:cond delay="0"/>
                                  </p:stCondLst>
                                  <p:childTnLst>
                                    <p:animClr clrSpc="rgb" dir="cw">
                                      <p:cBhvr>
                                        <p:cTn id="130" dur="10" fill="hold"/>
                                        <p:tgtEl>
                                          <p:spTgt spid="10"/>
                                        </p:tgtEl>
                                        <p:attrNameLst>
                                          <p:attrName>fillcolor</p:attrName>
                                        </p:attrNameLst>
                                      </p:cBhvr>
                                      <p:to>
                                        <a:srgbClr val="F2F2F2"/>
                                      </p:to>
                                    </p:animClr>
                                    <p:set>
                                      <p:cBhvr>
                                        <p:cTn id="131" dur="10" fill="hold"/>
                                        <p:tgtEl>
                                          <p:spTgt spid="10"/>
                                        </p:tgtEl>
                                        <p:attrNameLst>
                                          <p:attrName>fill.type</p:attrName>
                                        </p:attrNameLst>
                                      </p:cBhvr>
                                      <p:to>
                                        <p:strVal val="solid"/>
                                      </p:to>
                                    </p:set>
                                    <p:set>
                                      <p:cBhvr>
                                        <p:cTn id="132" dur="10" fill="hold"/>
                                        <p:tgtEl>
                                          <p:spTgt spid="10"/>
                                        </p:tgtEl>
                                        <p:attrNameLst>
                                          <p:attrName>fill.on</p:attrName>
                                        </p:attrNameLst>
                                      </p:cBhvr>
                                      <p:to>
                                        <p:strVal val="true"/>
                                      </p:to>
                                    </p:set>
                                  </p:childTnLst>
                                </p:cTn>
                              </p:par>
                              <p:par>
                                <p:cTn id="133" presetID="1" presetClass="emph" presetSubtype="2" fill="hold" nodeType="withEffect">
                                  <p:stCondLst>
                                    <p:cond delay="0"/>
                                  </p:stCondLst>
                                  <p:childTnLst>
                                    <p:animClr clrSpc="rgb" dir="cw">
                                      <p:cBhvr>
                                        <p:cTn id="134" dur="10" fill="hold"/>
                                        <p:tgtEl>
                                          <p:spTgt spid="68"/>
                                        </p:tgtEl>
                                        <p:attrNameLst>
                                          <p:attrName>fillcolor</p:attrName>
                                        </p:attrNameLst>
                                      </p:cBhvr>
                                      <p:to>
                                        <a:srgbClr val="F2F2F2"/>
                                      </p:to>
                                    </p:animClr>
                                    <p:set>
                                      <p:cBhvr>
                                        <p:cTn id="135" dur="10" fill="hold"/>
                                        <p:tgtEl>
                                          <p:spTgt spid="68"/>
                                        </p:tgtEl>
                                        <p:attrNameLst>
                                          <p:attrName>fill.type</p:attrName>
                                        </p:attrNameLst>
                                      </p:cBhvr>
                                      <p:to>
                                        <p:strVal val="solid"/>
                                      </p:to>
                                    </p:set>
                                    <p:set>
                                      <p:cBhvr>
                                        <p:cTn id="136" dur="10" fill="hold"/>
                                        <p:tgtEl>
                                          <p:spTgt spid="68"/>
                                        </p:tgtEl>
                                        <p:attrNameLst>
                                          <p:attrName>fill.on</p:attrName>
                                        </p:attrNameLst>
                                      </p:cBhvr>
                                      <p:to>
                                        <p:strVal val="true"/>
                                      </p:to>
                                    </p:set>
                                  </p:childTnLst>
                                </p:cTn>
                              </p:par>
                              <p:par>
                                <p:cTn id="137" presetID="1" presetClass="emph" presetSubtype="2" fill="hold" nodeType="withEffect">
                                  <p:stCondLst>
                                    <p:cond delay="0"/>
                                  </p:stCondLst>
                                  <p:childTnLst>
                                    <p:animClr clrSpc="rgb" dir="cw">
                                      <p:cBhvr>
                                        <p:cTn id="138" dur="10" fill="hold"/>
                                        <p:tgtEl>
                                          <p:spTgt spid="11"/>
                                        </p:tgtEl>
                                        <p:attrNameLst>
                                          <p:attrName>fillcolor</p:attrName>
                                        </p:attrNameLst>
                                      </p:cBhvr>
                                      <p:to>
                                        <a:srgbClr val="F2F2F2"/>
                                      </p:to>
                                    </p:animClr>
                                    <p:set>
                                      <p:cBhvr>
                                        <p:cTn id="139" dur="10" fill="hold"/>
                                        <p:tgtEl>
                                          <p:spTgt spid="11"/>
                                        </p:tgtEl>
                                        <p:attrNameLst>
                                          <p:attrName>fill.type</p:attrName>
                                        </p:attrNameLst>
                                      </p:cBhvr>
                                      <p:to>
                                        <p:strVal val="solid"/>
                                      </p:to>
                                    </p:set>
                                    <p:set>
                                      <p:cBhvr>
                                        <p:cTn id="140" dur="10" fill="hold"/>
                                        <p:tgtEl>
                                          <p:spTgt spid="11"/>
                                        </p:tgtEl>
                                        <p:attrNameLst>
                                          <p:attrName>fill.on</p:attrName>
                                        </p:attrNameLst>
                                      </p:cBhvr>
                                      <p:to>
                                        <p:strVal val="true"/>
                                      </p:to>
                                    </p:set>
                                  </p:childTnLst>
                                </p:cTn>
                              </p:par>
                              <p:par>
                                <p:cTn id="141" presetID="1" presetClass="emph" presetSubtype="2" fill="hold" nodeType="withEffect">
                                  <p:stCondLst>
                                    <p:cond delay="0"/>
                                  </p:stCondLst>
                                  <p:childTnLst>
                                    <p:animClr clrSpc="rgb" dir="cw">
                                      <p:cBhvr>
                                        <p:cTn id="142" dur="10" fill="hold"/>
                                        <p:tgtEl>
                                          <p:spTgt spid="12"/>
                                        </p:tgtEl>
                                        <p:attrNameLst>
                                          <p:attrName>fillcolor</p:attrName>
                                        </p:attrNameLst>
                                      </p:cBhvr>
                                      <p:to>
                                        <a:srgbClr val="F2F2F2"/>
                                      </p:to>
                                    </p:animClr>
                                    <p:set>
                                      <p:cBhvr>
                                        <p:cTn id="143" dur="10" fill="hold"/>
                                        <p:tgtEl>
                                          <p:spTgt spid="12"/>
                                        </p:tgtEl>
                                        <p:attrNameLst>
                                          <p:attrName>fill.type</p:attrName>
                                        </p:attrNameLst>
                                      </p:cBhvr>
                                      <p:to>
                                        <p:strVal val="solid"/>
                                      </p:to>
                                    </p:set>
                                    <p:set>
                                      <p:cBhvr>
                                        <p:cTn id="144" dur="10" fill="hold"/>
                                        <p:tgtEl>
                                          <p:spTgt spid="12"/>
                                        </p:tgtEl>
                                        <p:attrNameLst>
                                          <p:attrName>fill.on</p:attrName>
                                        </p:attrNameLst>
                                      </p:cBhvr>
                                      <p:to>
                                        <p:strVal val="true"/>
                                      </p:to>
                                    </p:set>
                                  </p:childTnLst>
                                </p:cTn>
                              </p:par>
                              <p:par>
                                <p:cTn id="145" presetID="1" presetClass="emph" presetSubtype="2" fill="hold" nodeType="withEffect">
                                  <p:stCondLst>
                                    <p:cond delay="0"/>
                                  </p:stCondLst>
                                  <p:childTnLst>
                                    <p:animClr clrSpc="rgb" dir="cw">
                                      <p:cBhvr>
                                        <p:cTn id="146" dur="10" fill="hold"/>
                                        <p:tgtEl>
                                          <p:spTgt spid="13"/>
                                        </p:tgtEl>
                                        <p:attrNameLst>
                                          <p:attrName>fillcolor</p:attrName>
                                        </p:attrNameLst>
                                      </p:cBhvr>
                                      <p:to>
                                        <a:srgbClr val="F2F2F2"/>
                                      </p:to>
                                    </p:animClr>
                                    <p:set>
                                      <p:cBhvr>
                                        <p:cTn id="147" dur="10" fill="hold"/>
                                        <p:tgtEl>
                                          <p:spTgt spid="13"/>
                                        </p:tgtEl>
                                        <p:attrNameLst>
                                          <p:attrName>fill.type</p:attrName>
                                        </p:attrNameLst>
                                      </p:cBhvr>
                                      <p:to>
                                        <p:strVal val="solid"/>
                                      </p:to>
                                    </p:set>
                                    <p:set>
                                      <p:cBhvr>
                                        <p:cTn id="148" dur="10" fill="hold"/>
                                        <p:tgtEl>
                                          <p:spTgt spid="13"/>
                                        </p:tgtEl>
                                        <p:attrNameLst>
                                          <p:attrName>fill.on</p:attrName>
                                        </p:attrNameLst>
                                      </p:cBhvr>
                                      <p:to>
                                        <p:strVal val="true"/>
                                      </p:to>
                                    </p:set>
                                  </p:childTnLst>
                                </p:cTn>
                              </p:par>
                              <p:par>
                                <p:cTn id="149" presetID="1" presetClass="emph" presetSubtype="2" fill="hold" nodeType="withEffect">
                                  <p:stCondLst>
                                    <p:cond delay="0"/>
                                  </p:stCondLst>
                                  <p:childTnLst>
                                    <p:animClr clrSpc="rgb" dir="cw">
                                      <p:cBhvr>
                                        <p:cTn id="150" dur="10" fill="hold"/>
                                        <p:tgtEl>
                                          <p:spTgt spid="15"/>
                                        </p:tgtEl>
                                        <p:attrNameLst>
                                          <p:attrName>fillcolor</p:attrName>
                                        </p:attrNameLst>
                                      </p:cBhvr>
                                      <p:to>
                                        <a:srgbClr val="F2F2F2"/>
                                      </p:to>
                                    </p:animClr>
                                    <p:set>
                                      <p:cBhvr>
                                        <p:cTn id="151" dur="10" fill="hold"/>
                                        <p:tgtEl>
                                          <p:spTgt spid="15"/>
                                        </p:tgtEl>
                                        <p:attrNameLst>
                                          <p:attrName>fill.type</p:attrName>
                                        </p:attrNameLst>
                                      </p:cBhvr>
                                      <p:to>
                                        <p:strVal val="solid"/>
                                      </p:to>
                                    </p:set>
                                    <p:set>
                                      <p:cBhvr>
                                        <p:cTn id="152" dur="10" fill="hold"/>
                                        <p:tgtEl>
                                          <p:spTgt spid="15"/>
                                        </p:tgtEl>
                                        <p:attrNameLst>
                                          <p:attrName>fill.on</p:attrName>
                                        </p:attrNameLst>
                                      </p:cBhvr>
                                      <p:to>
                                        <p:strVal val="true"/>
                                      </p:to>
                                    </p:set>
                                  </p:childTnLst>
                                </p:cTn>
                              </p:par>
                              <p:par>
                                <p:cTn id="153" presetID="1" presetClass="emph" presetSubtype="2" fill="hold" nodeType="withEffect">
                                  <p:stCondLst>
                                    <p:cond delay="0"/>
                                  </p:stCondLst>
                                  <p:childTnLst>
                                    <p:animClr clrSpc="rgb" dir="cw">
                                      <p:cBhvr>
                                        <p:cTn id="154" dur="10" fill="hold"/>
                                        <p:tgtEl>
                                          <p:spTgt spid="16"/>
                                        </p:tgtEl>
                                        <p:attrNameLst>
                                          <p:attrName>fillcolor</p:attrName>
                                        </p:attrNameLst>
                                      </p:cBhvr>
                                      <p:to>
                                        <a:srgbClr val="F2F2F2"/>
                                      </p:to>
                                    </p:animClr>
                                    <p:set>
                                      <p:cBhvr>
                                        <p:cTn id="155" dur="10" fill="hold"/>
                                        <p:tgtEl>
                                          <p:spTgt spid="16"/>
                                        </p:tgtEl>
                                        <p:attrNameLst>
                                          <p:attrName>fill.type</p:attrName>
                                        </p:attrNameLst>
                                      </p:cBhvr>
                                      <p:to>
                                        <p:strVal val="solid"/>
                                      </p:to>
                                    </p:set>
                                    <p:set>
                                      <p:cBhvr>
                                        <p:cTn id="156" dur="10" fill="hold"/>
                                        <p:tgtEl>
                                          <p:spTgt spid="16"/>
                                        </p:tgtEl>
                                        <p:attrNameLst>
                                          <p:attrName>fill.on</p:attrName>
                                        </p:attrNameLst>
                                      </p:cBhvr>
                                      <p:to>
                                        <p:strVal val="true"/>
                                      </p:to>
                                    </p:set>
                                  </p:childTnLst>
                                </p:cTn>
                              </p:par>
                              <p:par>
                                <p:cTn id="157" presetID="1" presetClass="entr" presetSubtype="0" fill="hold" grpId="0" nodeType="withEffect">
                                  <p:stCondLst>
                                    <p:cond delay="0"/>
                                  </p:stCondLst>
                                  <p:childTnLst>
                                    <p:set>
                                      <p:cBhvr>
                                        <p:cTn id="158" dur="1" fill="hold">
                                          <p:stCondLst>
                                            <p:cond delay="0"/>
                                          </p:stCondLst>
                                        </p:cTn>
                                        <p:tgtEl>
                                          <p:spTgt spid="94"/>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96"/>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95"/>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9" grpId="0" animBg="1"/>
      <p:bldP spid="10" grpId="0" animBg="1"/>
      <p:bldP spid="11" grpId="0" animBg="1"/>
      <p:bldP spid="12" grpId="0" animBg="1"/>
      <p:bldP spid="13" grpId="0" animBg="1"/>
      <p:bldP spid="15" grpId="0" animBg="1"/>
      <p:bldP spid="16" grpId="0" animBg="1"/>
      <p:bldP spid="26" grpId="0" animBg="1"/>
      <p:bldP spid="27" grpId="0" animBg="1"/>
      <p:bldP spid="30" grpId="0"/>
      <p:bldP spid="31" grpId="0"/>
      <p:bldP spid="32" grpId="0"/>
      <p:bldP spid="33" grpId="0"/>
      <p:bldP spid="34" grpId="0"/>
      <p:bldP spid="35" grpId="0"/>
      <p:bldP spid="36" grpId="0"/>
      <p:bldP spid="37" grpId="0"/>
      <p:bldP spid="38" grpId="0"/>
      <p:bldP spid="39" grpId="0"/>
      <p:bldP spid="40" grpId="0"/>
      <p:bldP spid="58" grpId="0" animBg="1"/>
      <p:bldP spid="68" grpId="0" animBg="1"/>
      <p:bldP spid="86" grpId="0"/>
      <p:bldP spid="90" grpId="0"/>
      <p:bldP spid="94" grpId="0" animBg="1"/>
      <p:bldP spid="95" grpId="0" animBg="1"/>
      <p:bldP spid="96" grpId="0"/>
      <p:bldP spid="9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CE0605C3-761A-4B44-BBDA-6CE7A6C48668}"/>
              </a:ext>
            </a:extLst>
          </p:cNvPr>
          <p:cNvSpPr>
            <a:spLocks noGrp="1"/>
          </p:cNvSpPr>
          <p:nvPr>
            <p:ph type="ftr" sz="quarter" idx="11"/>
          </p:nvPr>
        </p:nvSpPr>
        <p:spPr/>
        <p:txBody>
          <a:bodyPr/>
          <a:lstStyle/>
          <a:p>
            <a:pPr>
              <a:defRPr/>
            </a:pPr>
            <a:r>
              <a:rPr lang="fr-FR"/>
              <a:t>ISAE-SUPAERO</a:t>
            </a:r>
          </a:p>
        </p:txBody>
      </p:sp>
      <p:sp>
        <p:nvSpPr>
          <p:cNvPr id="5" name="Espace réservé du numéro de diapositive 4">
            <a:extLst>
              <a:ext uri="{FF2B5EF4-FFF2-40B4-BE49-F238E27FC236}">
                <a16:creationId xmlns:a16="http://schemas.microsoft.com/office/drawing/2014/main" id="{29E3A7D2-A9AF-E65E-4B85-1697EDF7A3A0}"/>
              </a:ext>
            </a:extLst>
          </p:cNvPr>
          <p:cNvSpPr>
            <a:spLocks noGrp="1"/>
          </p:cNvSpPr>
          <p:nvPr>
            <p:ph type="sldNum" sz="quarter" idx="12"/>
          </p:nvPr>
        </p:nvSpPr>
        <p:spPr/>
        <p:txBody>
          <a:bodyPr/>
          <a:lstStyle/>
          <a:p>
            <a:pPr>
              <a:defRPr/>
            </a:pPr>
            <a:fld id="{5E177536-18BF-1743-A360-A4663329E682}" type="slidenum">
              <a:rPr lang="fr-FR" smtClean="0"/>
              <a:t>9</a:t>
            </a:fld>
            <a:endParaRPr lang="fr-FR"/>
          </a:p>
        </p:txBody>
      </p:sp>
      <p:sp>
        <p:nvSpPr>
          <p:cNvPr id="14" name="Titre 1">
            <a:extLst>
              <a:ext uri="{FF2B5EF4-FFF2-40B4-BE49-F238E27FC236}">
                <a16:creationId xmlns:a16="http://schemas.microsoft.com/office/drawing/2014/main" id="{C13CF065-2D9C-154D-6B34-10EE540E623E}"/>
              </a:ext>
            </a:extLst>
          </p:cNvPr>
          <p:cNvSpPr txBox="1">
            <a:spLocks/>
          </p:cNvSpPr>
          <p:nvPr/>
        </p:nvSpPr>
        <p:spPr bwMode="auto">
          <a:xfrm>
            <a:off x="1415480" y="0"/>
            <a:ext cx="10776520" cy="800100"/>
          </a:xfrm>
          <a:prstGeom prst="rect">
            <a:avLst/>
          </a:prstGeom>
        </p:spPr>
        <p:txBody>
          <a:bodyPr vert="horz" lIns="91440" tIns="45720" rIns="91440" bIns="45720" rtlCol="0" anchor="ctr">
            <a:noAutofit/>
          </a:bodyPr>
          <a:lstStyle>
            <a:lvl1pPr algn="r" defTabSz="914400">
              <a:lnSpc>
                <a:spcPct val="90000"/>
              </a:lnSpc>
              <a:spcBef>
                <a:spcPts val="0"/>
              </a:spcBef>
              <a:buNone/>
              <a:defRPr sz="4000" b="1">
                <a:solidFill>
                  <a:schemeClr val="tx1"/>
                </a:solidFill>
                <a:latin typeface="Arial"/>
                <a:ea typeface="Arial"/>
              </a:defRPr>
            </a:lvl1pPr>
          </a:lstStyle>
          <a:p>
            <a:pPr algn="l"/>
            <a:r>
              <a:rPr lang="en-US" sz="2400" dirty="0" err="1">
                <a:latin typeface="+mj-lt"/>
              </a:rPr>
              <a:t>Arbre</a:t>
            </a:r>
            <a:r>
              <a:rPr lang="en-US" sz="2400" dirty="0">
                <a:latin typeface="+mj-lt"/>
              </a:rPr>
              <a:t> des </a:t>
            </a:r>
            <a:r>
              <a:rPr lang="en-US" sz="2400" dirty="0" err="1">
                <a:latin typeface="+mj-lt"/>
              </a:rPr>
              <a:t>processus</a:t>
            </a:r>
            <a:r>
              <a:rPr lang="en-US" sz="2400" dirty="0">
                <a:latin typeface="+mj-lt"/>
              </a:rPr>
              <a:t> pour le drone de livraison</a:t>
            </a:r>
          </a:p>
        </p:txBody>
      </p:sp>
      <p:pic>
        <p:nvPicPr>
          <p:cNvPr id="25" name="Image 24">
            <a:extLst>
              <a:ext uri="{FF2B5EF4-FFF2-40B4-BE49-F238E27FC236}">
                <a16:creationId xmlns:a16="http://schemas.microsoft.com/office/drawing/2014/main" id="{44E26284-B223-470D-4390-A64AC468BBFB}"/>
              </a:ext>
            </a:extLst>
          </p:cNvPr>
          <p:cNvPicPr>
            <a:picLocks noChangeAspect="1"/>
          </p:cNvPicPr>
          <p:nvPr/>
        </p:nvPicPr>
        <p:blipFill rotWithShape="1">
          <a:blip r:embed="rId2"/>
          <a:srcRect r="854" b="35300"/>
          <a:stretch/>
        </p:blipFill>
        <p:spPr>
          <a:xfrm>
            <a:off x="623167" y="1124744"/>
            <a:ext cx="10410600" cy="4608512"/>
          </a:xfrm>
          <a:prstGeom prst="rect">
            <a:avLst/>
          </a:prstGeom>
        </p:spPr>
      </p:pic>
      <p:sp>
        <p:nvSpPr>
          <p:cNvPr id="26" name="Rectangle 25">
            <a:extLst>
              <a:ext uri="{FF2B5EF4-FFF2-40B4-BE49-F238E27FC236}">
                <a16:creationId xmlns:a16="http://schemas.microsoft.com/office/drawing/2014/main" id="{C4CFFCDB-FAD5-ACC6-3A8C-8153E5EA3468}"/>
              </a:ext>
            </a:extLst>
          </p:cNvPr>
          <p:cNvSpPr/>
          <p:nvPr/>
        </p:nvSpPr>
        <p:spPr>
          <a:xfrm>
            <a:off x="1425006" y="3995538"/>
            <a:ext cx="720080" cy="288032"/>
          </a:xfrm>
          <a:prstGeom prst="rect">
            <a:avLst/>
          </a:prstGeom>
          <a:solidFill>
            <a:srgbClr val="DD1F1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74B8939-BB3B-55F7-A351-39041BEB706D}"/>
              </a:ext>
            </a:extLst>
          </p:cNvPr>
          <p:cNvSpPr/>
          <p:nvPr/>
        </p:nvSpPr>
        <p:spPr>
          <a:xfrm>
            <a:off x="2586885" y="4141067"/>
            <a:ext cx="556787" cy="224037"/>
          </a:xfrm>
          <a:prstGeom prst="rect">
            <a:avLst/>
          </a:prstGeom>
          <a:solidFill>
            <a:srgbClr val="DD1F1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DA0BD30-C7D1-7BC5-76BA-059F0C11C8D4}"/>
              </a:ext>
            </a:extLst>
          </p:cNvPr>
          <p:cNvSpPr/>
          <p:nvPr/>
        </p:nvSpPr>
        <p:spPr>
          <a:xfrm>
            <a:off x="3254122" y="4022575"/>
            <a:ext cx="369791" cy="224037"/>
          </a:xfrm>
          <a:prstGeom prst="rect">
            <a:avLst/>
          </a:prstGeom>
          <a:solidFill>
            <a:srgbClr val="DD1F1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8350F63-65A2-29E9-5100-31F328E3E34E}"/>
              </a:ext>
            </a:extLst>
          </p:cNvPr>
          <p:cNvSpPr/>
          <p:nvPr/>
        </p:nvSpPr>
        <p:spPr>
          <a:xfrm>
            <a:off x="3728196" y="4141067"/>
            <a:ext cx="639612" cy="224037"/>
          </a:xfrm>
          <a:prstGeom prst="rect">
            <a:avLst/>
          </a:prstGeom>
          <a:solidFill>
            <a:srgbClr val="DD1F1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04A6759-7FE1-0A66-34DC-0224D1B13B69}"/>
              </a:ext>
            </a:extLst>
          </p:cNvPr>
          <p:cNvSpPr/>
          <p:nvPr/>
        </p:nvSpPr>
        <p:spPr>
          <a:xfrm>
            <a:off x="4890594" y="3810145"/>
            <a:ext cx="1565446" cy="554959"/>
          </a:xfrm>
          <a:prstGeom prst="rect">
            <a:avLst/>
          </a:prstGeom>
          <a:solidFill>
            <a:srgbClr val="DD1F1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1B452C1-E4E4-D9FE-DFD8-110DC18489A5}"/>
              </a:ext>
            </a:extLst>
          </p:cNvPr>
          <p:cNvSpPr/>
          <p:nvPr/>
        </p:nvSpPr>
        <p:spPr>
          <a:xfrm>
            <a:off x="6960096" y="3068961"/>
            <a:ext cx="1152128" cy="360040"/>
          </a:xfrm>
          <a:prstGeom prst="rect">
            <a:avLst/>
          </a:prstGeom>
          <a:solidFill>
            <a:srgbClr val="DD1F1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7F6479F-F158-1C43-8421-A73FF03D94E4}"/>
              </a:ext>
            </a:extLst>
          </p:cNvPr>
          <p:cNvSpPr/>
          <p:nvPr/>
        </p:nvSpPr>
        <p:spPr>
          <a:xfrm>
            <a:off x="4583832" y="1801390"/>
            <a:ext cx="1565446" cy="554959"/>
          </a:xfrm>
          <a:prstGeom prst="rect">
            <a:avLst/>
          </a:prstGeom>
          <a:solidFill>
            <a:srgbClr val="DD1F1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11184A4-DAB3-95D1-29A8-60378D824351}"/>
              </a:ext>
            </a:extLst>
          </p:cNvPr>
          <p:cNvSpPr/>
          <p:nvPr/>
        </p:nvSpPr>
        <p:spPr>
          <a:xfrm>
            <a:off x="6096001" y="4955829"/>
            <a:ext cx="288032" cy="224037"/>
          </a:xfrm>
          <a:prstGeom prst="rect">
            <a:avLst/>
          </a:prstGeom>
          <a:solidFill>
            <a:srgbClr val="33CC3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942C72F-0CC9-1325-1657-92C7F3576681}"/>
              </a:ext>
            </a:extLst>
          </p:cNvPr>
          <p:cNvSpPr/>
          <p:nvPr/>
        </p:nvSpPr>
        <p:spPr>
          <a:xfrm>
            <a:off x="6800840" y="4955828"/>
            <a:ext cx="288032" cy="224037"/>
          </a:xfrm>
          <a:prstGeom prst="rect">
            <a:avLst/>
          </a:prstGeom>
          <a:solidFill>
            <a:srgbClr val="33CC3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2B57A02-D1FC-4603-E62B-5CECEDE7370B}"/>
              </a:ext>
            </a:extLst>
          </p:cNvPr>
          <p:cNvSpPr/>
          <p:nvPr/>
        </p:nvSpPr>
        <p:spPr>
          <a:xfrm>
            <a:off x="8551892" y="4037219"/>
            <a:ext cx="288032" cy="224037"/>
          </a:xfrm>
          <a:prstGeom prst="rect">
            <a:avLst/>
          </a:prstGeom>
          <a:solidFill>
            <a:srgbClr val="33CC3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DEC1384-0C8F-5E90-967B-D947B85B25A7}"/>
              </a:ext>
            </a:extLst>
          </p:cNvPr>
          <p:cNvSpPr/>
          <p:nvPr/>
        </p:nvSpPr>
        <p:spPr>
          <a:xfrm>
            <a:off x="9295711" y="4091581"/>
            <a:ext cx="288032" cy="224037"/>
          </a:xfrm>
          <a:prstGeom prst="rect">
            <a:avLst/>
          </a:prstGeom>
          <a:solidFill>
            <a:srgbClr val="33CC3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91D2683-8A59-C897-CCFC-5F44C0E774B2}"/>
              </a:ext>
            </a:extLst>
          </p:cNvPr>
          <p:cNvSpPr/>
          <p:nvPr/>
        </p:nvSpPr>
        <p:spPr>
          <a:xfrm>
            <a:off x="10049750" y="4036668"/>
            <a:ext cx="288032" cy="224037"/>
          </a:xfrm>
          <a:prstGeom prst="rect">
            <a:avLst/>
          </a:prstGeom>
          <a:solidFill>
            <a:srgbClr val="33CC3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08130A2-583F-965A-2E33-DE211C83A8CB}"/>
              </a:ext>
            </a:extLst>
          </p:cNvPr>
          <p:cNvSpPr/>
          <p:nvPr/>
        </p:nvSpPr>
        <p:spPr>
          <a:xfrm>
            <a:off x="7503885" y="4955828"/>
            <a:ext cx="288032" cy="224037"/>
          </a:xfrm>
          <a:prstGeom prst="rect">
            <a:avLst/>
          </a:prstGeom>
          <a:solidFill>
            <a:srgbClr val="33CC3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763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Lst>
  </p:timing>
</p:sld>
</file>

<file path=ppt/theme/theme1.xml><?xml version="1.0" encoding="utf-8"?>
<a:theme xmlns:a="http://schemas.openxmlformats.org/drawingml/2006/main" name="Thème Office">
  <a:themeElements>
    <a:clrScheme name="ISAE-SUPAERO">
      <a:dk1>
        <a:srgbClr val="000000"/>
      </a:dk1>
      <a:lt1>
        <a:srgbClr val="FFFFFF"/>
      </a:lt1>
      <a:dk2>
        <a:srgbClr val="000000"/>
      </a:dk2>
      <a:lt2>
        <a:srgbClr val="FEFFFF"/>
      </a:lt2>
      <a:accent1>
        <a:srgbClr val="DD1F19"/>
      </a:accent1>
      <a:accent2>
        <a:srgbClr val="A1141B"/>
      </a:accent2>
      <a:accent3>
        <a:srgbClr val="00B0E6"/>
      </a:accent3>
      <a:accent4>
        <a:srgbClr val="122271"/>
      </a:accent4>
      <a:accent5>
        <a:srgbClr val="96BE0F"/>
      </a:accent5>
      <a:accent6>
        <a:srgbClr val="328926"/>
      </a:accent6>
      <a:hlink>
        <a:srgbClr val="F9BB01"/>
      </a:hlink>
      <a:folHlink>
        <a:srgbClr val="8C8C8C"/>
      </a:folHlink>
    </a:clrScheme>
    <a:fontScheme name="Bureau">
      <a:majorFont>
        <a:latin typeface="Calibri Light"/>
        <a:ea typeface="Arial"/>
        <a:cs typeface="Arial"/>
      </a:majorFont>
      <a:minorFont>
        <a:latin typeface="Calibri"/>
        <a:ea typeface="Arial"/>
        <a:cs typeface="Arial"/>
      </a:minorFont>
    </a:fontScheme>
    <a:fmtScheme name="Bureau">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139756</TotalTime>
  <Words>698</Words>
  <Application>Microsoft Office PowerPoint</Application>
  <PresentationFormat>Grand écran</PresentationFormat>
  <Paragraphs>236</Paragraphs>
  <Slides>20</Slides>
  <Notes>3</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20</vt:i4>
      </vt:variant>
    </vt:vector>
  </HeadingPairs>
  <TitlesOfParts>
    <vt:vector size="29" baseType="lpstr">
      <vt:lpstr>Arial</vt:lpstr>
      <vt:lpstr>Arial Narrow</vt:lpstr>
      <vt:lpstr>Avenir Black</vt:lpstr>
      <vt:lpstr>Calibri</vt:lpstr>
      <vt:lpstr>Calibri Light</vt:lpstr>
      <vt:lpstr>Courier New</vt:lpstr>
      <vt:lpstr>Georgia</vt:lpstr>
      <vt:lpstr>Wingdings</vt:lpstr>
      <vt:lpstr>Thème Office</vt:lpstr>
      <vt:lpstr>ACV &amp; éco-conception Application aux drones</vt:lpstr>
      <vt:lpstr>Réaliser une ACV : les outils et leurs limites</vt:lpstr>
      <vt:lpstr>Exemple : ACV d’un avion en phase d’avant-projet</vt:lpstr>
      <vt:lpstr>Objectif de la séance</vt:lpstr>
      <vt:lpstr>Déroulé de la session</vt:lpstr>
      <vt:lpstr>Etude de cas</vt:lpstr>
      <vt:lpstr>Etude de cas</vt:lpstr>
      <vt:lpstr>Présentation PowerPoint</vt:lpstr>
      <vt:lpstr>Présentation PowerPoint</vt:lpstr>
      <vt:lpstr>ACV paramétrique sous Python</vt:lpstr>
      <vt:lpstr>Implémentation d’une ACV paramétrique sous Python</vt:lpstr>
      <vt:lpstr>Présentation PowerPoint</vt:lpstr>
      <vt:lpstr>Dimensionnement &amp; optimisation</vt:lpstr>
      <vt:lpstr>Principe d’un code de dimensionnement optimal</vt:lpstr>
      <vt:lpstr>Principe d’un code de dimensionnement optimal</vt:lpstr>
      <vt:lpstr>Vers l’éco-conception</vt:lpstr>
      <vt:lpstr>Quelques résultats</vt:lpstr>
      <vt:lpstr>Drone multirotor – colis de 2 kg à 10 km (20 km A/R) sur 2500 missions</vt:lpstr>
      <vt:lpstr>Comparaison de deux types de batteries</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Réunion de service SI</dc:title>
  <dc:creator>Alexandra PRAX-HUART</dc:creator>
  <cp:lastModifiedBy>Felix POLLET</cp:lastModifiedBy>
  <cp:revision>815</cp:revision>
  <dcterms:modified xsi:type="dcterms:W3CDTF">2023-04-24T15:44:18Z</dcterms:modified>
</cp:coreProperties>
</file>