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50-C9C8-223B-CCB3-75FF53DB0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Multi-Modal Image Retrieval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8D759-7C87-D981-6D3A-E1C693E2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48942"/>
            <a:ext cx="8825658" cy="489857"/>
          </a:xfrm>
        </p:spPr>
        <p:txBody>
          <a:bodyPr/>
          <a:lstStyle/>
          <a:p>
            <a:r>
              <a:rPr lang="en-ZA" dirty="0" err="1"/>
              <a:t>Siziphiwe</a:t>
            </a:r>
            <a:r>
              <a:rPr lang="en-ZA" dirty="0"/>
              <a:t> </a:t>
            </a:r>
            <a:r>
              <a:rPr lang="en-ZA" dirty="0" err="1"/>
              <a:t>Topo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141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E199-4FD1-8F2E-49C2-E80355E4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323E-0DA1-938C-644F-B4FF4EFF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What is the Multi-Modal Image 								Retrieval System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89FF-35DC-F091-3BE3-E90953C1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system that allows users to search for images by typing text descriptions.</a:t>
            </a:r>
          </a:p>
          <a:p>
            <a:r>
              <a:rPr lang="en-GB" sz="2400" dirty="0"/>
              <a:t>The system uses Natural Language Processing (NLP) to understand text and Image Processing to </a:t>
            </a:r>
            <a:r>
              <a:rPr lang="en-GB" sz="2400" dirty="0" err="1"/>
              <a:t>analyze</a:t>
            </a:r>
            <a:r>
              <a:rPr lang="en-GB" sz="2400" dirty="0"/>
              <a:t> the images.</a:t>
            </a:r>
          </a:p>
          <a:p>
            <a:r>
              <a:rPr lang="en-GB" sz="2400" dirty="0"/>
              <a:t>It matches the best images with the given description from a dataset.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134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9286-A009-E489-73DE-2B5EF70A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System Work?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605B-B411-F6AE-D403-0AD31841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User Query: The user types a text description (e.g., ‘A House’ or ‘Food’).</a:t>
            </a:r>
          </a:p>
          <a:p>
            <a:r>
              <a:rPr lang="en-GB" dirty="0"/>
              <a:t>2. Text Understanding: The system processes the text using NLP models to understand the query.</a:t>
            </a:r>
          </a:p>
          <a:p>
            <a:r>
              <a:rPr lang="en-GB" dirty="0"/>
              <a:t>3. Image Analysis: The system processes images to extract features using image models.</a:t>
            </a:r>
          </a:p>
          <a:p>
            <a:r>
              <a:rPr lang="en-GB" dirty="0"/>
              <a:t>4. Image Matching: The system compares the features from both text and images.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1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0E23-2338-A17B-5B08-79922AC4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88B0-9A06-C212-A9D1-A99F0F75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3C4F-D748-EE12-D528-FB4DC7C0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/>
              <a:t>NLP Model: Analyses and understands the text description.</a:t>
            </a:r>
          </a:p>
          <a:p>
            <a:r>
              <a:rPr lang="en-ZA" sz="2400" dirty="0"/>
              <a:t>Image Processing Model: Analyses images and extracts features.</a:t>
            </a:r>
          </a:p>
          <a:p>
            <a:r>
              <a:rPr lang="en-ZA" sz="2400" dirty="0"/>
              <a:t>Matching Algorithm: Compares text and image features.</a:t>
            </a:r>
          </a:p>
          <a:p>
            <a:r>
              <a:rPr lang="en-ZA" sz="2400" dirty="0"/>
              <a:t>User Interface (UI): Allows users to input queries and view results.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167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0A1ED-F11E-58DE-1EBA-06C32710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EE4D-F332-8EE7-3518-7CFAEAF6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F0EA-C319-2A66-6F2E-149841F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Input:</a:t>
            </a:r>
          </a:p>
          <a:p>
            <a:pPr marL="0" indent="0">
              <a:buNone/>
            </a:pPr>
            <a:r>
              <a:rPr lang="en-GB" dirty="0"/>
              <a:t>Text query: ‘A house.'</a:t>
            </a:r>
          </a:p>
          <a:p>
            <a:r>
              <a:rPr lang="en-GB" dirty="0"/>
              <a:t>Step 1: The system processes the text using NLP to extract meaningful features.</a:t>
            </a:r>
          </a:p>
          <a:p>
            <a:r>
              <a:rPr lang="en-GB" dirty="0"/>
              <a:t>Step 2: The image dataset is processed using image models to extract visual features.</a:t>
            </a:r>
          </a:p>
          <a:p>
            <a:r>
              <a:rPr lang="en-GB" dirty="0"/>
              <a:t>Step 3: The system matches text features with image features.</a:t>
            </a:r>
          </a:p>
          <a:p>
            <a:r>
              <a:rPr lang="en-GB" dirty="0"/>
              <a:t>Step 4: The top K matching images are shown to the user.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916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2E5F1-23BB-A06C-C41B-5D9E545B9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E9-FE37-4DB8-CE41-CDAE20A3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9B1D-F8AD-2DCC-FCCE-AC869DB3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PyTorch: Deep learning lib for tensor operations and model interface.</a:t>
            </a:r>
          </a:p>
          <a:p>
            <a:r>
              <a:rPr lang="en-ZA" dirty="0"/>
              <a:t> Transformers: Hugging face lib to work with CLIP and other NLP models.</a:t>
            </a:r>
          </a:p>
          <a:p>
            <a:r>
              <a:rPr lang="en-ZA" dirty="0"/>
              <a:t>CLIP: A retrieval model that links text description and images.</a:t>
            </a:r>
          </a:p>
          <a:p>
            <a:r>
              <a:rPr lang="en-ZA" dirty="0"/>
              <a:t>FAISS: For finding similarities in a big vector dataset.</a:t>
            </a:r>
          </a:p>
          <a:p>
            <a:r>
              <a:rPr lang="en-ZA" dirty="0"/>
              <a:t>PIL: A lib for image processing, allows you to open and work with images.</a:t>
            </a:r>
          </a:p>
          <a:p>
            <a:r>
              <a:rPr lang="en-ZA" dirty="0"/>
              <a:t>Torchvision: Offers image modifications and pre-trained models.</a:t>
            </a:r>
          </a:p>
          <a:p>
            <a:r>
              <a:rPr lang="en-ZA" dirty="0"/>
              <a:t>NumPy: Numerical array handling lib.</a:t>
            </a:r>
          </a:p>
          <a:p>
            <a:r>
              <a:rPr lang="en-ZA" dirty="0"/>
              <a:t>Matplotlib: For showing the top k obtained images.</a:t>
            </a:r>
          </a:p>
          <a:p>
            <a:r>
              <a:rPr lang="en-ZA" dirty="0"/>
              <a:t>Ipython Widgets: Creating interactive widget for user input and display. </a:t>
            </a:r>
          </a:p>
          <a:p>
            <a:r>
              <a:rPr lang="en-GB" dirty="0"/>
              <a:t>Front-end Interface: Built with HTML, CSS, and JavaScript.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57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436AD-C889-66D6-E132-D2376ADC6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1D253-9CE9-EE70-0AAD-6B9E22EA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4A7CD-E45D-423B-CB33-2A880090A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43000"/>
            <a:ext cx="6443180" cy="36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E84-CE7F-CABB-F37D-AB9E3C73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692-EEBE-993B-616C-09DF0103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72E9-2686-B561-DBDA-A6F66CDF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r>
              <a:rPr lang="en-ZA" dirty="0"/>
              <a:t> Accurate query understanding, especially for complex descriptions.</a:t>
            </a:r>
          </a:p>
          <a:p>
            <a:r>
              <a:rPr lang="en-ZA" dirty="0"/>
              <a:t>  Handling large datasets and ensuring fast retrieval.</a:t>
            </a:r>
          </a:p>
          <a:p>
            <a:r>
              <a:rPr lang="en-ZA" dirty="0"/>
              <a:t>Future Work:</a:t>
            </a:r>
          </a:p>
          <a:p>
            <a:r>
              <a:rPr lang="en-ZA" dirty="0"/>
              <a:t>  - Improve accuracy with more advanced models.</a:t>
            </a:r>
          </a:p>
          <a:p>
            <a:r>
              <a:rPr lang="en-ZA" dirty="0"/>
              <a:t>  - Support multi-lingual queries and other enhancements.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335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E0BE1-9C55-8721-F474-B0F413D9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F21A-ACC9-8B38-A3E4-AF3C67B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DF55-933D-A2DA-622C-265E9A68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Image search application using the CLIP (Contrastive Language-Image Pre-training) model. It takes a text query as input and searches for images in a database that match the query. The code uses the Hugging Face Transformers library to load the pre-trained CLIP model and process the text query. It then uses the FAISS library to index the image embeddings and perform efficient similarity searches. The code also includes a simple UI using </a:t>
            </a:r>
            <a:r>
              <a:rPr lang="en-GB" sz="2000" dirty="0" err="1"/>
              <a:t>Jupyter</a:t>
            </a:r>
            <a:r>
              <a:rPr lang="en-GB" sz="2000" dirty="0"/>
              <a:t> widgets to input the text query and display the search results. The search results are displayed as a gallery of images with their corresponding captions</a:t>
            </a:r>
            <a:r>
              <a:rPr lang="en-GB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92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{CA49545A-7244-42A5-BDBD-FC718C09C83E}tf02900722</Template>
  <TotalTime>114</TotalTime>
  <Words>533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Multi-Modal Image Retrieval System</vt:lpstr>
      <vt:lpstr> What is the Multi-Modal Image         Retrieval System</vt:lpstr>
      <vt:lpstr>How Does the System Work?</vt:lpstr>
      <vt:lpstr>Key Components?</vt:lpstr>
      <vt:lpstr>Example:</vt:lpstr>
      <vt:lpstr>Technologies Used?</vt:lpstr>
      <vt:lpstr>DEMO</vt:lpstr>
      <vt:lpstr>Challenges: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SIZIPHIWE TOPO</dc:creator>
  <cp:lastModifiedBy>SIZIPHIWE TOPO</cp:lastModifiedBy>
  <cp:revision>1</cp:revision>
  <dcterms:created xsi:type="dcterms:W3CDTF">2025-02-21T07:26:25Z</dcterms:created>
  <dcterms:modified xsi:type="dcterms:W3CDTF">2025-02-21T09:21:09Z</dcterms:modified>
</cp:coreProperties>
</file>