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25749-867C-4800-83B3-B1A2B9E46D41}" v="405" dt="2021-12-11T14:15:3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89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RjmedHaAPWlkTjVuzK7p6y9ZftbLImn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0" y="1089025"/>
            <a:ext cx="4075200" cy="1532951"/>
          </a:xfrm>
        </p:spPr>
        <p:txBody>
          <a:bodyPr>
            <a:normAutofit/>
          </a:bodyPr>
          <a:lstStyle/>
          <a:p>
            <a:r>
              <a:rPr lang="en-US" err="1">
                <a:latin typeface="Modern Love"/>
                <a:cs typeface="Calibri Light"/>
              </a:rPr>
              <a:t>VashaShikkha</a:t>
            </a:r>
            <a:endParaRPr lang="en-US" err="1">
              <a:latin typeface="Modern Lov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200">
                <a:ea typeface="DengXian Light"/>
              </a:rPr>
              <a:t>Group-04</a:t>
            </a:r>
          </a:p>
          <a:p>
            <a:pPr>
              <a:lnSpc>
                <a:spcPct val="115000"/>
              </a:lnSpc>
            </a:pPr>
            <a:r>
              <a:rPr lang="en-US" sz="2200">
                <a:ea typeface="DengXian Light"/>
              </a:rPr>
              <a:t>1705007,1705013,1705018,1705021,1705023,1705025</a:t>
            </a: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1" name="Straight Connector 31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8D703F-4BB0-483B-8830-496170312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0" r="-2" b="30289"/>
          <a:stretch/>
        </p:blipFill>
        <p:spPr>
          <a:xfrm>
            <a:off x="6654799" y="2161882"/>
            <a:ext cx="4996213" cy="25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DA96-C014-44F5-B1DC-175D64C0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Retry Wrong Attempts(User Part)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BE575C9-ACE3-4DB5-9D02-8488B30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77" y="1685925"/>
            <a:ext cx="10728343" cy="4895117"/>
          </a:xfrm>
        </p:spPr>
      </p:pic>
    </p:spTree>
    <p:extLst>
      <p:ext uri="{BB962C8B-B14F-4D97-AF65-F5344CB8AC3E}">
        <p14:creationId xmlns:p14="http://schemas.microsoft.com/office/powerpoint/2010/main" val="79003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A785-3CB5-459A-9DE8-A360174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Retry Wrong Attempts(Server Part)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3BC2CB2-6FFF-4580-A7DE-49477032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2408277"/>
            <a:ext cx="12183248" cy="3617682"/>
          </a:xfrm>
        </p:spPr>
      </p:pic>
    </p:spTree>
    <p:extLst>
      <p:ext uri="{BB962C8B-B14F-4D97-AF65-F5344CB8AC3E}">
        <p14:creationId xmlns:p14="http://schemas.microsoft.com/office/powerpoint/2010/main" val="19038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171-D601-4DFA-90BF-C66AA583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Notification</a:t>
            </a: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1C8957E-C810-40E1-88F2-B98A567B0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1897798"/>
            <a:ext cx="12183248" cy="1720738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534624B-30CA-47EA-96F5-A8B88FBE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4044619"/>
            <a:ext cx="12184565" cy="2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09A-F2BE-42C7-BD19-6659EFC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Based Test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2E61B7-FB58-4E89-8A27-954F548C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1631370"/>
            <a:ext cx="12183248" cy="2476617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979375D-F6D8-480D-9A6E-813EE59D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" y="4284178"/>
            <a:ext cx="12184565" cy="2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3BAD-8FB1-4967-A1E0-23EA4C7F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794874"/>
            <a:ext cx="10213200" cy="713251"/>
          </a:xfrm>
        </p:spPr>
        <p:txBody>
          <a:bodyPr/>
          <a:lstStyle/>
          <a:p>
            <a:r>
              <a:rPr lang="en-US" b="1" dirty="0"/>
              <a:t>Entry Test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6EFECAB-EBBC-4689-A28A-EC8DFBB32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80" y="1685925"/>
            <a:ext cx="10589084" cy="4486239"/>
          </a:xfrm>
        </p:spPr>
      </p:pic>
    </p:spTree>
    <p:extLst>
      <p:ext uri="{BB962C8B-B14F-4D97-AF65-F5344CB8AC3E}">
        <p14:creationId xmlns:p14="http://schemas.microsoft.com/office/powerpoint/2010/main" val="321262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7B98-D341-47CF-A504-3E3CEF6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BPMN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A90A-640B-4C24-9D75-02CDF345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https://drive.google.com/file/d/1IRjmedHaAPWlkTjVuzK7p6y9ZftbLImn/view?usp</a:t>
            </a:r>
            <a:r>
              <a:rPr lang="en-US">
                <a:hlinkClick r:id="rId2"/>
              </a:rPr>
              <a:t>=sharing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6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A790-6361-49D4-A3CB-849C5333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dirty="0"/>
              <a:t>Thank Yo</a:t>
            </a:r>
            <a:r>
              <a:rPr lang="en-US" sz="4800" dirty="0"/>
              <a:t>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7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2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7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56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28ED-DBEF-4FE0-9C4C-386BEAB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Modules of </a:t>
            </a:r>
            <a:r>
              <a:rPr lang="en-US" dirty="0" err="1"/>
              <a:t>VashaShikkha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C9F3-BB16-473F-ADE2-221D9262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Registration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Login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Lesson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Dictionary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Flashcard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Admin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FDF6-207C-45DE-8E90-48A4E58B2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Leaderboard</a:t>
            </a:r>
            <a:endParaRPr lang="en-US" dirty="0"/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Pronunciation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Retry Wrong Attempts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Notification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Level Based test</a:t>
            </a:r>
          </a:p>
          <a:p>
            <a:pPr marL="359410" indent="-359410"/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Entry Test</a:t>
            </a:r>
          </a:p>
        </p:txBody>
      </p:sp>
    </p:spTree>
    <p:extLst>
      <p:ext uri="{BB962C8B-B14F-4D97-AF65-F5344CB8AC3E}">
        <p14:creationId xmlns:p14="http://schemas.microsoft.com/office/powerpoint/2010/main" val="194327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694D-1D17-4013-AFD4-01F26D94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8" y="-4296"/>
            <a:ext cx="10213200" cy="629617"/>
          </a:xfrm>
        </p:spPr>
        <p:txBody>
          <a:bodyPr/>
          <a:lstStyle/>
          <a:p>
            <a:r>
              <a:rPr lang="en-US" b="1" dirty="0"/>
              <a:t>Registration &amp; 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7ECB5-26FC-43E1-B5A7-0D308D09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30"/>
            <a:ext cx="12192000" cy="6133069"/>
          </a:xfrm>
        </p:spPr>
      </p:pic>
    </p:spTree>
    <p:extLst>
      <p:ext uri="{BB962C8B-B14F-4D97-AF65-F5344CB8AC3E}">
        <p14:creationId xmlns:p14="http://schemas.microsoft.com/office/powerpoint/2010/main" val="157454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DE8-6FF3-4037-A587-6A28E455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296"/>
            <a:ext cx="10213200" cy="4902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Lesson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E639A-1DAE-49BE-8859-F7F1C99FC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932"/>
            <a:ext cx="12192000" cy="6372068"/>
          </a:xfrm>
        </p:spPr>
      </p:pic>
    </p:spTree>
    <p:extLst>
      <p:ext uri="{BB962C8B-B14F-4D97-AF65-F5344CB8AC3E}">
        <p14:creationId xmlns:p14="http://schemas.microsoft.com/office/powerpoint/2010/main" val="235519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489-3403-41E7-ABE2-6F3B3C99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296"/>
            <a:ext cx="10213200" cy="583154"/>
          </a:xfrm>
        </p:spPr>
        <p:txBody>
          <a:bodyPr>
            <a:normAutofit/>
          </a:bodyPr>
          <a:lstStyle/>
          <a:p>
            <a:r>
              <a:rPr lang="en-US" b="1" dirty="0"/>
              <a:t>Dictionary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84331F7-5CF5-4583-9243-C0197386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087" y="1170795"/>
            <a:ext cx="12229711" cy="4494306"/>
          </a:xfrm>
        </p:spPr>
      </p:pic>
    </p:spTree>
    <p:extLst>
      <p:ext uri="{BB962C8B-B14F-4D97-AF65-F5344CB8AC3E}">
        <p14:creationId xmlns:p14="http://schemas.microsoft.com/office/powerpoint/2010/main" val="1535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E44C-E903-4F8F-B4FA-E59FD4BA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Flashcard</a:t>
            </a: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C9C3D2F-BC2B-42CB-A729-6BF9142B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1755035"/>
            <a:ext cx="12183248" cy="3743996"/>
          </a:xfrm>
        </p:spPr>
      </p:pic>
    </p:spTree>
    <p:extLst>
      <p:ext uri="{BB962C8B-B14F-4D97-AF65-F5344CB8AC3E}">
        <p14:creationId xmlns:p14="http://schemas.microsoft.com/office/powerpoint/2010/main" val="391850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B1F2-C103-4E83-80CF-0871E2F8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76" y="423167"/>
            <a:ext cx="10213200" cy="1112836"/>
          </a:xfrm>
        </p:spPr>
        <p:txBody>
          <a:bodyPr/>
          <a:lstStyle/>
          <a:p>
            <a:r>
              <a:rPr lang="en-US" b="1" dirty="0"/>
              <a:t>Admin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A11FC6-6D03-4A40-B24E-F71767945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2042566"/>
            <a:ext cx="12220419" cy="4005273"/>
          </a:xfrm>
        </p:spPr>
      </p:pic>
    </p:spTree>
    <p:extLst>
      <p:ext uri="{BB962C8B-B14F-4D97-AF65-F5344CB8AC3E}">
        <p14:creationId xmlns:p14="http://schemas.microsoft.com/office/powerpoint/2010/main" val="30170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6670-65C4-43A8-B54B-70FFF9EF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Leaderboard</a:t>
            </a: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70586A2-9A57-4800-A48C-2DC155DF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1941665"/>
            <a:ext cx="12183248" cy="3166296"/>
          </a:xfrm>
        </p:spPr>
      </p:pic>
    </p:spTree>
    <p:extLst>
      <p:ext uri="{BB962C8B-B14F-4D97-AF65-F5344CB8AC3E}">
        <p14:creationId xmlns:p14="http://schemas.microsoft.com/office/powerpoint/2010/main" val="223129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A088-8132-432F-8832-65EA0F1F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Pronunciation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5D3174-9610-4B27-812F-71F620F8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" y="2260152"/>
            <a:ext cx="12146078" cy="3616566"/>
          </a:xfrm>
        </p:spPr>
      </p:pic>
    </p:spTree>
    <p:extLst>
      <p:ext uri="{BB962C8B-B14F-4D97-AF65-F5344CB8AC3E}">
        <p14:creationId xmlns:p14="http://schemas.microsoft.com/office/powerpoint/2010/main" val="31622972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77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Goudy Old Style</vt:lpstr>
      <vt:lpstr>Modern Love</vt:lpstr>
      <vt:lpstr>Wingdings</vt:lpstr>
      <vt:lpstr>FrostyVTI</vt:lpstr>
      <vt:lpstr>VashaShikkha</vt:lpstr>
      <vt:lpstr>Proposed Modules of VashaShikkha</vt:lpstr>
      <vt:lpstr>Registration &amp; Login</vt:lpstr>
      <vt:lpstr>Lesson</vt:lpstr>
      <vt:lpstr>Dictionary</vt:lpstr>
      <vt:lpstr>Flashcard</vt:lpstr>
      <vt:lpstr>Admin</vt:lpstr>
      <vt:lpstr>Leaderboard</vt:lpstr>
      <vt:lpstr>Pronunciation</vt:lpstr>
      <vt:lpstr>Retry Wrong Attempts(User Part)</vt:lpstr>
      <vt:lpstr>Retry Wrong Attempts(Server Part)</vt:lpstr>
      <vt:lpstr>Notification</vt:lpstr>
      <vt:lpstr>Level Based Test</vt:lpstr>
      <vt:lpstr>Entry Test</vt:lpstr>
      <vt:lpstr>Whole BPMN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1705013 - Md. Olid Hasan Bhuiyan</cp:lastModifiedBy>
  <cp:revision>149</cp:revision>
  <dcterms:created xsi:type="dcterms:W3CDTF">2021-12-11T13:12:32Z</dcterms:created>
  <dcterms:modified xsi:type="dcterms:W3CDTF">2021-12-11T14:44:52Z</dcterms:modified>
</cp:coreProperties>
</file>