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2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3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2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4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B1B517-A9F1-42F9-AF4E-CA7744BFFB4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F6384B-FB20-46E2-9568-1ED63488A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518E-6BCD-48D5-B646-08A5FBFBC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VashaShikkha</a:t>
            </a:r>
            <a:br>
              <a:rPr lang="en-US" dirty="0"/>
            </a:br>
            <a:r>
              <a:rPr lang="en-US" sz="2800" cap="none" dirty="0"/>
              <a:t>Class</a:t>
            </a:r>
            <a:r>
              <a:rPr lang="en-US" sz="2800" dirty="0"/>
              <a:t> </a:t>
            </a:r>
            <a:r>
              <a:rPr lang="en-US" sz="2800" cap="none" dirty="0"/>
              <a:t>Diagrams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958BD-14D7-4DDD-AC04-8DC915364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4</a:t>
            </a:r>
          </a:p>
          <a:p>
            <a:r>
              <a:rPr lang="en-US" dirty="0"/>
              <a:t>Members- </a:t>
            </a:r>
          </a:p>
          <a:p>
            <a:r>
              <a:rPr lang="en-US" dirty="0"/>
              <a:t>1705007, 1705013, 1705018, 1705021, 1705023, 1705025</a:t>
            </a:r>
          </a:p>
        </p:txBody>
      </p:sp>
    </p:spTree>
    <p:extLst>
      <p:ext uri="{BB962C8B-B14F-4D97-AF65-F5344CB8AC3E}">
        <p14:creationId xmlns:p14="http://schemas.microsoft.com/office/powerpoint/2010/main" val="200057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982-F692-4C94-AD02-15A27C0A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121A-452A-4BF6-8965-51B6BB876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 Login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</a:rPr>
              <a:t> Registration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</a:rPr>
              <a:t> Entry Test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 Section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</a:rPr>
              <a:t> Level based test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 Retry Wrong Attempts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</a:rPr>
              <a:t> Leaderboard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 Dictionary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</a:rPr>
              <a:t> Flashcard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 Notification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</a:rPr>
              <a:t> Admin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9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1DE8-1491-464D-9FE2-91DCD93A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2313A-C22D-4283-8006-7947268D7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72" y="1700796"/>
            <a:ext cx="5895328" cy="4820365"/>
          </a:xfrm>
        </p:spPr>
      </p:pic>
    </p:spTree>
    <p:extLst>
      <p:ext uri="{BB962C8B-B14F-4D97-AF65-F5344CB8AC3E}">
        <p14:creationId xmlns:p14="http://schemas.microsoft.com/office/powerpoint/2010/main" val="426736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4D10-D008-47AA-A8EF-9E08A2C6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17259EF-3BD2-4832-B5C4-ACABA8D48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53" y="1857542"/>
            <a:ext cx="6519694" cy="5000458"/>
          </a:xfrm>
        </p:spPr>
      </p:pic>
    </p:spTree>
    <p:extLst>
      <p:ext uri="{BB962C8B-B14F-4D97-AF65-F5344CB8AC3E}">
        <p14:creationId xmlns:p14="http://schemas.microsoft.com/office/powerpoint/2010/main" val="19600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84AD-5082-4E3D-AFFE-EC2F3A23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based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352ED-550D-465F-BDDE-FFDBC2EC1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19" y="1859198"/>
            <a:ext cx="6235544" cy="4895033"/>
          </a:xfrm>
        </p:spPr>
      </p:pic>
    </p:spTree>
    <p:extLst>
      <p:ext uri="{BB962C8B-B14F-4D97-AF65-F5344CB8AC3E}">
        <p14:creationId xmlns:p14="http://schemas.microsoft.com/office/powerpoint/2010/main" val="19190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034E-F46F-4ACF-A63F-C5618325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wrong attempts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C26204-EF53-432C-9399-3A2556F4A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84" y="1783688"/>
            <a:ext cx="6218807" cy="4912965"/>
          </a:xfrm>
        </p:spPr>
      </p:pic>
    </p:spTree>
    <p:extLst>
      <p:ext uri="{BB962C8B-B14F-4D97-AF65-F5344CB8AC3E}">
        <p14:creationId xmlns:p14="http://schemas.microsoft.com/office/powerpoint/2010/main" val="135518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1D44-B84E-468D-BCC2-124F0D89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41BD8-A3EB-49AD-9A03-5E83F8E7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93" y="1773382"/>
            <a:ext cx="3561048" cy="4535343"/>
          </a:xfrm>
        </p:spPr>
      </p:pic>
    </p:spTree>
    <p:extLst>
      <p:ext uri="{BB962C8B-B14F-4D97-AF65-F5344CB8AC3E}">
        <p14:creationId xmlns:p14="http://schemas.microsoft.com/office/powerpoint/2010/main" val="12081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1164-5396-4B41-A57B-F55B1C9704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01281" y="2207924"/>
            <a:ext cx="4389438" cy="1736725"/>
          </a:xfrm>
        </p:spPr>
        <p:txBody>
          <a:bodyPr/>
          <a:lstStyle/>
          <a:p>
            <a:r>
              <a:rPr lang="en-US" dirty="0"/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1335762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589</TotalTime>
  <Words>59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</vt:lpstr>
      <vt:lpstr>Wingdings 3</vt:lpstr>
      <vt:lpstr>Integral</vt:lpstr>
      <vt:lpstr>VashaShikkha Class Diagrams</vt:lpstr>
      <vt:lpstr>Modules</vt:lpstr>
      <vt:lpstr>Entry test</vt:lpstr>
      <vt:lpstr>Section</vt:lpstr>
      <vt:lpstr>Level based test</vt:lpstr>
      <vt:lpstr>Retry wrong attempts</vt:lpstr>
      <vt:lpstr>Admin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VashaShikkha</dc:title>
  <dc:creator>Tawsif Shahriar</dc:creator>
  <cp:lastModifiedBy>Tawsif Shahriar</cp:lastModifiedBy>
  <cp:revision>18</cp:revision>
  <dcterms:created xsi:type="dcterms:W3CDTF">2022-01-22T09:32:16Z</dcterms:created>
  <dcterms:modified xsi:type="dcterms:W3CDTF">2022-01-22T20:14:13Z</dcterms:modified>
</cp:coreProperties>
</file>