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28F6-6F22-4558-BA78-C568377CE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       TCP Libra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3149D-F4B6-423F-8B72-616330646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325880"/>
          </a:xfrm>
        </p:spPr>
        <p:txBody>
          <a:bodyPr/>
          <a:lstStyle/>
          <a:p>
            <a:r>
              <a:rPr lang="en-GB" dirty="0"/>
              <a:t>Presenting By:  </a:t>
            </a:r>
            <a:r>
              <a:rPr lang="en-GB" b="1" i="1" dirty="0"/>
              <a:t>1705013</a:t>
            </a:r>
          </a:p>
        </p:txBody>
      </p:sp>
    </p:spTree>
    <p:extLst>
      <p:ext uri="{BB962C8B-B14F-4D97-AF65-F5344CB8AC3E}">
        <p14:creationId xmlns:p14="http://schemas.microsoft.com/office/powerpoint/2010/main" val="2149421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127E-80C4-45B8-99FF-DC8A7E85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09168"/>
          </a:xfrm>
        </p:spPr>
        <p:txBody>
          <a:bodyPr>
            <a:normAutofit fontScale="90000"/>
          </a:bodyPr>
          <a:lstStyle/>
          <a:p>
            <a:r>
              <a:rPr lang="en-GB" dirty="0"/>
              <a:t>                 notification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7D641EB-BCD0-407F-882D-9692FA501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200" y="1193800"/>
            <a:ext cx="6580415" cy="4978400"/>
          </a:xfrm>
        </p:spPr>
      </p:pic>
    </p:spTree>
    <p:extLst>
      <p:ext uri="{BB962C8B-B14F-4D97-AF65-F5344CB8AC3E}">
        <p14:creationId xmlns:p14="http://schemas.microsoft.com/office/powerpoint/2010/main" val="261367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990F-DBFB-45F4-93E3-E55C057B3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      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83D11-2192-480C-A7FB-F2869B43B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93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5F75-0B80-42C9-BD6F-BC0711FE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Experimental Topology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E290D-36CE-43BB-83A8-14156BFF6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64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1951-1DBC-41E2-A112-FAA76F70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582" y="230632"/>
            <a:ext cx="10058400" cy="455168"/>
          </a:xfrm>
        </p:spPr>
        <p:txBody>
          <a:bodyPr>
            <a:normAutofit fontScale="90000"/>
          </a:bodyPr>
          <a:lstStyle/>
          <a:p>
            <a:r>
              <a:rPr lang="en-GB" dirty="0"/>
              <a:t>              Full ERD </a:t>
            </a:r>
            <a:r>
              <a:rPr lang="en-GB" dirty="0" err="1"/>
              <a:t>dIAGRAM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4E3AEA-50C5-4A14-AF3B-51AD8C392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017" y="999596"/>
            <a:ext cx="9853965" cy="5392737"/>
          </a:xfrm>
        </p:spPr>
      </p:pic>
    </p:spTree>
    <p:extLst>
      <p:ext uri="{BB962C8B-B14F-4D97-AF65-F5344CB8AC3E}">
        <p14:creationId xmlns:p14="http://schemas.microsoft.com/office/powerpoint/2010/main" val="413953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97FDD86-E43D-4F4D-99B5-376A03336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525" y="324644"/>
            <a:ext cx="7353300" cy="611505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3AE27C-134E-43C3-A78E-359CFEC03F7E}"/>
              </a:ext>
            </a:extLst>
          </p:cNvPr>
          <p:cNvSpPr txBox="1"/>
          <p:nvPr/>
        </p:nvSpPr>
        <p:spPr>
          <a:xfrm>
            <a:off x="507999" y="389466"/>
            <a:ext cx="1126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ERD Diagram Part 1</a:t>
            </a:r>
          </a:p>
        </p:txBody>
      </p:sp>
    </p:spTree>
    <p:extLst>
      <p:ext uri="{BB962C8B-B14F-4D97-AF65-F5344CB8AC3E}">
        <p14:creationId xmlns:p14="http://schemas.microsoft.com/office/powerpoint/2010/main" val="282791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36C115B-DEC6-43D8-B165-6B5BC6329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94733"/>
            <a:ext cx="6807201" cy="63246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72B4FC-995E-4AB6-B117-F940DBE29A55}"/>
              </a:ext>
            </a:extLst>
          </p:cNvPr>
          <p:cNvSpPr txBox="1"/>
          <p:nvPr/>
        </p:nvSpPr>
        <p:spPr>
          <a:xfrm>
            <a:off x="507999" y="389466"/>
            <a:ext cx="1126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ERD Diagram Part 2</a:t>
            </a:r>
          </a:p>
        </p:txBody>
      </p:sp>
    </p:spTree>
    <p:extLst>
      <p:ext uri="{BB962C8B-B14F-4D97-AF65-F5344CB8AC3E}">
        <p14:creationId xmlns:p14="http://schemas.microsoft.com/office/powerpoint/2010/main" val="192812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127E-80C4-45B8-99FF-DC8A7E85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09168"/>
          </a:xfrm>
        </p:spPr>
        <p:txBody>
          <a:bodyPr>
            <a:normAutofit fontScale="90000"/>
          </a:bodyPr>
          <a:lstStyle/>
          <a:p>
            <a:r>
              <a:rPr lang="en-GB" dirty="0"/>
              <a:t>                     </a:t>
            </a:r>
            <a:r>
              <a:rPr lang="en-GB" dirty="0" err="1"/>
              <a:t>lOGIN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1FEC4B-816F-46A3-8C31-86A5EA1D4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2814" y="1562100"/>
            <a:ext cx="6186372" cy="4051300"/>
          </a:xfrm>
        </p:spPr>
      </p:pic>
    </p:spTree>
    <p:extLst>
      <p:ext uri="{BB962C8B-B14F-4D97-AF65-F5344CB8AC3E}">
        <p14:creationId xmlns:p14="http://schemas.microsoft.com/office/powerpoint/2010/main" val="415424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127E-80C4-45B8-99FF-DC8A7E85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09168"/>
          </a:xfrm>
        </p:spPr>
        <p:txBody>
          <a:bodyPr>
            <a:normAutofit fontScale="90000"/>
          </a:bodyPr>
          <a:lstStyle/>
          <a:p>
            <a:r>
              <a:rPr lang="en-GB" dirty="0"/>
              <a:t>                Registration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196D5B-F164-4DF4-A615-6D44B173A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215" y="1883686"/>
            <a:ext cx="9381033" cy="3391194"/>
          </a:xfrm>
        </p:spPr>
      </p:pic>
    </p:spTree>
    <p:extLst>
      <p:ext uri="{BB962C8B-B14F-4D97-AF65-F5344CB8AC3E}">
        <p14:creationId xmlns:p14="http://schemas.microsoft.com/office/powerpoint/2010/main" val="482807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127E-80C4-45B8-99FF-DC8A7E85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09168"/>
          </a:xfrm>
        </p:spPr>
        <p:txBody>
          <a:bodyPr>
            <a:normAutofit fontScale="90000"/>
          </a:bodyPr>
          <a:lstStyle/>
          <a:p>
            <a:r>
              <a:rPr lang="en-GB" dirty="0"/>
              <a:t>                LEADER 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FB5B2D-0FA1-4C2C-BFD0-0D4BA14E6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067" y="1303867"/>
            <a:ext cx="6604000" cy="4868333"/>
          </a:xfrm>
        </p:spPr>
      </p:pic>
    </p:spTree>
    <p:extLst>
      <p:ext uri="{BB962C8B-B14F-4D97-AF65-F5344CB8AC3E}">
        <p14:creationId xmlns:p14="http://schemas.microsoft.com/office/powerpoint/2010/main" val="355259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127E-80C4-45B8-99FF-DC8A7E85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09168"/>
          </a:xfrm>
        </p:spPr>
        <p:txBody>
          <a:bodyPr>
            <a:normAutofit fontScale="90000"/>
          </a:bodyPr>
          <a:lstStyle/>
          <a:p>
            <a:r>
              <a:rPr lang="en-GB" dirty="0"/>
              <a:t>        WORD SEARCH &amp; Flash card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A4A156A-ABF5-48E4-B027-0D97DF8BB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9467" y="1337733"/>
            <a:ext cx="6239933" cy="4834467"/>
          </a:xfrm>
        </p:spPr>
      </p:pic>
    </p:spTree>
    <p:extLst>
      <p:ext uri="{BB962C8B-B14F-4D97-AF65-F5344CB8AC3E}">
        <p14:creationId xmlns:p14="http://schemas.microsoft.com/office/powerpoint/2010/main" val="1034180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222</TotalTime>
  <Words>39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Wood Type</vt:lpstr>
      <vt:lpstr>       TCP Libra </vt:lpstr>
      <vt:lpstr>Experimental Topology</vt:lpstr>
      <vt:lpstr>              Full ERD dIAGRAM</vt:lpstr>
      <vt:lpstr>PowerPoint Presentation</vt:lpstr>
      <vt:lpstr>PowerPoint Presentation</vt:lpstr>
      <vt:lpstr>                     lOGIN</vt:lpstr>
      <vt:lpstr>                Registration</vt:lpstr>
      <vt:lpstr>                LEADER BOARD</vt:lpstr>
      <vt:lpstr>        WORD SEARCH &amp; Flash card</vt:lpstr>
      <vt:lpstr>                 notification</vt:lpstr>
      <vt:lpstr>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Vasha Shikkha </dc:title>
  <dc:creator>1705021@cse.buet.ac.bd</dc:creator>
  <cp:lastModifiedBy>1705013 - Md. Olid Hasan Bhuiyan</cp:lastModifiedBy>
  <cp:revision>3</cp:revision>
  <dcterms:created xsi:type="dcterms:W3CDTF">2022-01-22T11:17:33Z</dcterms:created>
  <dcterms:modified xsi:type="dcterms:W3CDTF">2022-02-07T06:40:37Z</dcterms:modified>
</cp:coreProperties>
</file>