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0" r:id="rId4"/>
    <p:sldId id="261" r:id="rId5"/>
    <p:sldId id="262" r:id="rId6"/>
    <p:sldId id="257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7A9CE-73F3-40C4-9C6B-FB2D969C727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3AA228D-8193-49FC-B239-7E398A8A5CB6}">
      <dgm:prSet/>
      <dgm:spPr/>
      <dgm:t>
        <a:bodyPr/>
        <a:lstStyle/>
        <a:p>
          <a:r>
            <a:rPr lang="en-US"/>
            <a:t>THANK YOU</a:t>
          </a:r>
          <a:endParaRPr lang="en-GB"/>
        </a:p>
      </dgm:t>
    </dgm:pt>
    <dgm:pt modelId="{59143811-40CB-4D0D-BCB0-BD5A4D6962B1}" type="parTrans" cxnId="{A454544B-8668-4D4B-9814-78D7204F1058}">
      <dgm:prSet/>
      <dgm:spPr/>
      <dgm:t>
        <a:bodyPr/>
        <a:lstStyle/>
        <a:p>
          <a:endParaRPr lang="en-GB"/>
        </a:p>
      </dgm:t>
    </dgm:pt>
    <dgm:pt modelId="{A135C5C9-8FB1-40B2-8C4A-5747DEC07D63}" type="sibTrans" cxnId="{A454544B-8668-4D4B-9814-78D7204F1058}">
      <dgm:prSet/>
      <dgm:spPr/>
      <dgm:t>
        <a:bodyPr/>
        <a:lstStyle/>
        <a:p>
          <a:endParaRPr lang="en-GB"/>
        </a:p>
      </dgm:t>
    </dgm:pt>
    <dgm:pt modelId="{C6A84FD7-39A6-4275-98CE-8EC964655396}" type="pres">
      <dgm:prSet presAssocID="{B527A9CE-73F3-40C4-9C6B-FB2D969C727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F4655F7-BFC8-4ACF-BCC7-CD5F31F246E6}" type="pres">
      <dgm:prSet presAssocID="{63AA228D-8193-49FC-B239-7E398A8A5CB6}" presName="circle1" presStyleLbl="node1" presStyleIdx="0" presStyleCnt="1"/>
      <dgm:spPr/>
    </dgm:pt>
    <dgm:pt modelId="{C6E2A590-0E2B-4C67-9BE7-1CF0F4A15DC2}" type="pres">
      <dgm:prSet presAssocID="{63AA228D-8193-49FC-B239-7E398A8A5CB6}" presName="space" presStyleCnt="0"/>
      <dgm:spPr/>
    </dgm:pt>
    <dgm:pt modelId="{290014AC-94B6-4E28-9EDA-A93992E07096}" type="pres">
      <dgm:prSet presAssocID="{63AA228D-8193-49FC-B239-7E398A8A5CB6}" presName="rect1" presStyleLbl="alignAcc1" presStyleIdx="0" presStyleCnt="1"/>
      <dgm:spPr/>
    </dgm:pt>
    <dgm:pt modelId="{2FFA021E-752F-4E92-BA7E-338686C9F582}" type="pres">
      <dgm:prSet presAssocID="{63AA228D-8193-49FC-B239-7E398A8A5CB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454544B-8668-4D4B-9814-78D7204F1058}" srcId="{B527A9CE-73F3-40C4-9C6B-FB2D969C7278}" destId="{63AA228D-8193-49FC-B239-7E398A8A5CB6}" srcOrd="0" destOrd="0" parTransId="{59143811-40CB-4D0D-BCB0-BD5A4D6962B1}" sibTransId="{A135C5C9-8FB1-40B2-8C4A-5747DEC07D63}"/>
    <dgm:cxn modelId="{0A1D4275-9C19-497B-AC18-229BD38F318D}" type="presOf" srcId="{B527A9CE-73F3-40C4-9C6B-FB2D969C7278}" destId="{C6A84FD7-39A6-4275-98CE-8EC964655396}" srcOrd="0" destOrd="0" presId="urn:microsoft.com/office/officeart/2005/8/layout/target3"/>
    <dgm:cxn modelId="{B96E7397-37FC-4AAB-B2C6-AF1D066F8F07}" type="presOf" srcId="{63AA228D-8193-49FC-B239-7E398A8A5CB6}" destId="{290014AC-94B6-4E28-9EDA-A93992E07096}" srcOrd="0" destOrd="0" presId="urn:microsoft.com/office/officeart/2005/8/layout/target3"/>
    <dgm:cxn modelId="{83F58FE0-5240-4E0A-BEF2-43D7CEF233AB}" type="presOf" srcId="{63AA228D-8193-49FC-B239-7E398A8A5CB6}" destId="{2FFA021E-752F-4E92-BA7E-338686C9F582}" srcOrd="1" destOrd="0" presId="urn:microsoft.com/office/officeart/2005/8/layout/target3"/>
    <dgm:cxn modelId="{A9DB2317-2E39-4704-AA1B-C1C06AB0D0A6}" type="presParOf" srcId="{C6A84FD7-39A6-4275-98CE-8EC964655396}" destId="{2F4655F7-BFC8-4ACF-BCC7-CD5F31F246E6}" srcOrd="0" destOrd="0" presId="urn:microsoft.com/office/officeart/2005/8/layout/target3"/>
    <dgm:cxn modelId="{7442006D-46D4-4F65-A76E-EB9E8E81F278}" type="presParOf" srcId="{C6A84FD7-39A6-4275-98CE-8EC964655396}" destId="{C6E2A590-0E2B-4C67-9BE7-1CF0F4A15DC2}" srcOrd="1" destOrd="0" presId="urn:microsoft.com/office/officeart/2005/8/layout/target3"/>
    <dgm:cxn modelId="{17D3A989-DE44-4D3A-A1C2-1F045E9F47E7}" type="presParOf" srcId="{C6A84FD7-39A6-4275-98CE-8EC964655396}" destId="{290014AC-94B6-4E28-9EDA-A93992E07096}" srcOrd="2" destOrd="0" presId="urn:microsoft.com/office/officeart/2005/8/layout/target3"/>
    <dgm:cxn modelId="{20DED5AE-5BC1-459A-8A86-08AAADD985B2}" type="presParOf" srcId="{C6A84FD7-39A6-4275-98CE-8EC964655396}" destId="{2FFA021E-752F-4E92-BA7E-338686C9F58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655F7-BFC8-4ACF-BCC7-CD5F31F246E6}">
      <dsp:nvSpPr>
        <dsp:cNvPr id="0" name=""/>
        <dsp:cNvSpPr/>
      </dsp:nvSpPr>
      <dsp:spPr>
        <a:xfrm>
          <a:off x="0" y="0"/>
          <a:ext cx="707886" cy="70788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014AC-94B6-4E28-9EDA-A93992E07096}">
      <dsp:nvSpPr>
        <dsp:cNvPr id="0" name=""/>
        <dsp:cNvSpPr/>
      </dsp:nvSpPr>
      <dsp:spPr>
        <a:xfrm>
          <a:off x="353943" y="0"/>
          <a:ext cx="11467943" cy="7078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THANK YOU</a:t>
          </a:r>
          <a:endParaRPr lang="en-GB" sz="3500" kern="1200"/>
        </a:p>
      </dsp:txBody>
      <dsp:txXfrm>
        <a:off x="353943" y="0"/>
        <a:ext cx="11467943" cy="70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1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4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3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9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6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F3025E-39A8-47CE-AA62-803C578C3585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B112F8-811B-4A68-A0E4-1D860662011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2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4F36-0213-4D79-A7A3-7BF18EB6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cap="none" dirty="0" err="1"/>
              <a:t>Vashashikkha</a:t>
            </a:r>
            <a:br>
              <a:rPr lang="en-US" cap="none" dirty="0"/>
            </a:br>
            <a:r>
              <a:rPr lang="en-US" sz="4000" cap="none" dirty="0"/>
              <a:t>Interaction </a:t>
            </a:r>
            <a:r>
              <a:rPr lang="en-US" sz="4000" cap="none" dirty="0">
                <a:solidFill>
                  <a:schemeClr val="tx1"/>
                </a:solidFill>
              </a:rPr>
              <a:t>Diagrams</a:t>
            </a:r>
            <a:endParaRPr lang="en-GB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A8FFB-1BD1-4FFF-864D-628193D0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/>
              <a:t>Group – 4</a:t>
            </a:r>
          </a:p>
          <a:p>
            <a:pPr algn="ctr"/>
            <a:r>
              <a:rPr lang="en-US" cap="none" dirty="0"/>
              <a:t>Members –</a:t>
            </a:r>
          </a:p>
          <a:p>
            <a:pPr algn="ctr"/>
            <a:r>
              <a:rPr lang="en-US" dirty="0"/>
              <a:t>1705007,1705013,1705018,</a:t>
            </a:r>
          </a:p>
          <a:p>
            <a:pPr algn="ctr"/>
            <a:r>
              <a:rPr lang="en-US" cap="none" dirty="0"/>
              <a:t>1705021,1705023,1705025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72030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9562-C64F-4EE7-B02E-7DCB027F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595535" cy="1737360"/>
          </a:xfrm>
        </p:spPr>
        <p:txBody>
          <a:bodyPr/>
          <a:lstStyle/>
          <a:p>
            <a:r>
              <a:rPr lang="en-US" dirty="0"/>
              <a:t>Modify section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5C203-49CB-4B6E-A135-D2017B94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664" y="195943"/>
            <a:ext cx="9174230" cy="64381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A56AC-56B2-4489-8C7A-AF4B108A80AF}"/>
              </a:ext>
            </a:extLst>
          </p:cNvPr>
          <p:cNvSpPr txBox="1"/>
          <p:nvPr/>
        </p:nvSpPr>
        <p:spPr>
          <a:xfrm>
            <a:off x="1024127" y="1716293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(Continued)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69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15C8-BEE5-4E27-A353-0700364D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597774" cy="1737360"/>
          </a:xfrm>
        </p:spPr>
        <p:txBody>
          <a:bodyPr/>
          <a:lstStyle/>
          <a:p>
            <a:r>
              <a:rPr lang="en-US" dirty="0"/>
              <a:t>MODIFY SECTION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6BA71-FF08-49E4-B419-BD1018B3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9265" y="307910"/>
            <a:ext cx="9423919" cy="63728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AB775-A29F-4C66-ACF3-641A8E94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800307"/>
            <a:ext cx="1495137" cy="3762294"/>
          </a:xfrm>
        </p:spPr>
        <p:txBody>
          <a:bodyPr>
            <a:normAutofit/>
          </a:bodyPr>
          <a:lstStyle/>
          <a:p>
            <a:r>
              <a:rPr lang="en-US" sz="1800" dirty="0"/>
              <a:t>Collaboration Diagram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3871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404D72-55BE-44B6-8AC9-83164C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1551121" cy="1737360"/>
          </a:xfrm>
        </p:spPr>
        <p:txBody>
          <a:bodyPr/>
          <a:lstStyle/>
          <a:p>
            <a:r>
              <a:rPr lang="en-US" dirty="0"/>
              <a:t>Modify TEST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68BA56B-B7CB-4E18-BA9B-76D7D4B6E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966" y="289250"/>
            <a:ext cx="9293291" cy="6232848"/>
          </a:xfrm>
        </p:spPr>
      </p:pic>
    </p:spTree>
    <p:extLst>
      <p:ext uri="{BB962C8B-B14F-4D97-AF65-F5344CB8AC3E}">
        <p14:creationId xmlns:p14="http://schemas.microsoft.com/office/powerpoint/2010/main" val="404944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9562-C64F-4EE7-B02E-7DCB027F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595535" cy="1737360"/>
          </a:xfrm>
        </p:spPr>
        <p:txBody>
          <a:bodyPr/>
          <a:lstStyle/>
          <a:p>
            <a:r>
              <a:rPr lang="en-US" dirty="0"/>
              <a:t>Modify TEST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5C203-49CB-4B6E-A135-D2017B94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8403" y="149291"/>
            <a:ext cx="9360845" cy="65407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A56AC-56B2-4489-8C7A-AF4B108A80AF}"/>
              </a:ext>
            </a:extLst>
          </p:cNvPr>
          <p:cNvSpPr txBox="1"/>
          <p:nvPr/>
        </p:nvSpPr>
        <p:spPr>
          <a:xfrm>
            <a:off x="1024127" y="1734955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(Continued)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33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15C8-BEE5-4E27-A353-0700364D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597774" cy="1737360"/>
          </a:xfrm>
        </p:spPr>
        <p:txBody>
          <a:bodyPr/>
          <a:lstStyle/>
          <a:p>
            <a:r>
              <a:rPr lang="en-US" dirty="0"/>
              <a:t>MODIFY Test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6BA71-FF08-49E4-B419-BD1018B3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9265" y="307910"/>
            <a:ext cx="9255968" cy="63728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AB775-A29F-4C66-ACF3-641A8E94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800307"/>
            <a:ext cx="1495137" cy="3762294"/>
          </a:xfrm>
        </p:spPr>
        <p:txBody>
          <a:bodyPr>
            <a:normAutofit/>
          </a:bodyPr>
          <a:lstStyle/>
          <a:p>
            <a:r>
              <a:rPr lang="en-US" sz="1800" dirty="0"/>
              <a:t>Collaboration Diagram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7295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404D72-55BE-44B6-8AC9-83164C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1168567" cy="1737360"/>
          </a:xfrm>
        </p:spPr>
        <p:txBody>
          <a:bodyPr/>
          <a:lstStyle/>
          <a:p>
            <a:r>
              <a:rPr lang="en-US" dirty="0"/>
              <a:t>VIEW USERS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68BA56B-B7CB-4E18-BA9B-76D7D4B6E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2694" y="251927"/>
            <a:ext cx="9507894" cy="620485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9412B-A930-453B-9524-7BC276B563E7}"/>
              </a:ext>
            </a:extLst>
          </p:cNvPr>
          <p:cNvSpPr txBox="1"/>
          <p:nvPr/>
        </p:nvSpPr>
        <p:spPr>
          <a:xfrm>
            <a:off x="1024127" y="1698172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(All Users)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7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404D72-55BE-44B6-8AC9-83164C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1168567" cy="1737360"/>
          </a:xfrm>
        </p:spPr>
        <p:txBody>
          <a:bodyPr/>
          <a:lstStyle/>
          <a:p>
            <a:r>
              <a:rPr lang="en-US" dirty="0"/>
              <a:t>VIEW USERS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68BA56B-B7CB-4E18-BA9B-76D7D4B6E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9304" y="265168"/>
            <a:ext cx="9321283" cy="620094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9412B-A930-453B-9524-7BC276B563E7}"/>
              </a:ext>
            </a:extLst>
          </p:cNvPr>
          <p:cNvSpPr txBox="1"/>
          <p:nvPr/>
        </p:nvSpPr>
        <p:spPr>
          <a:xfrm>
            <a:off x="1024126" y="1698172"/>
            <a:ext cx="13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(Single User)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1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404D72-55BE-44B6-8AC9-83164C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1168567" cy="1737360"/>
          </a:xfrm>
        </p:spPr>
        <p:txBody>
          <a:bodyPr/>
          <a:lstStyle/>
          <a:p>
            <a:r>
              <a:rPr lang="en-US" dirty="0"/>
              <a:t>VIEW USERS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68BA56B-B7CB-4E18-BA9B-76D7D4B6E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562" y="265168"/>
            <a:ext cx="9004041" cy="620094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9412B-A930-453B-9524-7BC276B563E7}"/>
              </a:ext>
            </a:extLst>
          </p:cNvPr>
          <p:cNvSpPr txBox="1"/>
          <p:nvPr/>
        </p:nvSpPr>
        <p:spPr>
          <a:xfrm>
            <a:off x="1024126" y="1698172"/>
            <a:ext cx="16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(User Progress)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29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404D72-55BE-44B6-8AC9-83164C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1168567" cy="1737360"/>
          </a:xfrm>
        </p:spPr>
        <p:txBody>
          <a:bodyPr/>
          <a:lstStyle/>
          <a:p>
            <a:r>
              <a:rPr lang="en-US" dirty="0"/>
              <a:t>VIEW USERS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68BA56B-B7CB-4E18-BA9B-76D7D4B6E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372" y="270588"/>
            <a:ext cx="9314191" cy="607422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9412B-A930-453B-9524-7BC276B563E7}"/>
              </a:ext>
            </a:extLst>
          </p:cNvPr>
          <p:cNvSpPr txBox="1"/>
          <p:nvPr/>
        </p:nvSpPr>
        <p:spPr>
          <a:xfrm>
            <a:off x="1024127" y="1726164"/>
            <a:ext cx="14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Collaboration </a:t>
            </a:r>
          </a:p>
          <a:p>
            <a:r>
              <a:rPr lang="en-US" dirty="0"/>
              <a:t>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23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CADC13-ED39-4855-A14C-FB47FD75A2ED}"/>
              </a:ext>
            </a:extLst>
          </p:cNvPr>
          <p:cNvGraphicFramePr/>
          <p:nvPr/>
        </p:nvGraphicFramePr>
        <p:xfrm>
          <a:off x="185057" y="3075057"/>
          <a:ext cx="11821886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8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FEF976-0CFC-4AF0-8420-9CFC1C52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252541" cy="1737360"/>
          </a:xfrm>
        </p:spPr>
        <p:txBody>
          <a:bodyPr/>
          <a:lstStyle/>
          <a:p>
            <a:r>
              <a:rPr lang="en-US" dirty="0"/>
              <a:t>Use Cases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72553B-2C76-483B-8088-C1D878CE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5768558" cy="376229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Entry Test (User)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Leaderboard (User)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Section (User)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Topic (User)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Word Search (User)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Level Based Test (User)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Add New Level (Admin)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Modify Section (Admin)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Modify Test (Admin)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View Users (Admin)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067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9CEBC-04C6-431C-8FEE-B090C1B6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205888" cy="1737360"/>
          </a:xfrm>
        </p:spPr>
        <p:txBody>
          <a:bodyPr/>
          <a:lstStyle/>
          <a:p>
            <a:r>
              <a:rPr lang="en-US" dirty="0"/>
              <a:t>Level BASED TEST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AA364E-0083-4AE1-A2DA-76D1475F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3" y="326571"/>
            <a:ext cx="8742784" cy="6111551"/>
          </a:xfrm>
        </p:spPr>
      </p:pic>
    </p:spTree>
    <p:extLst>
      <p:ext uri="{BB962C8B-B14F-4D97-AF65-F5344CB8AC3E}">
        <p14:creationId xmlns:p14="http://schemas.microsoft.com/office/powerpoint/2010/main" val="20309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73F9-80BD-4323-80F8-1E9EF5F3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233880" cy="1737360"/>
          </a:xfrm>
        </p:spPr>
        <p:txBody>
          <a:bodyPr/>
          <a:lstStyle/>
          <a:p>
            <a:r>
              <a:rPr lang="en-US" dirty="0"/>
              <a:t>LEVEL BASED TEST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8C56A1-0ECE-49B5-86F6-BBF32D4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2" y="471509"/>
            <a:ext cx="9395928" cy="59852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17E8-AF7B-480B-A872-D3ADCE2A2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9483" y="1940265"/>
            <a:ext cx="1233880" cy="3762294"/>
          </a:xfrm>
        </p:spPr>
        <p:txBody>
          <a:bodyPr>
            <a:normAutofit/>
          </a:bodyPr>
          <a:lstStyle/>
          <a:p>
            <a:r>
              <a:rPr lang="en-US" sz="1800" dirty="0"/>
              <a:t>(Continued)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512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77F8-4CB4-4041-BD15-2639B24C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233880" cy="1737360"/>
          </a:xfrm>
        </p:spPr>
        <p:txBody>
          <a:bodyPr/>
          <a:lstStyle/>
          <a:p>
            <a:r>
              <a:rPr lang="en-US" dirty="0"/>
              <a:t>LEVEL BASED TEST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4CA805-306E-4263-9A92-1DA73E9E1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60" y="345234"/>
            <a:ext cx="9677462" cy="61768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A44B-C47F-4E7A-AB30-D652C819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576" y="1968257"/>
            <a:ext cx="1448484" cy="3762294"/>
          </a:xfrm>
        </p:spPr>
        <p:txBody>
          <a:bodyPr/>
          <a:lstStyle/>
          <a:p>
            <a:pPr algn="ctr"/>
            <a:r>
              <a:rPr lang="en-US" sz="1800" dirty="0"/>
              <a:t>Collaboration Diagram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16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404D72-55BE-44B6-8AC9-83164C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177896" cy="1737360"/>
          </a:xfrm>
        </p:spPr>
        <p:txBody>
          <a:bodyPr/>
          <a:lstStyle/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NEW</a:t>
            </a:r>
            <a:br>
              <a:rPr lang="en-US" dirty="0"/>
            </a:br>
            <a:r>
              <a:rPr lang="en-US" dirty="0"/>
              <a:t>LEVEL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68BA56B-B7CB-4E18-BA9B-76D7D4B6E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67" y="335902"/>
            <a:ext cx="9237306" cy="6036906"/>
          </a:xfrm>
        </p:spPr>
      </p:pic>
    </p:spTree>
    <p:extLst>
      <p:ext uri="{BB962C8B-B14F-4D97-AF65-F5344CB8AC3E}">
        <p14:creationId xmlns:p14="http://schemas.microsoft.com/office/powerpoint/2010/main" val="87871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9562-C64F-4EE7-B02E-7DCB027F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345848" cy="1737360"/>
          </a:xfrm>
        </p:spPr>
        <p:txBody>
          <a:bodyPr/>
          <a:lstStyle/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NEW</a:t>
            </a:r>
            <a:br>
              <a:rPr lang="en-US" dirty="0"/>
            </a:br>
            <a:r>
              <a:rPr lang="en-US" dirty="0"/>
              <a:t>LEVEL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5C203-49CB-4B6E-A135-D2017B94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01" y="307909"/>
            <a:ext cx="9694507" cy="63261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A56AC-56B2-4489-8C7A-AF4B108A80AF}"/>
              </a:ext>
            </a:extLst>
          </p:cNvPr>
          <p:cNvSpPr txBox="1"/>
          <p:nvPr/>
        </p:nvSpPr>
        <p:spPr>
          <a:xfrm>
            <a:off x="1024128" y="2024203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(Continued)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29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15C8-BEE5-4E27-A353-0700364D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392501" cy="1737360"/>
          </a:xfrm>
        </p:spPr>
        <p:txBody>
          <a:bodyPr/>
          <a:lstStyle/>
          <a:p>
            <a:r>
              <a:rPr lang="en-US" dirty="0"/>
              <a:t>ADD NEW LEVEL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6BA71-FF08-49E4-B419-BD1018B3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326572"/>
            <a:ext cx="9377265" cy="63728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AB775-A29F-4C66-ACF3-641A8E94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42902"/>
            <a:ext cx="1495137" cy="3762294"/>
          </a:xfrm>
        </p:spPr>
        <p:txBody>
          <a:bodyPr>
            <a:normAutofit/>
          </a:bodyPr>
          <a:lstStyle/>
          <a:p>
            <a:r>
              <a:rPr lang="en-US" sz="1800" dirty="0"/>
              <a:t>Collaboration Diagram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7844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404D72-55BE-44B6-8AC9-83164C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1551121" cy="1737360"/>
          </a:xfrm>
        </p:spPr>
        <p:txBody>
          <a:bodyPr/>
          <a:lstStyle/>
          <a:p>
            <a:r>
              <a:rPr lang="en-US" dirty="0"/>
              <a:t>Modify SECTION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68BA56B-B7CB-4E18-BA9B-76D7D4B6E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966" y="382555"/>
            <a:ext cx="9088017" cy="6139543"/>
          </a:xfrm>
        </p:spPr>
      </p:pic>
    </p:spTree>
    <p:extLst>
      <p:ext uri="{BB962C8B-B14F-4D97-AF65-F5344CB8AC3E}">
        <p14:creationId xmlns:p14="http://schemas.microsoft.com/office/powerpoint/2010/main" val="59149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141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Tw Cen MT</vt:lpstr>
      <vt:lpstr>Tw Cen MT Condensed</vt:lpstr>
      <vt:lpstr>Wingdings</vt:lpstr>
      <vt:lpstr>Wingdings 3</vt:lpstr>
      <vt:lpstr>Integral</vt:lpstr>
      <vt:lpstr>Vashashikkha Interaction Diagrams</vt:lpstr>
      <vt:lpstr>Use Cases</vt:lpstr>
      <vt:lpstr>Level BASED TEST</vt:lpstr>
      <vt:lpstr>LEVEL BASED TEST</vt:lpstr>
      <vt:lpstr>LEVEL BASED TEST</vt:lpstr>
      <vt:lpstr>Add NEW LEVEL</vt:lpstr>
      <vt:lpstr>ADD NEW LEVEL</vt:lpstr>
      <vt:lpstr>ADD NEW LEVEL</vt:lpstr>
      <vt:lpstr>Modify SECTION</vt:lpstr>
      <vt:lpstr>Modify section</vt:lpstr>
      <vt:lpstr>MODIFY SECTION</vt:lpstr>
      <vt:lpstr>Modify TEST</vt:lpstr>
      <vt:lpstr>Modify TEST</vt:lpstr>
      <vt:lpstr>MODIFY Test</vt:lpstr>
      <vt:lpstr>VIEW USERS</vt:lpstr>
      <vt:lpstr>VIEW USERS</vt:lpstr>
      <vt:lpstr>VIEW USERS</vt:lpstr>
      <vt:lpstr>VIEW USERS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VashaShikkha Interaction Diagrams</dc:title>
  <dc:creator>Asus</dc:creator>
  <cp:lastModifiedBy>Asus</cp:lastModifiedBy>
  <cp:revision>36</cp:revision>
  <dcterms:created xsi:type="dcterms:W3CDTF">2022-02-05T19:19:01Z</dcterms:created>
  <dcterms:modified xsi:type="dcterms:W3CDTF">2022-02-06T05:32:25Z</dcterms:modified>
</cp:coreProperties>
</file>