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218FC5-3E48-4062-86DB-D2D2BAFB0E9E}" v="9" dt="2022-02-06T01:15:36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125" d="100"/>
          <a:sy n="125" d="100"/>
        </p:scale>
        <p:origin x="-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705025 - Swapnil Dey" userId="ee0b1398-33b5-46a0-9f72-bd09b45a56c9" providerId="ADAL" clId="{C8218FC5-3E48-4062-86DB-D2D2BAFB0E9E}"/>
    <pc:docChg chg="undo custSel addSld modSld">
      <pc:chgData name="1705025 - Swapnil Dey" userId="ee0b1398-33b5-46a0-9f72-bd09b45a56c9" providerId="ADAL" clId="{C8218FC5-3E48-4062-86DB-D2D2BAFB0E9E}" dt="2022-02-06T01:15:38.273" v="128" actId="962"/>
      <pc:docMkLst>
        <pc:docMk/>
      </pc:docMkLst>
      <pc:sldChg chg="modSp mod">
        <pc:chgData name="1705025 - Swapnil Dey" userId="ee0b1398-33b5-46a0-9f72-bd09b45a56c9" providerId="ADAL" clId="{C8218FC5-3E48-4062-86DB-D2D2BAFB0E9E}" dt="2022-02-06T00:53:47.869" v="81" actId="1076"/>
        <pc:sldMkLst>
          <pc:docMk/>
          <pc:sldMk cId="990878465" sldId="257"/>
        </pc:sldMkLst>
        <pc:spChg chg="mod">
          <ac:chgData name="1705025 - Swapnil Dey" userId="ee0b1398-33b5-46a0-9f72-bd09b45a56c9" providerId="ADAL" clId="{C8218FC5-3E48-4062-86DB-D2D2BAFB0E9E}" dt="2022-02-06T00:53:47.869" v="81" actId="1076"/>
          <ac:spMkLst>
            <pc:docMk/>
            <pc:sldMk cId="990878465" sldId="257"/>
            <ac:spMk id="2" creationId="{4BE0DD0E-E805-4483-AF74-4BEC2E150F27}"/>
          </ac:spMkLst>
        </pc:spChg>
        <pc:spChg chg="mod">
          <ac:chgData name="1705025 - Swapnil Dey" userId="ee0b1398-33b5-46a0-9f72-bd09b45a56c9" providerId="ADAL" clId="{C8218FC5-3E48-4062-86DB-D2D2BAFB0E9E}" dt="2022-02-06T00:53:25.828" v="80" actId="12"/>
          <ac:spMkLst>
            <pc:docMk/>
            <pc:sldMk cId="990878465" sldId="257"/>
            <ac:spMk id="3" creationId="{827751AD-26AE-4C66-89FA-1D5752ACB430}"/>
          </ac:spMkLst>
        </pc:spChg>
        <pc:spChg chg="mod">
          <ac:chgData name="1705025 - Swapnil Dey" userId="ee0b1398-33b5-46a0-9f72-bd09b45a56c9" providerId="ADAL" clId="{C8218FC5-3E48-4062-86DB-D2D2BAFB0E9E}" dt="2022-02-06T00:52:57.234" v="77" actId="1076"/>
          <ac:spMkLst>
            <pc:docMk/>
            <pc:sldMk cId="990878465" sldId="257"/>
            <ac:spMk id="5" creationId="{7EFB391E-16C9-468F-A744-F232E5F2E85E}"/>
          </ac:spMkLst>
        </pc:spChg>
      </pc:sldChg>
      <pc:sldChg chg="modSp mod">
        <pc:chgData name="1705025 - Swapnil Dey" userId="ee0b1398-33b5-46a0-9f72-bd09b45a56c9" providerId="ADAL" clId="{C8218FC5-3E48-4062-86DB-D2D2BAFB0E9E}" dt="2022-02-05T23:58:59.234" v="0" actId="207"/>
        <pc:sldMkLst>
          <pc:docMk/>
          <pc:sldMk cId="3734693994" sldId="258"/>
        </pc:sldMkLst>
        <pc:spChg chg="mod">
          <ac:chgData name="1705025 - Swapnil Dey" userId="ee0b1398-33b5-46a0-9f72-bd09b45a56c9" providerId="ADAL" clId="{C8218FC5-3E48-4062-86DB-D2D2BAFB0E9E}" dt="2022-02-05T23:58:59.234" v="0" actId="207"/>
          <ac:spMkLst>
            <pc:docMk/>
            <pc:sldMk cId="3734693994" sldId="258"/>
            <ac:spMk id="7" creationId="{0A6C985F-1DEB-4FF1-80D5-BF4AA9AE46DF}"/>
          </ac:spMkLst>
        </pc:spChg>
      </pc:sldChg>
      <pc:sldChg chg="modSp mod">
        <pc:chgData name="1705025 - Swapnil Dey" userId="ee0b1398-33b5-46a0-9f72-bd09b45a56c9" providerId="ADAL" clId="{C8218FC5-3E48-4062-86DB-D2D2BAFB0E9E}" dt="2022-02-05T23:59:07.500" v="1" actId="207"/>
        <pc:sldMkLst>
          <pc:docMk/>
          <pc:sldMk cId="2505326737" sldId="259"/>
        </pc:sldMkLst>
        <pc:spChg chg="mod">
          <ac:chgData name="1705025 - Swapnil Dey" userId="ee0b1398-33b5-46a0-9f72-bd09b45a56c9" providerId="ADAL" clId="{C8218FC5-3E48-4062-86DB-D2D2BAFB0E9E}" dt="2022-02-05T23:59:07.500" v="1" actId="207"/>
          <ac:spMkLst>
            <pc:docMk/>
            <pc:sldMk cId="2505326737" sldId="259"/>
            <ac:spMk id="5" creationId="{FC6F4A9A-7765-420C-A9F8-32031C17A0A3}"/>
          </ac:spMkLst>
        </pc:spChg>
      </pc:sldChg>
      <pc:sldChg chg="delSp modSp mod">
        <pc:chgData name="1705025 - Swapnil Dey" userId="ee0b1398-33b5-46a0-9f72-bd09b45a56c9" providerId="ADAL" clId="{C8218FC5-3E48-4062-86DB-D2D2BAFB0E9E}" dt="2022-02-06T00:52:19.573" v="76" actId="1076"/>
        <pc:sldMkLst>
          <pc:docMk/>
          <pc:sldMk cId="3984498004" sldId="260"/>
        </pc:sldMkLst>
        <pc:spChg chg="mod">
          <ac:chgData name="1705025 - Swapnil Dey" userId="ee0b1398-33b5-46a0-9f72-bd09b45a56c9" providerId="ADAL" clId="{C8218FC5-3E48-4062-86DB-D2D2BAFB0E9E}" dt="2022-02-06T00:52:19.573" v="76" actId="1076"/>
          <ac:spMkLst>
            <pc:docMk/>
            <pc:sldMk cId="3984498004" sldId="260"/>
            <ac:spMk id="2" creationId="{79E98A8D-6AF2-4FAF-9555-7CBA54200301}"/>
          </ac:spMkLst>
        </pc:spChg>
        <pc:spChg chg="del">
          <ac:chgData name="1705025 - Swapnil Dey" userId="ee0b1398-33b5-46a0-9f72-bd09b45a56c9" providerId="ADAL" clId="{C8218FC5-3E48-4062-86DB-D2D2BAFB0E9E}" dt="2022-02-06T00:52:01.375" v="73" actId="478"/>
          <ac:spMkLst>
            <pc:docMk/>
            <pc:sldMk cId="3984498004" sldId="260"/>
            <ac:spMk id="3" creationId="{3478A12C-573B-425C-95B4-D14CBD78FC4E}"/>
          </ac:spMkLst>
        </pc:spChg>
        <pc:spChg chg="del">
          <ac:chgData name="1705025 - Swapnil Dey" userId="ee0b1398-33b5-46a0-9f72-bd09b45a56c9" providerId="ADAL" clId="{C8218FC5-3E48-4062-86DB-D2D2BAFB0E9E}" dt="2022-02-06T00:52:06.840" v="74" actId="478"/>
          <ac:spMkLst>
            <pc:docMk/>
            <pc:sldMk cId="3984498004" sldId="260"/>
            <ac:spMk id="4" creationId="{30678A3F-07B8-4B46-846B-7B3CB109F99B}"/>
          </ac:spMkLst>
        </pc:spChg>
      </pc:sldChg>
      <pc:sldChg chg="modSp mod">
        <pc:chgData name="1705025 - Swapnil Dey" userId="ee0b1398-33b5-46a0-9f72-bd09b45a56c9" providerId="ADAL" clId="{C8218FC5-3E48-4062-86DB-D2D2BAFB0E9E}" dt="2022-02-05T23:59:16.053" v="2" actId="207"/>
        <pc:sldMkLst>
          <pc:docMk/>
          <pc:sldMk cId="1091324193" sldId="261"/>
        </pc:sldMkLst>
        <pc:spChg chg="mod">
          <ac:chgData name="1705025 - Swapnil Dey" userId="ee0b1398-33b5-46a0-9f72-bd09b45a56c9" providerId="ADAL" clId="{C8218FC5-3E48-4062-86DB-D2D2BAFB0E9E}" dt="2022-02-05T23:59:16.053" v="2" actId="207"/>
          <ac:spMkLst>
            <pc:docMk/>
            <pc:sldMk cId="1091324193" sldId="261"/>
            <ac:spMk id="5" creationId="{982E3698-9FB4-49BE-B81C-C1564AAFB225}"/>
          </ac:spMkLst>
        </pc:spChg>
      </pc:sldChg>
      <pc:sldChg chg="modSp mod">
        <pc:chgData name="1705025 - Swapnil Dey" userId="ee0b1398-33b5-46a0-9f72-bd09b45a56c9" providerId="ADAL" clId="{C8218FC5-3E48-4062-86DB-D2D2BAFB0E9E}" dt="2022-02-05T23:59:22.267" v="3" actId="207"/>
        <pc:sldMkLst>
          <pc:docMk/>
          <pc:sldMk cId="2805386698" sldId="262"/>
        </pc:sldMkLst>
        <pc:spChg chg="mod">
          <ac:chgData name="1705025 - Swapnil Dey" userId="ee0b1398-33b5-46a0-9f72-bd09b45a56c9" providerId="ADAL" clId="{C8218FC5-3E48-4062-86DB-D2D2BAFB0E9E}" dt="2022-02-05T23:59:22.267" v="3" actId="207"/>
          <ac:spMkLst>
            <pc:docMk/>
            <pc:sldMk cId="2805386698" sldId="262"/>
            <ac:spMk id="5" creationId="{DDF664EE-C7F3-437C-B8F0-2C066C8ABF5C}"/>
          </ac:spMkLst>
        </pc:spChg>
      </pc:sldChg>
      <pc:sldChg chg="modSp mod">
        <pc:chgData name="1705025 - Swapnil Dey" userId="ee0b1398-33b5-46a0-9f72-bd09b45a56c9" providerId="ADAL" clId="{C8218FC5-3E48-4062-86DB-D2D2BAFB0E9E}" dt="2022-02-05T23:59:31.073" v="4" actId="207"/>
        <pc:sldMkLst>
          <pc:docMk/>
          <pc:sldMk cId="3460208013" sldId="263"/>
        </pc:sldMkLst>
        <pc:spChg chg="mod">
          <ac:chgData name="1705025 - Swapnil Dey" userId="ee0b1398-33b5-46a0-9f72-bd09b45a56c9" providerId="ADAL" clId="{C8218FC5-3E48-4062-86DB-D2D2BAFB0E9E}" dt="2022-02-05T23:59:31.073" v="4" actId="207"/>
          <ac:spMkLst>
            <pc:docMk/>
            <pc:sldMk cId="3460208013" sldId="263"/>
            <ac:spMk id="6" creationId="{BA00A7FE-C9E2-432B-BA18-CCDEF48BE26E}"/>
          </ac:spMkLst>
        </pc:spChg>
      </pc:sldChg>
      <pc:sldChg chg="modSp mod">
        <pc:chgData name="1705025 - Swapnil Dey" userId="ee0b1398-33b5-46a0-9f72-bd09b45a56c9" providerId="ADAL" clId="{C8218FC5-3E48-4062-86DB-D2D2BAFB0E9E}" dt="2022-02-05T23:59:37.120" v="5" actId="207"/>
        <pc:sldMkLst>
          <pc:docMk/>
          <pc:sldMk cId="3808237676" sldId="264"/>
        </pc:sldMkLst>
        <pc:spChg chg="mod">
          <ac:chgData name="1705025 - Swapnil Dey" userId="ee0b1398-33b5-46a0-9f72-bd09b45a56c9" providerId="ADAL" clId="{C8218FC5-3E48-4062-86DB-D2D2BAFB0E9E}" dt="2022-02-05T23:59:37.120" v="5" actId="207"/>
          <ac:spMkLst>
            <pc:docMk/>
            <pc:sldMk cId="3808237676" sldId="264"/>
            <ac:spMk id="8" creationId="{AA4793CB-28A6-4573-8B0B-513EBFBBC02C}"/>
          </ac:spMkLst>
        </pc:spChg>
      </pc:sldChg>
      <pc:sldChg chg="modSp mod">
        <pc:chgData name="1705025 - Swapnil Dey" userId="ee0b1398-33b5-46a0-9f72-bd09b45a56c9" providerId="ADAL" clId="{C8218FC5-3E48-4062-86DB-D2D2BAFB0E9E}" dt="2022-02-05T23:59:44.220" v="7" actId="207"/>
        <pc:sldMkLst>
          <pc:docMk/>
          <pc:sldMk cId="1884056363" sldId="265"/>
        </pc:sldMkLst>
        <pc:spChg chg="mod">
          <ac:chgData name="1705025 - Swapnil Dey" userId="ee0b1398-33b5-46a0-9f72-bd09b45a56c9" providerId="ADAL" clId="{C8218FC5-3E48-4062-86DB-D2D2BAFB0E9E}" dt="2022-02-05T23:59:44.220" v="7" actId="207"/>
          <ac:spMkLst>
            <pc:docMk/>
            <pc:sldMk cId="1884056363" sldId="265"/>
            <ac:spMk id="5" creationId="{3E8B4464-DDEB-4F04-8B1E-79921EECA960}"/>
          </ac:spMkLst>
        </pc:spChg>
      </pc:sldChg>
      <pc:sldChg chg="modSp mod">
        <pc:chgData name="1705025 - Swapnil Dey" userId="ee0b1398-33b5-46a0-9f72-bd09b45a56c9" providerId="ADAL" clId="{C8218FC5-3E48-4062-86DB-D2D2BAFB0E9E}" dt="2022-02-05T23:59:48.788" v="8" actId="207"/>
        <pc:sldMkLst>
          <pc:docMk/>
          <pc:sldMk cId="1978757820" sldId="266"/>
        </pc:sldMkLst>
        <pc:spChg chg="mod">
          <ac:chgData name="1705025 - Swapnil Dey" userId="ee0b1398-33b5-46a0-9f72-bd09b45a56c9" providerId="ADAL" clId="{C8218FC5-3E48-4062-86DB-D2D2BAFB0E9E}" dt="2022-02-05T23:59:48.788" v="8" actId="207"/>
          <ac:spMkLst>
            <pc:docMk/>
            <pc:sldMk cId="1978757820" sldId="266"/>
            <ac:spMk id="5" creationId="{E15AFC2B-4F4B-4D93-A3CC-FD82396E5237}"/>
          </ac:spMkLst>
        </pc:spChg>
      </pc:sldChg>
      <pc:sldChg chg="addSp delSp modSp mod">
        <pc:chgData name="1705025 - Swapnil Dey" userId="ee0b1398-33b5-46a0-9f72-bd09b45a56c9" providerId="ADAL" clId="{C8218FC5-3E48-4062-86DB-D2D2BAFB0E9E}" dt="2022-02-06T01:15:38.273" v="128" actId="962"/>
        <pc:sldMkLst>
          <pc:docMk/>
          <pc:sldMk cId="3430238993" sldId="267"/>
        </pc:sldMkLst>
        <pc:spChg chg="mod">
          <ac:chgData name="1705025 - Swapnil Dey" userId="ee0b1398-33b5-46a0-9f72-bd09b45a56c9" providerId="ADAL" clId="{C8218FC5-3E48-4062-86DB-D2D2BAFB0E9E}" dt="2022-02-05T23:59:54.129" v="9" actId="207"/>
          <ac:spMkLst>
            <pc:docMk/>
            <pc:sldMk cId="3430238993" sldId="267"/>
            <ac:spMk id="5" creationId="{D4CE6C89-8B6B-4E1E-8F1F-D1ADBB68634E}"/>
          </ac:spMkLst>
        </pc:spChg>
        <pc:spChg chg="add del mod">
          <ac:chgData name="1705025 - Swapnil Dey" userId="ee0b1398-33b5-46a0-9f72-bd09b45a56c9" providerId="ADAL" clId="{C8218FC5-3E48-4062-86DB-D2D2BAFB0E9E}" dt="2022-02-06T01:15:20.693" v="124" actId="767"/>
          <ac:spMkLst>
            <pc:docMk/>
            <pc:sldMk cId="3430238993" sldId="267"/>
            <ac:spMk id="7" creationId="{DD5971E5-856E-454A-B86A-EE3D7475ADDB}"/>
          </ac:spMkLst>
        </pc:spChg>
        <pc:grpChg chg="mod">
          <ac:chgData name="1705025 - Swapnil Dey" userId="ee0b1398-33b5-46a0-9f72-bd09b45a56c9" providerId="ADAL" clId="{C8218FC5-3E48-4062-86DB-D2D2BAFB0E9E}" dt="2022-02-06T01:14:24.628" v="108"/>
          <ac:grpSpMkLst>
            <pc:docMk/>
            <pc:sldMk cId="3430238993" sldId="267"/>
            <ac:grpSpMk id="11" creationId="{77E967B9-0B90-4DE8-90BA-7EE3C9280867}"/>
          </ac:grpSpMkLst>
        </pc:grpChg>
        <pc:picChg chg="del">
          <ac:chgData name="1705025 - Swapnil Dey" userId="ee0b1398-33b5-46a0-9f72-bd09b45a56c9" providerId="ADAL" clId="{C8218FC5-3E48-4062-86DB-D2D2BAFB0E9E}" dt="2022-02-06T01:15:23.237" v="125" actId="478"/>
          <ac:picMkLst>
            <pc:docMk/>
            <pc:sldMk cId="3430238993" sldId="267"/>
            <ac:picMk id="3" creationId="{C4391DB9-0687-401B-B2F1-DFB47FB5523E}"/>
          </ac:picMkLst>
        </pc:picChg>
        <pc:picChg chg="add mod">
          <ac:chgData name="1705025 - Swapnil Dey" userId="ee0b1398-33b5-46a0-9f72-bd09b45a56c9" providerId="ADAL" clId="{C8218FC5-3E48-4062-86DB-D2D2BAFB0E9E}" dt="2022-02-06T01:15:38.273" v="128" actId="962"/>
          <ac:picMkLst>
            <pc:docMk/>
            <pc:sldMk cId="3430238993" sldId="267"/>
            <ac:picMk id="13" creationId="{A718C7B9-5206-4657-A2E1-6176F8A2A888}"/>
          </ac:picMkLst>
        </pc:picChg>
        <pc:inkChg chg="add del mod">
          <ac:chgData name="1705025 - Swapnil Dey" userId="ee0b1398-33b5-46a0-9f72-bd09b45a56c9" providerId="ADAL" clId="{C8218FC5-3E48-4062-86DB-D2D2BAFB0E9E}" dt="2022-02-06T01:14:25.097" v="110" actId="9405"/>
          <ac:inkMkLst>
            <pc:docMk/>
            <pc:sldMk cId="3430238993" sldId="267"/>
            <ac:inkMk id="8" creationId="{0E77A994-45AE-4EF4-AF1D-21C6BF44D9D4}"/>
          </ac:inkMkLst>
        </pc:inkChg>
        <pc:inkChg chg="add del mod">
          <ac:chgData name="1705025 - Swapnil Dey" userId="ee0b1398-33b5-46a0-9f72-bd09b45a56c9" providerId="ADAL" clId="{C8218FC5-3E48-4062-86DB-D2D2BAFB0E9E}" dt="2022-02-06T01:14:24.897" v="109" actId="9405"/>
          <ac:inkMkLst>
            <pc:docMk/>
            <pc:sldMk cId="3430238993" sldId="267"/>
            <ac:inkMk id="9" creationId="{61A31CDA-CDC5-461C-A640-5AD3CDDF8CB9}"/>
          </ac:inkMkLst>
        </pc:inkChg>
        <pc:inkChg chg="add del mod">
          <ac:chgData name="1705025 - Swapnil Dey" userId="ee0b1398-33b5-46a0-9f72-bd09b45a56c9" providerId="ADAL" clId="{C8218FC5-3E48-4062-86DB-D2D2BAFB0E9E}" dt="2022-02-06T01:14:24.628" v="108"/>
          <ac:inkMkLst>
            <pc:docMk/>
            <pc:sldMk cId="3430238993" sldId="267"/>
            <ac:inkMk id="10" creationId="{FDEC206C-538C-4848-B747-B82514D7E2D1}"/>
          </ac:inkMkLst>
        </pc:inkChg>
      </pc:sldChg>
      <pc:sldChg chg="modSp mod">
        <pc:chgData name="1705025 - Swapnil Dey" userId="ee0b1398-33b5-46a0-9f72-bd09b45a56c9" providerId="ADAL" clId="{C8218FC5-3E48-4062-86DB-D2D2BAFB0E9E}" dt="2022-02-06T00:00:00.144" v="10" actId="207"/>
        <pc:sldMkLst>
          <pc:docMk/>
          <pc:sldMk cId="3343562613" sldId="268"/>
        </pc:sldMkLst>
        <pc:spChg chg="mod">
          <ac:chgData name="1705025 - Swapnil Dey" userId="ee0b1398-33b5-46a0-9f72-bd09b45a56c9" providerId="ADAL" clId="{C8218FC5-3E48-4062-86DB-D2D2BAFB0E9E}" dt="2022-02-06T00:00:00.144" v="10" actId="207"/>
          <ac:spMkLst>
            <pc:docMk/>
            <pc:sldMk cId="3343562613" sldId="268"/>
            <ac:spMk id="5" creationId="{A2601176-217B-4016-9C7D-BF990DD675B1}"/>
          </ac:spMkLst>
        </pc:spChg>
      </pc:sldChg>
      <pc:sldChg chg="addSp delSp modSp add mod">
        <pc:chgData name="1705025 - Swapnil Dey" userId="ee0b1398-33b5-46a0-9f72-bd09b45a56c9" providerId="ADAL" clId="{C8218FC5-3E48-4062-86DB-D2D2BAFB0E9E}" dt="2022-02-06T00:51:43.533" v="59" actId="1076"/>
        <pc:sldMkLst>
          <pc:docMk/>
          <pc:sldMk cId="2329556594" sldId="269"/>
        </pc:sldMkLst>
        <pc:spChg chg="mod">
          <ac:chgData name="1705025 - Swapnil Dey" userId="ee0b1398-33b5-46a0-9f72-bd09b45a56c9" providerId="ADAL" clId="{C8218FC5-3E48-4062-86DB-D2D2BAFB0E9E}" dt="2022-02-06T00:51:43.533" v="59" actId="1076"/>
          <ac:spMkLst>
            <pc:docMk/>
            <pc:sldMk cId="2329556594" sldId="269"/>
            <ac:spMk id="5" creationId="{A2601176-217B-4016-9C7D-BF990DD675B1}"/>
          </ac:spMkLst>
        </pc:spChg>
        <pc:picChg chg="add mod">
          <ac:chgData name="1705025 - Swapnil Dey" userId="ee0b1398-33b5-46a0-9f72-bd09b45a56c9" providerId="ADAL" clId="{C8218FC5-3E48-4062-86DB-D2D2BAFB0E9E}" dt="2022-02-06T00:50:45.020" v="17" actId="962"/>
          <ac:picMkLst>
            <pc:docMk/>
            <pc:sldMk cId="2329556594" sldId="269"/>
            <ac:picMk id="3" creationId="{D8E8AC25-F40B-42C8-8A27-1AAB92A0EE4C}"/>
          </ac:picMkLst>
        </pc:picChg>
        <pc:picChg chg="del">
          <ac:chgData name="1705025 - Swapnil Dey" userId="ee0b1398-33b5-46a0-9f72-bd09b45a56c9" providerId="ADAL" clId="{C8218FC5-3E48-4062-86DB-D2D2BAFB0E9E}" dt="2022-02-06T00:49:43.227" v="13" actId="478"/>
          <ac:picMkLst>
            <pc:docMk/>
            <pc:sldMk cId="2329556594" sldId="269"/>
            <ac:picMk id="4" creationId="{7D021B6B-AB02-49DC-A723-A41F465C3EE8}"/>
          </ac:picMkLst>
        </pc:picChg>
      </pc:sldChg>
      <pc:sldChg chg="addSp delSp modSp add mod">
        <pc:chgData name="1705025 - Swapnil Dey" userId="ee0b1398-33b5-46a0-9f72-bd09b45a56c9" providerId="ADAL" clId="{C8218FC5-3E48-4062-86DB-D2D2BAFB0E9E}" dt="2022-02-06T00:51:37.834" v="58" actId="1076"/>
        <pc:sldMkLst>
          <pc:docMk/>
          <pc:sldMk cId="3223269166" sldId="270"/>
        </pc:sldMkLst>
        <pc:spChg chg="mod">
          <ac:chgData name="1705025 - Swapnil Dey" userId="ee0b1398-33b5-46a0-9f72-bd09b45a56c9" providerId="ADAL" clId="{C8218FC5-3E48-4062-86DB-D2D2BAFB0E9E}" dt="2022-02-06T00:51:37.834" v="58" actId="1076"/>
          <ac:spMkLst>
            <pc:docMk/>
            <pc:sldMk cId="3223269166" sldId="270"/>
            <ac:spMk id="5" creationId="{A2601176-217B-4016-9C7D-BF990DD675B1}"/>
          </ac:spMkLst>
        </pc:spChg>
        <pc:picChg chg="add mod">
          <ac:chgData name="1705025 - Swapnil Dey" userId="ee0b1398-33b5-46a0-9f72-bd09b45a56c9" providerId="ADAL" clId="{C8218FC5-3E48-4062-86DB-D2D2BAFB0E9E}" dt="2022-02-06T00:51:02.182" v="20" actId="962"/>
          <ac:picMkLst>
            <pc:docMk/>
            <pc:sldMk cId="3223269166" sldId="270"/>
            <ac:picMk id="3" creationId="{BE7BED61-64BA-4998-B42D-BFB7A251AAB3}"/>
          </ac:picMkLst>
        </pc:picChg>
        <pc:picChg chg="del">
          <ac:chgData name="1705025 - Swapnil Dey" userId="ee0b1398-33b5-46a0-9f72-bd09b45a56c9" providerId="ADAL" clId="{C8218FC5-3E48-4062-86DB-D2D2BAFB0E9E}" dt="2022-02-06T00:49:47.568" v="14" actId="478"/>
          <ac:picMkLst>
            <pc:docMk/>
            <pc:sldMk cId="3223269166" sldId="270"/>
            <ac:picMk id="4" creationId="{7D021B6B-AB02-49DC-A723-A41F465C3EE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5D66-9F52-44E2-B5D5-B109B72ABB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07743AA-96F5-4BE1-BE87-A5C1608A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3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5D66-9F52-44E2-B5D5-B109B72ABB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43AA-96F5-4BE1-BE87-A5C1608A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5D66-9F52-44E2-B5D5-B109B72ABB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43AA-96F5-4BE1-BE87-A5C1608A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5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5D66-9F52-44E2-B5D5-B109B72ABB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43AA-96F5-4BE1-BE87-A5C1608A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7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EE05D66-9F52-44E2-B5D5-B109B72ABB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07743AA-96F5-4BE1-BE87-A5C1608A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3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5D66-9F52-44E2-B5D5-B109B72ABB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43AA-96F5-4BE1-BE87-A5C1608A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1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5D66-9F52-44E2-B5D5-B109B72ABB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43AA-96F5-4BE1-BE87-A5C1608A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0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5D66-9F52-44E2-B5D5-B109B72ABB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43AA-96F5-4BE1-BE87-A5C1608A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6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5D66-9F52-44E2-B5D5-B109B72ABB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43AA-96F5-4BE1-BE87-A5C1608A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5D66-9F52-44E2-B5D5-B109B72ABB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43AA-96F5-4BE1-BE87-A5C1608A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8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5D66-9F52-44E2-B5D5-B109B72ABB03}" type="datetimeFigureOut">
              <a:rPr lang="en-US" smtClean="0"/>
              <a:t>2/6/2022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43AA-96F5-4BE1-BE87-A5C1608A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EE05D66-9F52-44E2-B5D5-B109B72ABB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07743AA-96F5-4BE1-BE87-A5C1608A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C95A5-CE27-4BEF-87F8-C19050856C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84112-1BD1-4CA5-8F9F-BA47A63FF1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17">
            <a:extLst>
              <a:ext uri="{FF2B5EF4-FFF2-40B4-BE49-F238E27FC236}">
                <a16:creationId xmlns:a16="http://schemas.microsoft.com/office/drawing/2014/main" id="{999FE14F-4E87-40FB-B9D5-F66B3E680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155422-933A-4818-A9BC-DAF21A8A3478}"/>
              </a:ext>
            </a:extLst>
          </p:cNvPr>
          <p:cNvSpPr txBox="1">
            <a:spLocks/>
          </p:cNvSpPr>
          <p:nvPr/>
        </p:nvSpPr>
        <p:spPr>
          <a:xfrm>
            <a:off x="1919525" y="450069"/>
            <a:ext cx="7230269" cy="1532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Modern Love"/>
                <a:cs typeface="Calibri Light"/>
              </a:rPr>
              <a:t>VashaShikkha</a:t>
            </a:r>
            <a:endParaRPr lang="en-US" dirty="0">
              <a:latin typeface="Modern Love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49299E4-9DE4-4E55-99A4-247AB60FF0B0}"/>
              </a:ext>
            </a:extLst>
          </p:cNvPr>
          <p:cNvSpPr txBox="1">
            <a:spLocks/>
          </p:cNvSpPr>
          <p:nvPr/>
        </p:nvSpPr>
        <p:spPr>
          <a:xfrm>
            <a:off x="921549" y="4709643"/>
            <a:ext cx="7230269" cy="1520975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US" dirty="0">
                <a:ea typeface="DengXian Light"/>
              </a:rPr>
              <a:t>Group-04</a:t>
            </a:r>
          </a:p>
          <a:p>
            <a:pPr>
              <a:lnSpc>
                <a:spcPct val="115000"/>
              </a:lnSpc>
            </a:pPr>
            <a:r>
              <a:rPr lang="en-US" dirty="0">
                <a:ea typeface="DengXian Light"/>
              </a:rPr>
              <a:t>1705007,1705013,1705018,1705021,1705023,1705025</a:t>
            </a:r>
          </a:p>
        </p:txBody>
      </p:sp>
      <p:grpSp>
        <p:nvGrpSpPr>
          <p:cNvPr id="7" name="Group 19">
            <a:extLst>
              <a:ext uri="{FF2B5EF4-FFF2-40B4-BE49-F238E27FC236}">
                <a16:creationId xmlns:a16="http://schemas.microsoft.com/office/drawing/2014/main" id="{682943A4-0033-494F-8551-AD8C569BE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8" name="Rectangle 20">
              <a:extLst>
                <a:ext uri="{FF2B5EF4-FFF2-40B4-BE49-F238E27FC236}">
                  <a16:creationId xmlns:a16="http://schemas.microsoft.com/office/drawing/2014/main" id="{BABD6496-12ED-4C81-A8D6-663727E5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21">
              <a:extLst>
                <a:ext uri="{FF2B5EF4-FFF2-40B4-BE49-F238E27FC236}">
                  <a16:creationId xmlns:a16="http://schemas.microsoft.com/office/drawing/2014/main" id="{AD3A8182-5382-4A62-B495-45631C8E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0" name="Group 22">
                <a:extLst>
                  <a:ext uri="{FF2B5EF4-FFF2-40B4-BE49-F238E27FC236}">
                    <a16:creationId xmlns:a16="http://schemas.microsoft.com/office/drawing/2014/main" id="{93A1B1D7-A838-4B32-A1D1-05A3F7F2DE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31DF1578-B124-4C27-B065-4798E86A27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F2534A91-CF20-4EC1-9EAC-32088E40DE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4094A084-9552-4B5F-8A6F-4C170712D5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3">
                <a:extLst>
                  <a:ext uri="{FF2B5EF4-FFF2-40B4-BE49-F238E27FC236}">
                    <a16:creationId xmlns:a16="http://schemas.microsoft.com/office/drawing/2014/main" id="{053B6F50-D7D3-4BB5-9C90-28053CC4FB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2" name="Freeform 68">
                  <a:extLst>
                    <a:ext uri="{FF2B5EF4-FFF2-40B4-BE49-F238E27FC236}">
                      <a16:creationId xmlns:a16="http://schemas.microsoft.com/office/drawing/2014/main" id="{9264BE7F-A63C-438D-9647-0861FE1EA41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Freeform 69">
                  <a:extLst>
                    <a:ext uri="{FF2B5EF4-FFF2-40B4-BE49-F238E27FC236}">
                      <a16:creationId xmlns:a16="http://schemas.microsoft.com/office/drawing/2014/main" id="{B678B675-6E4F-4626-9FD8-8DA251613F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Line 70">
                  <a:extLst>
                    <a:ext uri="{FF2B5EF4-FFF2-40B4-BE49-F238E27FC236}">
                      <a16:creationId xmlns:a16="http://schemas.microsoft.com/office/drawing/2014/main" id="{60CC5175-CC1B-40D8-B7DC-AFB797964D9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id="{0025975A-3391-4A41-9BE4-7473356F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218D3EC-C07A-4955-8A88-AB83FF9E80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40" r="-2" b="30289"/>
          <a:stretch/>
        </p:blipFill>
        <p:spPr>
          <a:xfrm>
            <a:off x="1173480" y="1671961"/>
            <a:ext cx="8864341" cy="253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92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56BF3D6-CA5A-4EC2-BC72-0E7A7A2E7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62" y="610577"/>
            <a:ext cx="8677275" cy="571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5AFC2B-4F4B-4D93-A3CC-FD82396E5237}"/>
              </a:ext>
            </a:extLst>
          </p:cNvPr>
          <p:cNvSpPr txBox="1"/>
          <p:nvPr/>
        </p:nvSpPr>
        <p:spPr>
          <a:xfrm>
            <a:off x="5197230" y="163091"/>
            <a:ext cx="393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1978757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CE6C89-8B6B-4E1E-8F1F-D1ADBB68634E}"/>
              </a:ext>
            </a:extLst>
          </p:cNvPr>
          <p:cNvSpPr txBox="1"/>
          <p:nvPr/>
        </p:nvSpPr>
        <p:spPr>
          <a:xfrm>
            <a:off x="750276" y="188151"/>
            <a:ext cx="393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TOPIC</a:t>
            </a:r>
          </a:p>
        </p:txBody>
      </p:sp>
      <p:pic>
        <p:nvPicPr>
          <p:cNvPr id="13" name="Picture 12" descr="Diagram, schematic&#10;&#10;Description automatically generated">
            <a:extLst>
              <a:ext uri="{FF2B5EF4-FFF2-40B4-BE49-F238E27FC236}">
                <a16:creationId xmlns:a16="http://schemas.microsoft.com/office/drawing/2014/main" id="{A718C7B9-5206-4657-A2E1-6176F8A2A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609" y="0"/>
            <a:ext cx="78367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38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D021B6B-AB02-49DC-A723-A41F465C3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23862"/>
            <a:ext cx="9296400" cy="6010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601176-217B-4016-9C7D-BF990DD675B1}"/>
              </a:ext>
            </a:extLst>
          </p:cNvPr>
          <p:cNvSpPr txBox="1"/>
          <p:nvPr/>
        </p:nvSpPr>
        <p:spPr>
          <a:xfrm>
            <a:off x="5580183" y="54530"/>
            <a:ext cx="393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3343562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601176-217B-4016-9C7D-BF990DD675B1}"/>
              </a:ext>
            </a:extLst>
          </p:cNvPr>
          <p:cNvSpPr txBox="1"/>
          <p:nvPr/>
        </p:nvSpPr>
        <p:spPr>
          <a:xfrm>
            <a:off x="5150337" y="828253"/>
            <a:ext cx="393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Solve Status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8E8AC25-F40B-42C8-8A27-1AAB92A0E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1395412"/>
            <a:ext cx="55054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56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601176-217B-4016-9C7D-BF990DD675B1}"/>
              </a:ext>
            </a:extLst>
          </p:cNvPr>
          <p:cNvSpPr txBox="1"/>
          <p:nvPr/>
        </p:nvSpPr>
        <p:spPr>
          <a:xfrm>
            <a:off x="4665783" y="554715"/>
            <a:ext cx="393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Flashcard Entry Status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E7BED61-64BA-4998-B42D-BFB7A251A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912" y="1423987"/>
            <a:ext cx="52101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69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8A8D-6AF2-4FAF-9555-7CBA54200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417" y="2624328"/>
            <a:ext cx="10058400" cy="1609344"/>
          </a:xfrm>
        </p:spPr>
        <p:txBody>
          <a:bodyPr/>
          <a:lstStyle/>
          <a:p>
            <a:r>
              <a:rPr lang="en-US" dirty="0"/>
              <a:t>				</a:t>
            </a:r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84498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DD0E-E805-4483-AF74-4BEC2E150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56" y="961371"/>
            <a:ext cx="10058400" cy="1609344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751AD-26AE-4C66-89FA-1D5752ACB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8832" y="3197840"/>
            <a:ext cx="4754880" cy="39776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ENTRY TEST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LEADERBOARD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TOPIC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LEVEL BASED TEST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WORD SEARCH &amp; FLASHCARD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D6C22-6913-4087-9774-FB8DD64B4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4584" y="3197840"/>
            <a:ext cx="4754880" cy="397764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Add New Level (Admin)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Modify Section (Admin)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Modify Test (Admin)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View Users (Admin)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FB391E-16C9-468F-A744-F232E5F2E85E}"/>
              </a:ext>
            </a:extLst>
          </p:cNvPr>
          <p:cNvSpPr txBox="1"/>
          <p:nvPr/>
        </p:nvSpPr>
        <p:spPr>
          <a:xfrm>
            <a:off x="1645137" y="2499771"/>
            <a:ext cx="1934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70C0"/>
                </a:solidFill>
              </a:rPr>
              <a:t>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89E98D-B963-45EA-9039-AD1FA9168933}"/>
              </a:ext>
            </a:extLst>
          </p:cNvPr>
          <p:cNvSpPr txBox="1"/>
          <p:nvPr/>
        </p:nvSpPr>
        <p:spPr>
          <a:xfrm>
            <a:off x="7018215" y="2499771"/>
            <a:ext cx="1934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70C0"/>
                </a:solidFill>
              </a:rPr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99087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2D56D50-5D73-438D-B709-D1834EC6B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112" y="90487"/>
            <a:ext cx="7343775" cy="6677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6C985F-1DEB-4FF1-80D5-BF4AA9AE46DF}"/>
              </a:ext>
            </a:extLst>
          </p:cNvPr>
          <p:cNvSpPr txBox="1"/>
          <p:nvPr/>
        </p:nvSpPr>
        <p:spPr>
          <a:xfrm>
            <a:off x="265723" y="211016"/>
            <a:ext cx="187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LEADERBOARD</a:t>
            </a:r>
          </a:p>
        </p:txBody>
      </p:sp>
    </p:spTree>
    <p:extLst>
      <p:ext uri="{BB962C8B-B14F-4D97-AF65-F5344CB8AC3E}">
        <p14:creationId xmlns:p14="http://schemas.microsoft.com/office/powerpoint/2010/main" val="373469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C472636-F914-4BC7-AA6A-5A90835D0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923925"/>
            <a:ext cx="5343525" cy="5010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6F4A9A-7765-420C-A9F8-32031C17A0A3}"/>
              </a:ext>
            </a:extLst>
          </p:cNvPr>
          <p:cNvSpPr txBox="1"/>
          <p:nvPr/>
        </p:nvSpPr>
        <p:spPr>
          <a:xfrm>
            <a:off x="4673600" y="101601"/>
            <a:ext cx="187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LEADERBOARD</a:t>
            </a:r>
          </a:p>
        </p:txBody>
      </p:sp>
    </p:spTree>
    <p:extLst>
      <p:ext uri="{BB962C8B-B14F-4D97-AF65-F5344CB8AC3E}">
        <p14:creationId xmlns:p14="http://schemas.microsoft.com/office/powerpoint/2010/main" val="2505326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0E66422-4F52-4397-A57E-1489D9507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606" y="0"/>
            <a:ext cx="739678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2E3698-9FB4-49BE-B81C-C1564AAFB225}"/>
              </a:ext>
            </a:extLst>
          </p:cNvPr>
          <p:cNvSpPr txBox="1"/>
          <p:nvPr/>
        </p:nvSpPr>
        <p:spPr>
          <a:xfrm>
            <a:off x="265723" y="211016"/>
            <a:ext cx="187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ENTRY TEST</a:t>
            </a:r>
          </a:p>
        </p:txBody>
      </p:sp>
    </p:spTree>
    <p:extLst>
      <p:ext uri="{BB962C8B-B14F-4D97-AF65-F5344CB8AC3E}">
        <p14:creationId xmlns:p14="http://schemas.microsoft.com/office/powerpoint/2010/main" val="109132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A41F6C2-050A-47A3-8F5A-106283340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75" y="871537"/>
            <a:ext cx="6724650" cy="5114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F664EE-C7F3-437C-B8F0-2C066C8ABF5C}"/>
              </a:ext>
            </a:extLst>
          </p:cNvPr>
          <p:cNvSpPr txBox="1"/>
          <p:nvPr/>
        </p:nvSpPr>
        <p:spPr>
          <a:xfrm>
            <a:off x="5001846" y="250093"/>
            <a:ext cx="187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ENTRY TEST</a:t>
            </a:r>
          </a:p>
        </p:txBody>
      </p:sp>
    </p:spTree>
    <p:extLst>
      <p:ext uri="{BB962C8B-B14F-4D97-AF65-F5344CB8AC3E}">
        <p14:creationId xmlns:p14="http://schemas.microsoft.com/office/powerpoint/2010/main" val="280538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E24FAF5-979C-40F1-BEDD-2C1A10B0C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362" y="280987"/>
            <a:ext cx="7153275" cy="6296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9A4542-2CC6-4F22-8406-60F8436A2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62" y="433387"/>
            <a:ext cx="7153275" cy="6296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00A7FE-C9E2-432B-BA18-CCDEF48BE26E}"/>
              </a:ext>
            </a:extLst>
          </p:cNvPr>
          <p:cNvSpPr txBox="1"/>
          <p:nvPr/>
        </p:nvSpPr>
        <p:spPr>
          <a:xfrm>
            <a:off x="93784" y="149074"/>
            <a:ext cx="393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WORD SEARCH &amp; FLASHCARD</a:t>
            </a:r>
          </a:p>
        </p:txBody>
      </p:sp>
    </p:spTree>
    <p:extLst>
      <p:ext uri="{BB962C8B-B14F-4D97-AF65-F5344CB8AC3E}">
        <p14:creationId xmlns:p14="http://schemas.microsoft.com/office/powerpoint/2010/main" val="3460208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B7CD4ED-CFD0-41D7-AD68-E1FB4F201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37" y="1138237"/>
            <a:ext cx="6105525" cy="4581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4793CB-28A6-4573-8B0B-513EBFBBC02C}"/>
              </a:ext>
            </a:extLst>
          </p:cNvPr>
          <p:cNvSpPr txBox="1"/>
          <p:nvPr/>
        </p:nvSpPr>
        <p:spPr>
          <a:xfrm>
            <a:off x="4204677" y="188151"/>
            <a:ext cx="393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WORD SEARCH &amp; FLASHCARD</a:t>
            </a:r>
          </a:p>
        </p:txBody>
      </p:sp>
    </p:spTree>
    <p:extLst>
      <p:ext uri="{BB962C8B-B14F-4D97-AF65-F5344CB8AC3E}">
        <p14:creationId xmlns:p14="http://schemas.microsoft.com/office/powerpoint/2010/main" val="3808237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0EE22F8B-8C86-4A89-A3DE-F08165A1C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227" y="0"/>
            <a:ext cx="693954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8B4464-DDEB-4F04-8B1E-79921EECA960}"/>
              </a:ext>
            </a:extLst>
          </p:cNvPr>
          <p:cNvSpPr txBox="1"/>
          <p:nvPr/>
        </p:nvSpPr>
        <p:spPr>
          <a:xfrm>
            <a:off x="554891" y="469504"/>
            <a:ext cx="393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1884056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305</TotalTime>
  <Words>69</Words>
  <Application>Microsoft Office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Modern Love</vt:lpstr>
      <vt:lpstr>Rockwell</vt:lpstr>
      <vt:lpstr>Rockwell Condensed</vt:lpstr>
      <vt:lpstr>Wingdings</vt:lpstr>
      <vt:lpstr>Wood Type</vt:lpstr>
      <vt:lpstr>PowerPoint Presentation</vt:lpstr>
      <vt:lpstr>Use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1705025 - Swapnil Dey</dc:creator>
  <cp:lastModifiedBy>1705025 - Swapnil Dey</cp:lastModifiedBy>
  <cp:revision>1</cp:revision>
  <dcterms:created xsi:type="dcterms:W3CDTF">2022-02-05T20:10:23Z</dcterms:created>
  <dcterms:modified xsi:type="dcterms:W3CDTF">2022-02-06T01:15:45Z</dcterms:modified>
</cp:coreProperties>
</file>