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4"/>
  </p:notesMasterIdLst>
  <p:sldIdLst>
    <p:sldId id="256" r:id="rId2"/>
    <p:sldId id="266" r:id="rId3"/>
    <p:sldId id="281" r:id="rId4"/>
    <p:sldId id="267" r:id="rId5"/>
    <p:sldId id="268" r:id="rId6"/>
    <p:sldId id="269" r:id="rId7"/>
    <p:sldId id="270" r:id="rId8"/>
    <p:sldId id="280" r:id="rId9"/>
    <p:sldId id="259" r:id="rId10"/>
    <p:sldId id="264" r:id="rId11"/>
    <p:sldId id="265" r:id="rId12"/>
    <p:sldId id="275" r:id="rId13"/>
    <p:sldId id="261" r:id="rId14"/>
    <p:sldId id="271" r:id="rId15"/>
    <p:sldId id="273" r:id="rId16"/>
    <p:sldId id="272" r:id="rId17"/>
    <p:sldId id="277" r:id="rId18"/>
    <p:sldId id="276" r:id="rId19"/>
    <p:sldId id="278" r:id="rId20"/>
    <p:sldId id="279" r:id="rId21"/>
    <p:sldId id="274" r:id="rId22"/>
    <p:sldId id="282" r:id="rId23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64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504132 - Tahsina Alam" initials="1TA" lastIdx="1" clrIdx="0">
    <p:extLst>
      <p:ext uri="{19B8F6BF-5375-455C-9EA6-DF929625EA0E}">
        <p15:presenceInfo xmlns:p15="http://schemas.microsoft.com/office/powerpoint/2012/main" userId="S::1504132@Ce.buet.ac.bd::0dc69dfe-1bc8-4e0b-9159-a6a9302756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1" autoAdjust="0"/>
    <p:restoredTop sz="94660"/>
  </p:normalViewPr>
  <p:slideViewPr>
    <p:cSldViewPr>
      <p:cViewPr varScale="1">
        <p:scale>
          <a:sx n="49" d="100"/>
          <a:sy n="49" d="100"/>
        </p:scale>
        <p:origin x="1086" y="48"/>
      </p:cViewPr>
      <p:guideLst>
        <p:guide orient="horz" pos="2832"/>
        <p:guide pos="6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1:49:02.05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24408 7243 0,'0'33'0,"0"-66"16,33 33 46,0 0-62,66 0 16,-33 0-16,34 0 16,-1 0-16,0 0 0,0 0 15,0 0-15,-32 0 0,-1 0 16,0 0-16,-33 0 16,0 0-16</inkml:trace>
  <inkml:trace contextRef="#ctx0" brushRef="#br0" timeOffset="758.54">26756 6582 0,'-165'0'16,"132"0"-16,-166 66 31,166-66-31,0 33 0,0 0 0,0 0 16,33 0-16,-33 0 15,33 0-15,0 0 0,-33 0 16,33 0-16,0 0 0,0 0 15,0 1-15,0-1 16,33-33-16,-33 33 0,33 0 16,0-33-16,0 0 15,0 0-15,0 0 16,0 0-16,33 0 16,-33-33-16,34 33 0,-34-33 15,33 33-15,-33-33 0,0 33 16,0 33-1,-33 0 1,33 0-16,-33 0 16,33 0-16,0 33 15,0 0-15,-33-33 0,0 33 16,0 1-16,-33-34 0,33 33 16,-33-33-16,0 0 15,-33 0-15,33 0 0,-33 0 16,0-33-16,-1 33 15,1-33-15,0 0 0,0 0 16,0 0-16,0-33 0,33 33 16,0-33-16,33 0 0,-34 0 15,34 0-15,0 0 16,34 0-16,-34 0 0,33 33 16,33-33-16,-33 33 0,0 0 15,0 0-15,0 33 16,0-33-16,-33 33 0,33 0 15,-33 0-15,33 0 0,-33 0 16,0 0-16,0 0 16,0 0-16</inkml:trace>
  <inkml:trace contextRef="#ctx0" brushRef="#br0" timeOffset="1143.65">27351 6714 0,'33'-66'0,"-66"132"0,66-198 15,-33 98-15,0 1 16,0 66-1,0 1 17,0-1-32,0 33 15,33-33-15,-33 33 0,0 0 16,0 33-16,0-33 16,0 34-16,0-34 0,0 33 15,0-33-15,0 0 0,0 34 16,0-34-16,0 0 15,0-33-15,0 33 0,0-33 16,0 0-16,0 0 16,0-66 15,0 0-31,0 0 16</inkml:trace>
  <inkml:trace contextRef="#ctx0" brushRef="#br0" timeOffset="1341.86">27087 7309 0,'33'0'31,"0"0"-31,33 0 15,33 0-15,0 0 0,1 0 16,-1 0-16,-33 0 0</inkml:trace>
  <inkml:trace contextRef="#ctx0" brushRef="#br0" timeOffset="2491.07">28112 7441 0,'33'0'31,"0"0"-15,-33-33 0,0 0-1,0 0 1,-33 33-1,0-33-15,0 33 16,0-33-16,0 0 16,0 33-16,0 0 0,0 0 15,-1 33 1,34 0 0,0 0-16,-33 0 0,33 33 15,0-33-15,0 1 0,0 32 16,0-33-16,0 0 15,0 0-15,33 0 0,-33 33 16,34-33-16,-34 0 0,33-33 16,0 33-16,0-33 0,0 0 15,0 0 1,-33-33-16,33 33 16,0-66-16,-33 33 0,33-33 15,0 33-15,0-33 16,-33 33-16,0 0 0,0-1 15,0 1-15,0 0 0,-33 0 16,33 66 31,0 0-31,0 0-16,0 1 15,0-1-15,0 33 16,0-33-16,0 0 0,33 0 15,0 0-15,0 0 0,0 0 16,1-33-16,-1 33 0,0-33 16,0 0-16,0 0 15,0-33-15,0 33 0,-33-33 16,33-33-16,0 33 0,0-33 16,0 0-16,-33 33 15,0-1-15,33 34 0,-33-33 16,-33 33-16,33-33 15,0 66 32,0 0-47,0 1 16,0-1-16,0 0 16,0 0-16,0 33 0,0 0 15,0-33-15,0 33 16,0-33-16,0 0 0,0 1 15,0-68 32,0 1-31,0-33-16,0 33 0,0-33 16,0 33-16,33-33 15,-33 33-15,0 0 0,33 0 16,1-1-16,32 1 0,-33 0 15,0 0-15,0 33 16,0-33-16,0 33 0,0 0 16,0 0-16,-33 33 15,33 0-15,-33 0 16,33-33-16,-33 33 16,-33 1-16,66 32 0,-33-33 15,0 33-15,0 0 16,0-33-16,0 0 0,0 0 15,0 0-15,0 0 0,0 1 16</inkml:trace>
  <inkml:trace contextRef="#ctx0" brushRef="#br0" timeOffset="2885.01">29964 7640 0,'0'-33'0,"0"66"0,-33-66 0,33 0 16,-33 0-16,33 0 15,-33 33-15,0-34 0,0 34 16,33-33-16,-33 33 0,0 0 15,-1-33-15,-32 33 16,33 0-16,-33 0 0,33 0 16,0 0-16,0 33 0,0-33 15,33 33-15,-33-33 0,33 34 16,0-1-16,-33 0 16,33 0-16,0 0 0,0 0 15,0 0-15,0 33 0,0-33 16,0 0-16,33 0 15,-33 0-15,33 1 0,33-1 16,-33-33-16,33 0 0,-33 0 16,33 0-16,1-33 15,32 33-15,-66-34 0,33 1 16,-33 0-16</inkml:trace>
  <inkml:trace contextRef="#ctx0" brushRef="#br0" timeOffset="3220.18">29997 6945 0,'0'-33'0,"-33"-33"0,0 33 0,33 0 0,-33 0 16,33 0-1,0 66 1,0 0 15,0 0-31,33 33 16,-33 0-16,0 0 0,0 1 15,33 32-15,-33-33 0,0 33 16,0-33-16,0 0 16,0 1-16,33-1 0,-33 0 15,0 0-15,0-33 0,0 0 16,0 0-16,0 0 15,33 0 1,0-66-16</inkml:trace>
  <inkml:trace contextRef="#ctx0" brushRef="#br0" timeOffset="3835.83">30659 7574 0,'33'-66'0,"-66"-1"31,33 34-31,-33 0 0,-1 0 16,1 0-1,0 33-15,0-33 16,0 33-16,-33 0 15,33 33-15,0-33 0,0 33 16,0 0-16,0 0 0,0 0 16,33 0-16,0 1 0,-34 32 15,34-33-15,0 0 16,34 0-16,-34 33 0,0-33 16,33 0-16,-33 0 0,33 0 15,0 0 1,33-33-16,-33 34 0,0-34 15,33 0 1,-33-34-16,33 34 0,-32-33 16,-1 0-16,0 0 0,0 0 15,-33 0-15,0 0 0,0 0 16,0 0-16,0 0 16,-33 0-16,33 0 15,-33 0-15,33 66 78,0 33-78,0-33 16,0 0-16,0 0 0,0 0 16,0 0-16,33 0 15,0-33-15,0 33 0,0 0 16,33 0-16,-33-33 0,0 0 15,0 0-15,0 0 16,0 0-16</inkml:trace>
  <inkml:trace contextRef="#ctx0" brushRef="#br0" timeOffset="4212.85">31188 7574 0,'0'0'0,"0"-33"0,0 0 31,-33 33-15,33 33 46,0 0-62,0 0 0,0 0 16,0 0-16,0 33 0,0-33 16,0 33-16,33-33 15,-33 0-15,0 1 0,0-68 63,0 1-48,0 0 1,0 0-16,0 0 0,0-33 16,0 0-16,0 33 0,33-33 15,33-1-15,-33 34 16,0 0-16,0 33 0,0-33 15,0 33-15,0 33 0,0 0 16,-33 0-16</inkml:trace>
  <inkml:trace contextRef="#ctx0" brushRef="#br0" timeOffset="5139.84">32643 7541 0,'0'-33'0,"0"66"0,33-66 15,-33-1-15,0 1 0,-33 0 16,33 0-16,-33 0 15,0 33-15,0-33 16,0 0-16,0 33 16,0 0-16,-34 0 15,34 0-15,0 0 0,0 33 16,-33 0-16,33 0 16,0 0-16,0 0 0,33 34 15,0-34-15,0 0 16,0 33-16,0-33 0,0 0 15,0 33-15,33-33 0,0-33 16,0 33-16,33-33 16,-33 33-16,33-33 0,-33 0 15,34 0-15,-34 0 16,33-33-16,0 0 0,-33 0 16</inkml:trace>
  <inkml:trace contextRef="#ctx0" brushRef="#br0" timeOffset="5501.53">32643 6747 0,'-33'-66'0,"33"99"47,0 0-47,0 33 15,0 0-15,0 33 0,33-32 16,-33 32-16,0-33 16,33 0-16,-33 0 0,33 0 15,-33 0-15,0 1 16,33-1-16,-33 0 0,0-33 15,0 0-15,33 0 0,-33 0 16,33-33 15,0 0-31,-33-33 16</inkml:trace>
  <inkml:trace contextRef="#ctx0" brushRef="#br0" timeOffset="5775.04">33007 7342 0,'0'0'0,"33"-33"16,-66 0-16,33 0 31,0 66 1,0 0-17,0 0-15,0 33 16,0 0-16,0 1 0,0-34 15,33 33-15,-33 0 0,0-33 16,0 0-16,0 0 16,0 0-16,0 0 15,0 0-15,0 1 16,0-68 0</inkml:trace>
  <inkml:trace contextRef="#ctx0" brushRef="#br0" timeOffset="5944.7">33040 7210 0,'-99'-132'0,"132"132"31,0 0-16</inkml:trace>
  <inkml:trace contextRef="#ctx0" brushRef="#br0" timeOffset="6436.08">33271 7309 0,'0'66'15,"33"-66"32,0 0-47,34 0 16,-1 0-16,0 0 0,-33 0 16,33-33-16,-33 33 0,-33 33 109,0 0-109,-33 33 16,0 1-16,0-34 0,-33 33 15,33 0-15,-33 0 0,-1-33 16,34 33-16,-33 1 15,33-34-15,66-33 32,0 0-17,0 0-15,0 0 16,1 0-16,32 0 0,0 0 16,33 0-16,0 0 15,-33 0-15,1-33 16,-1 33-16,0-34 0</inkml:trace>
  <inkml:trace contextRef="#ctx0" brushRef="#br0" timeOffset="6949.28">34032 7541 0,'0'-67'0,"-33"67"0,66 0 47,0 34-31,0-34-16,0 0 0,0 0 15,33 33-15,-32-33 0,32 0 16,0 0-16,-33 0 0,0 0 15,0 0-15,0 0 16,-33-33-16,33 33 0,-33-34 16,0 1-1,-33 33-15,33-33 0,0 0 16,-33 0-16,0 33 0,0-33 16,0 33-16,0-33 0,0 33 15,0 0-15,0 0 16,-1 0-16,1 0 0,0 33 15,33 0-15,-33-33 0,0 66 16,33-33-16,0 0 16,-33 1-16,33 32 0,0-33 15,0 0-15,0 0 0,0 0 16,0 0-16,0 0 16,33 0-16,0 0 0,0-33 15,0 0-15,34 33 0,-1-33 16,33-33-16,0 33 15,-33 0-15,0-33 0</inkml:trace>
  <inkml:trace contextRef="#ctx0" brushRef="#br0" timeOffset="7292.63">35256 7408 0,'0'0'0,"-33"-66"0,33 33 0,-33 33 16,0 0-16,-1-33 0,1 33 15,0 0-15,0 0 16,0 0-16,0 0 0,0 0 16,0 33-16,0-33 0,33 33 15,-33 0-15,33 0 0,-33-33 16,33 33-16,-33 0 15,33 1-15,0 32 0,0-33 16,0 0-16,0 0 0,0 0 16,0 0-16,33 0 15,0 0-15,0 0 0,0-33 16,0 0-16,33 0 0,-33 0 16,33 0-16,1 0 15,-1 0-15,-33-33 0</inkml:trace>
  <inkml:trace contextRef="#ctx0" brushRef="#br0" timeOffset="7641.96">35289 6846 0,'-66'-132'15,"33"132"-15,33-33 16,0 66 15,0 33-31,0-33 16,0 66-16,33-33 16,-33 34-16,0-34 0,33 33 15,-33-33-15,0 33 0,0 1 16,0-34-16,0 0 0,0 0 15,0-33-15,0 0 16,0 0-16,0 0 0,0 0 16,0 0-1,0 1 1,0-68-16</inkml:trace>
  <inkml:trace contextRef="#ctx0" brushRef="#br0" timeOffset="8301.29">37141 6780 0,'0'-99'0,"0"66"0,0 66 47,0 0-31,0 0-16,0 33 0,0 33 16,0-33-16,0 34 15,0-34-15,0 33 0,0-33 16,0 33-16,0-33 15,0 34-15,0-34 0,0 33 16,0-33-16,0 0 0,0-33 16,0 34-16,0-34 0,0 0 15,0-66 32,0 0-47,-33 0 16</inkml:trace>
  <inkml:trace contextRef="#ctx0" brushRef="#br0" timeOffset="8511.54">36612 7474 0,'-33'-33'0,"66"66"0,-33-66 31,66 33-15,0 0-16,0 0 0,33 0 16,1 0-16,-1 0 0,33 0 15,-33 0 1,34 0-16,-1 0 0</inkml:trace>
  <inkml:trace contextRef="#ctx0" brushRef="#br0" timeOffset="9036.65">37505 7474 0,'-33'0'32,"33"34"14,33-1-30,0-33-16,0 0 16,33 33-16,0-33 15,0 0-15,33 33 0,-32-33 16,-1 0-16,-33 0 0,0 0 16,-33-33-16,33 33 15,-33-33-15,0 0 0,0-1 16,0 1-1,-33 33-15,0-33 0,0 0 16,0 33-16,0-33 16,0 33-16,-1 0 0,1 0 15,0 0-15,0 0 0,0 33 16,0 0 0,0 0-16,0 0 0,33 1 15,-33-1-15,33 0 16,-33 0-16,33 0 0,0 0 15,0 0-15,0 33 0,0-33 16,0 0-16,0 0 0,33 0 16,0 1-1,0-34-15,33 0 0,0 0 16,0 0-16,1 0 0,-1 0 16,0 0-16,33 0 15,-33 0-15</inkml:trace>
  <inkml:trace contextRef="#ctx0" brushRef="#br0" timeOffset="9755.27">38861 7342 0,'0'-33'0,"-33"0"31,0 0-31,-1 33 16,1 0-16,0 0 16,0 33-16,0-33 0,0 33 15,33 0-15,-33-33 0,33 33 16,-33 0-16,0 0 16,33 0-1,0 1-15,0-1 0,0 0 16,33-33 31,0 0-47,0 0 0,0 0 15,0 0-15,0 0 16,0 0-16,0 0 0,1 0 16,-1 0-16,0 0 0,0-33 15,0 33 16,-33 33-31,33-33 16,0 33 0,-33 0-16,0 0 0,0 0 15,0 0-15,0 0 16,0 0 0,0 0-1,-33-33-15,0 33 0,-33 0 16,0 1-16,32-34 15,1 0-15,0 0 0,0 0 16,0-34-16,33 1 16,-33 33-16,33-33 15,0 0-15,-33 33 0,66 0 47,0 0-31,-33 33-16,33-33 15,0 33-15,0 0 16,-33 1-16,33-1 16,1-33 15</inkml:trace>
  <inkml:trace contextRef="#ctx0" brushRef="#br0" timeOffset="10162.29">39324 6846 0,'0'0'0,"0"-132"0,-33 99 16,33 0-1,0 66 16,0 0-15,0 0-16,0 33 16,0 0-16,33 0 0,0 0 15,-33 1-15,0-1 16,0 0-16,0 33 0,0-33 16,0 0-16,0 1 0,0 32 15,0-33-15,0-33 16,0 33-16,0 0 0,0-33 15,0 0-15,0 1 0,0-1 16,0 0-16,0 0 16,33-33-1,0 0-15,33 0 16,-33 0-16,33-33 16,0 33-16,-33-33 0,34 0 15,-34-1-15</inkml:trace>
  <inkml:trace contextRef="#ctx0" brushRef="#br0" timeOffset="10431.84">39291 7441 0,'-67'-33'0,"101"33"47,-1 0-31,33 0-16,0 0 16,0 0-16,0 0 0,33-33 15,-32 33-15,-1 0 0,0 0 16,0 0-16</inkml:trace>
  <inkml:trace contextRef="#ctx0" brushRef="#br0" timeOffset="10705.03">40481 7574 0,'66'33'15</inkml:trace>
  <inkml:trace contextRef="#ctx0" brushRef="#br0" timeOffset="11841.85">24474 10153 0,'-33'0'15,"66"0"48,0 0-48,66 0-15,0 0 16,1-33-16,32 33 0,-33-33 16,33 33-16,-32 0 0,-1 0 15,0 0-15,-33 0 16,-33 0-16,0 0 0,1 0 16</inkml:trace>
  <inkml:trace contextRef="#ctx0" brushRef="#br0" timeOffset="37989.78">26624 9459 0,'0'-33'0,"0"0"16,33 33 15,-33-33-15,0 66 62,0 0-78,0 33 15,0 0-15,0 33 0,0 1 16,0-1-16,0 0 0,0 0 16,0 0-16,0 1 15,0-1-15,-33-33 0,33 33 16,-33-33-16,33 34 0,-33-67 15,33 33-15,0-33 16,0 0-16,0 0 0,0-66 63,0 0-63,0 0 15,0-33-15,33 33 16,-33-34-16,0-32 0,33 33 15,-33-33-15,0 33 0,33-34 16,-33 1-16,33 0 16,-33 33-16,33-33 0,-33 33 15,0-1-15,0 34 0,33-33 16,-33 33-16,0 0 16,33 0-1,0 33 32,0 0-47,-33 33 16,33 0-1,0 0-15,0 33 16,0 0-16,1 34 16,32-34-16,-33 0 0,-33 0 15,33 0-15,0 0 16,-33-33-16,33 1 0,-33-1 15,0 0 17,33-33-17,-33-33 17,0 0-32,0-1 15,0-32-15,0 0 0,0 0 16,0 0-16,33 33 15,-33-33-15,33 0 0,0-1 16,-33 1-16,33 33 0,0-33 16,1 33-16,-1 0 15,0 0-15,0 33 16,0 0 15,-33 33-15,0 0-16,0 0 15,0 33-15,33 33 16,-33-32-16,0 32 0,0-33 16,33 0-16,-66 33 0,33-33 15,0 34-15,33-34 0,-33 0 16,0 0-16,0 0 16,0-33-16,0 33 0,0-33 15,33 1-15,-33-1 16,0 0-1</inkml:trace>
  <inkml:trace contextRef="#ctx0" brushRef="#br0" timeOffset="38986.17">28608 10120 0,'0'0'16,"0"-33"31,-33 0-32,-33 0-15,33 0 16,0 0-16,0 33 15,0 0-15,-1 0 0,1 0 16,0 0-16,0 0 0,0 0 16,0 0-16,33 33 15,-33-33-15,33 33 0,-33 0 16,33 0-16,0 0 0,-33 33 16,33-32-16,0 32 15,0-33-15,0 0 0,0 33 16,0-33-16,33 0 15,-33 0-15,33 0 0,0-33 16,0 33-16,0-33 0,33 33 16,-33-33-16,34 0 0,-34 0 15,0 0-15,0-33 16,0 0-16,0 33 0,-33-33 16,33 0-16,-33 0 0,33-33 15,-33 33-15,0-33 16,33 33-16,-33 0 0,-33-1 15,33 1-15,0 0 0,0 0 16,-33 33 31,33 33-31,0 0-1,0 34-15,0-34 0,0 0 16,33 33-16,-33-33 0,33 33 15,0-33-15,0 0 16,0 0-16,34-33 0,-34 33 16,33-33-16,-33 0 15</inkml:trace>
  <inkml:trace contextRef="#ctx0" brushRef="#br0" timeOffset="39652.32">29567 10021 0,'-33'-33'0,"66"66"0,-66-99 15,0 66 1,0 0-16,0 0 15,0 0-15,0 33 16,0-33-16,0 33 16,0 0-16,-1 0 15,1 0-15,33 0 16,0 0-16,-33-33 0,33 34 16,0-1-16,33-33 31,0 0-31,1 0 15,-1 0-15,0 0 16,0 0-16,0 0 16,0 0-16,0 0 15,0 0 1,0 0 0,-33 33-16,33-33 15,-33 33-15,33-33 0,-33 33 16,0 0-16,0 0 15,0 0 1,0 0-16,0 0 16,-33 0-1,0-33-15,0 0 16,0 0-16,0 0 0,0 0 16,0 0-16,0 0 15,0 0-15,66 0 63,0-33-63,0 33 31,-33 33-31,0 0 16</inkml:trace>
  <inkml:trace contextRef="#ctx0" brushRef="#br0" timeOffset="40084.75">30229 9293 0,'-33'-33'16,"33"66"31,0 1-47,0-1 15,0 0-15,0 0 16,33 33-16,0 0 0,-33 33 15,33-33-15,-33 34 0,0-34 16,0 33-16,0 0 16,0-33-16,0 1 0,0-1 15,0 0-15,0 0 0,0 0 16,0 0-16,0-33 16,0 0-16,0 0 0,0 1 15,0-68 16,33 34-31,-33-33 16</inkml:trace>
  <inkml:trace contextRef="#ctx0" brushRef="#br0" timeOffset="40306.65">29898 10253 0,'-33'0'0,"33"-33"16,33 33 15,33 0-15,-33 0-16,66 0 0,-33 0 15,34 0-15,-1 0 16,0 0-16</inkml:trace>
  <inkml:trace contextRef="#ctx0" brushRef="#br0" timeOffset="40831.98">30692 10153 0,'-33'0'31,"33"33"32,33-33-63,-33 34 15,33-34-15,0 33 16,0-33-16,0 0 0,0 33 16,0-33-16,0 0 15,0 0 1,0 0-16,0 0 0,0-33 15,1 33 1,-34-33-16,0-1 16,0 1-1,-34 33 1,34-33-16,-33 33 0,0-33 16,-33 33-16,0 0 15,33 0-15,0 0 0,0 33 16,0-33-16,0 33 0,0 0 15,33 1 1,0-1-16,0 0 0,0 0 16,-33 0-16,33 0 0,0 0 15,0 33-15,33-33 16,-33 0-16,0 33 0,33-33 16,-33 1-16,33-34 0,0 33 15,33 0-15,-33-33 16,33 0-16,-33 0 0,33 0 15,-33-33-15,34 0 0,-1-1 16</inkml:trace>
  <inkml:trace contextRef="#ctx0" brushRef="#br0" timeOffset="41246.67">31485 10286 0,'-33'-66'0,"0"32"31,33 68 32,0 32-48,0-33-15,0 33 0,0 0 16,0 0-16,0 0 0,0 0 15,0-32-15,0 32 16,33-33-16,-33 0 16,0-66 31,0 0-47,-33 0 0,33-34 15,-33 1-15,33 33 0,0-33 16,0 33-16,0 0 15,33 0-15,0-33 0,0 33 16,0 0-16,34 33 16,-34-33-16,33 33 0,-33 0 15,0-34-15,0 34 0</inkml:trace>
  <inkml:trace contextRef="#ctx0" brushRef="#br0" timeOffset="41927.87">32312 10120 0,'-33'-33'31,"0"33"-16,0 0-15,0 0 16,0 0 0,0 33-16,0 0 15,0 34-15,0-34 16,0 0-16,33 0 0,-34 0 16,34 0-16,0 0 15,34-33 16,-1 0-15,0 0-16,0 0 0,0 0 16,0 0-16,0 0 0,0 0 15,0 0-15,0 0 16,0 0-16,0 0 16,0 0-1,0 33 1,-33 0-16,34 0 15,-34 0 1,33 0-16,-33 0 0,0 0 16,0 1-16,0 32 0,-33-33 15,33 0-15,-34-33 0,-32 33 16,33-33-16,0 0 16,0 33-16,0-66 0,0 33 15,0 0-15,33-33 0,-33 0 16,33 0-16,0 0 15,33 33 32,0 0-31,0 0 0,0 0-16,-33 33 15,33 0 1</inkml:trace>
  <inkml:trace contextRef="#ctx0" brushRef="#br0" timeOffset="42633.6">34528 9426 0,'66'-33'0,"-66"66"62,-33 0-62,0 33 16,0 33-16,-33 34 15,0-1-15,-33 0 0,32 33 16,-32 1-16,33-1 16,-33 1-16,0-1 0,32-33 15,1-33 1,33-32-16,0-1 0,0-33 15,33 0-15,-33-33 16,66 0-16,0-33 16,0 0-1,33-33-15,1-34 16</inkml:trace>
  <inkml:trace contextRef="#ctx0" brushRef="#br0" timeOffset="43292.97">35024 9856 0,'0'0'0,"66"0"15,-33-33-15,-33 0 16,0 66 31,0 0-47,0 33 15,-33 0-15,33 0 0,0 0 16,0 34-16,0-1 16,0 0-16,0 0 0,0 0 15,33 1-15,-33-34 0,0 33 16,0-33-16,0 0 16,0-33-16,0 33 15,0-32-15,0-1 16,0-66-1,0-34 1,0 1 0,0 0-16,0-33 0,0 0 15,0 33-15,0-34 0,-33 1 16,33 33-16,0-33 0,0 33 16,0-34-16,0 34 15,0 0-15,0 0 0,0 33 16,0 0-16,33 0 0,-33 0 15,34 33-15,-34-33 16,33 33-16,0 0 0,0 0 16,0 0-16,0 0 0,0 0 15,0 33-15,0-33 16,0 33-16,0 0 0,0 0 16,0 33-16,0-33 0,-33 33 15,34 0-15,-34 1 16,33-1-16,-33-33 0,0 33 15,0-33-15,-33 0 0,33 0 16,-34 0-16,1 0 16,0-33-16,0 0 0,-33 33 15,33-33-15,-33 0 0,33 0 16,-33 0-16,0 0 0,32-33 16,1 33-16,33-33 15,-33 0-15,66 0 0</inkml:trace>
  <inkml:trace contextRef="#ctx0" brushRef="#br0" timeOffset="43957.85">35917 9856 0,'0'-99'0,"0"198"0,0-232 16,0 100 15,0 66 0,0 1-31,0-1 16,0 33-16,0 0 16,0 33-16,0-33 0,0 33 15,0-32-15,0 32 0,0-33 16,0 33-16,0 0 0,0-32 15,0-1-15,0 0 16,0 0-16,0-33 0,0 0 16,0 0-16,0-66 78,0 0-78,0 0 0,0-33 15,0 0-15,0 0 0,0 32 16,0-32-16,0 33 16,33 0-16,-33 0 0,33 0 15,0 33-15,34-66 16,-34 66 0,0 0-16,0 0 0,0 0 15,0 0-15,0 0 0,0 0 16,0 33-16,0-33 15,-33 33-15,33-33 0,-33 33 16,0 33-16,0-33 0,0 33 16,0 1-16,0-1 15,-33 0-15,33-33 0,0 0 16,-33 0-16,33 0 0,0 0 16</inkml:trace>
  <inkml:trace contextRef="#ctx0" brushRef="#br0" timeOffset="44667.07">36810 10021 0,'33'-33'0,"-66"66"0,66-99 16,-66 66-1,33 66 32,0-33-47,0 33 0,0 34 16,-33-34-16,33 33 0,-33-33 15,33 0-15,0 0 16,-33 34-16,33-34 0,0 0 16,0-33-16,0 33 0,0-33 15,0 0-15,0 0 16,0 0-16,0-66 47,0 0-32,0 0-15,0-66 0,33 33 16,-33 0-16,0-34 16,0 34-16,0-33 0,0 0 15,0 33-15,-33-34 16,33 34-16,0 0 0,0 0 16,0 33-16,0-33 0,0 33 15,0 0-15,33 33 31,0 0-15,0 0-16,0 33 0,33-33 16,1 33-16,-1 33 15,0-33-15,33 0 0,-33 33 16,0 0-16,0 1 16,-32-1-16,-1 0 0,0 0 15,-33 0-15,0 33 16,-33-33-16,-34 34 15,1-34-15,0 33 0,-33-66 16,33 33-16,0-33 16,0-33-16,-1 33 0,1-33 15,0 0-15,33 0 0,-33 0 16,33 0-16,33-33 16,-33 33-16,66-33 0,0 33 15</inkml:trace>
  <inkml:trace contextRef="#ctx0" brushRef="#br0" timeOffset="46869.51">24375 12898 0,'0'34'0,"33"-34"46,0 0-30,0 0-16,66 0 16,0 0-16,1 33 0,-1-33 15,0 0-15,-33 0 0,33 0 16,-66 0-16,34 0 16,-34 0-16,0 0 0,0 0 15,-33 33 1,0-66 46</inkml:trace>
  <inkml:trace contextRef="#ctx0" brushRef="#br0" timeOffset="47942.71">26789 12402 0,'33'-33'16,"-66"0"-16,33 66 94,0 0-94,0 33 0,0 1 15,0 32-15,0-33 0,33 0 16,-33 33-16,0-32 16,33-1-16,-33 0 0,33 0 15,0 0-15,-33 33 0,33-33 16,-33-32-16,33 32 15,1-33-15,-1 0 16,0 0-16,0-33 0,33 0 16,-33 0-16,33 0 0,0 0 15,0-33-15,-32 0 16,32 0-16,-33 0 0,0 0 16,0-1-16,0-32 0,0 33 15,-33-33-15,33 33 16,-33-33-16,-33 0 0,33 0 15,0-1-15,0 1 0,0 0 16,0 33-16,0-33 16,-33 33-16,33-33 0,-33 66 15,33-33-15,0 0 16,-33-1 0,33 68-1,33-1 1,-33 0-1,33-33-15</inkml:trace>
  <inkml:trace contextRef="#ctx0" brushRef="#br0" timeOffset="48776.15">28608 12435 0,'33'0'0,"-66"0"0,66-33 0,-66 33 15,33-33 1,-33 0 0,0 33-16,33-33 15,-33 33-15,0 0 16,0 0-1,0 0-15,0 33 0,-34-33 16,34 33-16,0-33 0,0 33 16,0 0-16,33 0 15,-33 1-15,33-1 16,0 0-16,0 0 16,0 0-16,0 0 0,33 0 15,-33 0-15,33 0 0,0 0 16,0-33-16,-33 33 0,33-33 15,0 0-15,1 0 16,-1 33-16,-33-66 16,33 33-16,0 0 15,0 0 1,0 0 0,0 0 15,0 33-31,0-33 15,0 33-15,0 1 16,0-1-16,0 0 16,1 0-16,-34 33 0,33-33 15,-33 33-15,0-33 0,0 0 16,-33 0-16,-1 0 16,1 0-16,0 1 0,-33-1 15,0 0-15,33-33 0,-33 33 16,0-33-16,-1 0 0,34 0 15,-33 0-15,33 0 16,0 0-16,0 0 0,0-33 16,33 0-16,0 0 0,0-1 15,33 1-15,-33 0 16,33 33-16,0-33 0,33 0 16,-33 33-16,0 0 15,1 0-15,-1 0 16,-33 33-1,33 0-15,-33 0 16,33-33-16,-33 33 0,33 1 16,-33-1-1,33-33-15,-66 0 16,66 0-16</inkml:trace>
  <inkml:trace contextRef="#ctx0" brushRef="#br0" timeOffset="49490">29666 12435 0,'0'0'0,"0"-33"16,0 0-16,-33 33 0,33 33 47,-33 0-32,33 0-15,0 1 16,-33 32-16,0 33 0,0-33 16,0 33-16,0 1 0,0-34 15,0 33-15,0 0 0,0-33 16,33 33-16,-33-32 15,33-34-15,0 33 0,0-33 16,0 0-16,0 0 0,0 0 16,33-66-1,-33-33 17,0 33-17,0-33-15,0-34 0,33 34 16,-33 0-16,0-33 0,33 33 15,-33-33-15,33-1 16,0 34-16,-33 0 0,33 0 16,0 33-16,-33-33 0,33 33 15,-33 0-15,33-1 16,0 34-16,0-33 16,0 33-1,0 0-15,1 0 0,-34 33 16,33 1-16,0-1 0,0 33 15,0 0-15,0 0 0,0 0 16,-33 0-16,33 34 16,-33-1-16,33-33 0,-33 33 15,33-33-15,-33 0 0,33 1 16,-33-34-16,0 33 0,0-33 16,33-33-16,-33 33 15,0 0-15,0-66 78</inkml:trace>
  <inkml:trace contextRef="#ctx0" brushRef="#br0" timeOffset="49711.88">29534 13163 0,'-66'-33'0,"99"33"31,0 0-31,33 0 16,33 0-16,1-33 15,65 33-15,-33-33 0,1 33 16,-34 0-16</inkml:trace>
  <inkml:trace contextRef="#ctx0" brushRef="#br0" timeOffset="88424.43">24672 16073 0,'-33'0'0,"0"0"94,0 0-63,0 0-16,0 0 1,0 0-16,0 0 16,0 0-1,66 0 79,0 0-94,33 0 16,33 0-16,1-33 0,-1 33 15,0-33-15,-33 0 16,33 33-16,-33 0 0,1 0 16,-1 0-16,0 0 0,0 0 15,-33 0-15,0 0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2:26:35.91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33834 14684 0,'0'33'266,"0"1"-250,0-1-16,0 33 15,0 0-15,0 0 0,0 0 16,0 0-16,0 34 0,0-34 15,0 0-15,0 33 16,0-33-16,0 33 0,33-32 16,-33-1-16,0-33 0,0 33 15,0-33-15,0 0 16,0 0-16,33-33 0,-33 33 16,0-66 62</inkml:trace>
  <inkml:trace contextRef="#ctx0" brushRef="#br0" timeOffset="619.82">33767 15180 0,'-66'-99'15,"66"66"-15,0-33 16,0 33-16,0 0 15,0 0-15,33-33 0,34 33 16,-34 0-16,33-1 16,-33 1-16,33 0 15,0 0-15,0 0 0,-33 33 16,0 33-16,0-33 16,-33 66-16,34-33 0,-1 34 15,-33-1-15,0 0 16,0 0-16,0 0 0,0 0 15,0 0-15,0 1 0,-33-34 16,-1 0-16,1 33 0,0-33 16,0-33-16,0 33 15,0-33-15,0 0 16,0 0-16,0 0 0,0 0 16,0 0-16,0-33 15,66 33 32,0 33-31,33 0-16,-33 33 15,33 0-15,-33-33 16,0 34-16,0-34 0,0-33 16,1 33-16,-34 0 0,33 0 15,0 0-15,-33 0 16,33 0-16,-33 0 15,33 0-15,-33 0 16</inkml:trace>
  <inkml:trace contextRef="#ctx0" brushRef="#br0" timeOffset="1186.17">34594 15346 0,'-66'33'0,"66"0"31,0 0-15,33 0-16,0 0 15,0-33-15,0 0 16,0 0-16,1 33 16,-1-33-16,0 0 15,0 0-15,0 0 16,0-33 0,-33 0-16,0 0 15,0 0-15,33 0 16,-33 0-1,0 0-15,-33 33 0,0-33 16,0 33-16,0 0 16,0 0-16,0 0 15,-1 0-15,1 33 16,0-33-16,0 33 16,33 0-16,-33 0 0,33 0 15,0 0-15,0 0 16,0 0-16,0 0 0,0 33 15,0-32-15,0-1 0,33 0 16,0 0-16,0-33 16,0 33-16,1-33 0,-1 0 15,0 0-15,0 0 16,0 0-16,0 0 16,0 0-16,33 0 0,-33-33 15,33 0-15</inkml:trace>
  <inkml:trace contextRef="#ctx0" brushRef="#br0" timeOffset="1829.58">35454 15412 0,'0'-66'0,"0"33"15,0 0 1,-33 33-1,0 0 17,0 0-17,0 0-15,0 0 16,0 0-16,0 0 16,0 33-16,0 0 0,33 0 15,-34-33-15,34 33 0,0 0 16,0 0-16,0 0 15,0 0-15,0 0 0,34 0 16,-34 0-16,33 1 16,-33-1-16,33 0 0,0 0 15,0-33-15,0 0 32,0 0-17,0-33 1,0 0-1,-33 0-15,33-1 0,0 1 16,-33 0-16,33 0 0,-33 0 16,0 0-16,0 0 15,0 0-15,-33 0 16,33 66 62,0 0-62,0 0-16,0 0 0,0 0 15,0 0-15,0 0 0,33 0 16,-33 34-16,33-34 16,-33 0-16,33-33 0,1 0 15,-34 33-15,33-33 0,0 0 16,0 0-16</inkml:trace>
  <inkml:trace contextRef="#ctx0" brushRef="#br0" timeOffset="2224.37">36281 15445 0,'0'-33'0,"-33"-33"16,0 66 0,33-33-16,-33 33 15,33-33 1,-33 33-16,0 0 16,0 0-16,-1 0 15,1 0-15,0 0 16,0 33-16,0 0 15,33 0-15,-33 0 16,33 0-16,0 33 16,0-33-16,0 0 15,0 0-15,0 0 0,0 1 16,33-1-16,0-33 0,0 33 16,33 0-1,-32-33-15,-1 0 0,0 0 16,0 0-16,0 0 15,0-33-15</inkml:trace>
  <inkml:trace contextRef="#ctx0" brushRef="#br0" timeOffset="2615.36">36314 14982 0,'0'0'16,"-66"-132"0,33 99-16,33 0 31,0 66 31,0 0-62,0 33 16,0 0-16,33 0 0,0 33 16,-33-32-16,33-1 0,-33 0 15,33 0-15,-33 0 16,0 0-16,0-33 0,0 33 16,33-32-16,-33-1 0,0 33 15,0-33 1,0 0-16,0 0 15</inkml:trace>
  <inkml:trace contextRef="#ctx0" brushRef="#br0" timeOffset="2929.83">36645 15379 0,'0'-33'0,"-33"0"15,33 66 32,0 0-47,0 0 0,0 0 16,0 33-16,0-33 0,0 33 15,0-33-15,0 34 0,0-34 16,0 0-16,0 0 16,33-33-16,-33 33 0,0 0 15,0-66 17</inkml:trace>
  <inkml:trace contextRef="#ctx0" brushRef="#br0" timeOffset="3040.83">36612 15081 0,'-33'-33'0,"66"66"0,-66-99 0,33 33 16,-33 0-16</inkml:trace>
  <inkml:trace contextRef="#ctx0" brushRef="#br0" timeOffset="3997.87">36976 15379 0,'-34'-66'0,"34"99"63,0 0-48,0 0-15,0 33 16,34-33-16,-34 33 0,0 0 16,33-32-16,-33 32 15,0-33-15,0 0 0,0 0 16,0 0-16,0 0 0,0-66 62,0 0-62,0 0 16,0 0-16,0-33 0,0 33 16,0-34-16,0 34 0,0 0 15,0 0-15,0-33 0,33 33 16,-33 0-16,33 0 16,0 0-16,0 0 0,0 33 15,0 0-15,0 0 16,0 0-1,0 0-15,0 33 0,-33 0 16,33-33-16,0 33 16,-33 33-16,34 0 15,-34 0-15,33 0 0,-33-32 16,0-1-16,0 0 0,0 0 16,0 0-16,0 0 15</inkml:trace>
  <inkml:trace contextRef="#ctx0" brushRef="#br0" timeOffset="4870.18">38232 15445 0,'-33'-99'0,"66"198"0,-66-231 0,0 132 16,33-33-16,0 0 0,0 0 15,-33 33-15,33-34 0,-33 34 16,0-33-16,0 33 15,0-33-15,0 33 16,0 0-16,0 0 0,-1 33 16,1-33-16,0 33 0,0-33 15,33 34-15,-33-1 16,0 0-16,33 33 0,0-33 16,0 0-16,0 33 0,0-33 15,0 33-15,0-33 16,0 0-16,0 1 0,33-1 15,-33 0-15,33 0 16,0-33-16,0 33 0,0-33 16,1 0-16,-1 0 0,0 0 15,33-33-15,-33 33 0,0-33 16,0 0-16,-33 0 16,33-1-16,-33 1 0,33 0 15,-33 0-15,0 0 0,0 0 16,0 0-16,0-33 15,0 33-15,0 0 0,0 0 16,-33 0-16,33 0 0,-33-1 31,33 68 16,0 32-31,0 0-16,0 0 15,33 66-15,-33-33 16,0 1-16,0 32 0,0-33 16,33 34-16,-33-1 0,0 0 15,33 0-15,-33 1 16,0-1-16,0 0 16,0 1-16,0-34 0,33 0 15,-33-33-15,0 0 0,0-33 16,0 33-16,0-32 15,0-1-15,-33-66 32,0 33-32,0-34 15,0 1-15,0 0 0,0-33 16,-33 0-16,33-33 0,0 33 16,0-67-1,-1 34-15,1-66 0,33 33 16,33-1-16,1 1 0,65 0 15,33 32-15,33-32 16,-32 33-16,-34 0 0,-33-1 16</inkml:trace>
  <inkml:trace contextRef="#ctx0" brushRef="#br0" timeOffset="5590.82">39621 15180 0,'0'0'0,"-33"0"16,33 34-16,0-1 16,0 0-16,-33 0 0,33 0 15,0 0-15,0 0 16,0 0-16,33-33 31,0 0 0,-33-33-15,0 0-16,0 0 0,0 0 16,0 0-16,0 0 15,0 0-15,-33 33 0,0-34 16,33 1-16,-33 33 0,0 0 16,0 0-1,0 0-15,0 33 16,0-33-16,33 34 0,0-1 15,-33 33-15,33-33 16,0 33-16,0 0 0,0 0 16,0-33-16,0 33 0,0-32 15,0-1-15,33 0 0,0 0 16,-33 0-16,33-33 16,0 0-16,33 33 0,-33-33 15,0 0-15,33 0 0,1-33 16,-1 33-16,33-33 15,-33 0-15</inkml:trace>
  <inkml:trace contextRef="#ctx0" brushRef="#br0" timeOffset="5987.3">40415 15280 0,'-33'-66'0,"66"132"0,-99-166 0,33 100 0,0-33 15,0 33 1,0 0-16,0 0 16,0 0-16,-1 33 15,1-33 1,0 34-16,33-1 0,-33 0 16,0 0-16,33 33 0,-33-33 15,33 33-15,0-33 16,0 33-16,0-33 0,0 0 15,0 1-15,33-1 0,0 0 16,0 0-16,0-33 16,0 33-16,1-33 0,-1 0 15,0 0-15,33-33 0,-33 33 16,0-33-16,-33 0 16,33 0-16,0 33 0,-33-34 15,0 1-15,0 0 0,0 0 16,0 0-16,-33 0 0,33 0 15,-33 0-15,33 0 16</inkml:trace>
  <inkml:trace contextRef="#ctx0" brushRef="#br0" timeOffset="6729.32">40514 15346 0,'66'-66'0,"-66"99"47,0 33-31,0-33-16,0 0 15,0 33-15,0-33 0,0 0 16,0 0-16,0 34 15,0-34-15,34-33 16,-34-33 31,0-34-31,-34 34-16,34-33 15,0 0-15,0 33 0,0 0 16,0 0-16,0 0 0,0 0 15,34 33-15,-34-33 16,33 33-16,0-33 0,0 33 16,0 0-1,0 0 1,-33 33-16,0 0 16,33 0-16,-33 33 15,0 0-15,33 0 0,-33-33 16,0 33-1,0-33-15,0 1 16,0-68 0,0 1 15,0 0-31,0-33 0,0 0 16,0 33-16,0-33 15,0 33-15,0 0 16,33 0-16,0 0 15,0 33 1,-33 33 0,0 0-1,0 0-15,33 0 16,-33 0-16,0 0 0,33 0 16,-33 0-16,0 0 0,0 0 15,0 0 1</inkml:trace>
  <inkml:trace contextRef="#ctx0" brushRef="#br0" timeOffset="7305.73">41242 15247 0,'-33'0'0,"66"0"0,-33 66 110,0 66-110,0 33 0,33 1 15,-33-34-15,0-33 16,33-33-16,-33 1 0,33-1 15,-33 0-15,0 0 0,0-33 16,0 0-16,0-66 31,0 0-15,0 0-16,0-33 16,0 0-16,-33-34 0,33 34 15,-33-33-15,33 33 0,-33-33 16,33 33-16,-33-34 15,33 34-15,0 0 0,0 0 16,0 0-16,0 33 0,0-33 16,0 32-16,0 1 15,0 0 1,33 33-16,0 0 16,0 0-16,0 0 15,0 33-15,0-33 16,0 33-16,0 1 0,1-1 15,-1 0-15,0 0 16,-33 33-16,0 0 0,0-33 16,0 33-16,-33 0 0,0-33 15,-34 34-15,1-34 0,0 33 16,0 0-16,33 0 16,0-33-16,0-33 0,0-33 15</inkml:trace>
  <inkml:trace contextRef="#ctx0" brushRef="#br0" timeOffset="8478.16">33404 17462 0,'-33'0'0,"33"-33"16,0 0 31,33 33 94,0 0-126,33 0-15,33 0 0,33 0 16,1 0-16,-1 0 15,0 0-15,-33 0 16,1 0-16,-1-33 0,-33 33 16,0 0-16,0 0 0,0-33 15,-32 33-15,-1 0 16</inkml:trace>
  <inkml:trace contextRef="#ctx0" brushRef="#br0" timeOffset="9050.35">34164 17396 0,'-33'0'172,"33"33"-156,0 34-1,-33-34-15,33 66 0,-33-33 16,33 33-16,0-33 0,0 34 16,0-34-16,0 33 0,0 0 15,0-33-15,0 0 16,0 1-16,0-34 0,33 0 15,-33 0-15,0 0 16,0 0-16,0 0 31,33 0-15,-33-66 0,0-33-16</inkml:trace>
  <inkml:trace contextRef="#ctx0" brushRef="#br0" timeOffset="9610.54">35123 17661 0,'-66'0'0,"99"0"16,-33 33-16,0 0 16,0 0-1,33-33 1,1 0 0,-34-33 30,0 0-30,33 0-16,-33 0 16,0-33-16,0 33 0,-33 33 15,33-33-15,-34-1 0,1 34 16,0 0-16,0 0 16,0 0-16,0 34 0,-33-1 15,33 0-15,0 0 0,0 0 16,0 33-16,33-33 15,-33 33-15,33 0 0,0-33 16,0 34-16,0 32 0,0-33 16,0 0-16,0 0 15,33 0-15,0 1 0,33-1 16,0-33-16,0 0 0,0-33 16,0 33-16,1-33 0,-1 0 15,0 0-15,-33-33 16,33 33-16,0-33 0,0 0 15,1 0-15,-34 0 0,0-1 16</inkml:trace>
  <inkml:trace contextRef="#ctx0" brushRef="#br0" timeOffset="9785.84">35818 18223 0,'33'0'16,"-33"33"15,0 0-15,0 0-16,0 0 15,0 34-15,0-1 0,0 0 16,0 0-16,-33 0 0</inkml:trace>
  <inkml:trace contextRef="#ctx0" brushRef="#br0" timeOffset="10671.67">38497 17396 0,'-99'-132'15,"66"99"-15,-67 0 16,67 33-16,0 33 16,0-33-16,0 33 0,0 0 15,0 0-15,0 33 16,0-33-16,33 34 0,-33-34 15,33 33-15,0 0 0,0-33 16,0 0-16,33 33 16,-33-33-16,33-33 0,0 33 15,0-33-15,0 33 0,33-33 16,-33 0-16,-33-33 16,33 33-16,0 0 15,1-33-15,-1 0 0,33 0 16,-33 33-16,0-33 0,0 33 15,0 0-15,0 0 16,0 33-16,0-33 16,-33 33-16,33 33 15,0-33-15,0 1 0,-33 32 16,0-33-16,0 33 0,0 0 16,0 0-16,-33 0 0,0 0 15,0-32-15,-33 32 16,33-33-16,-33 0 0,33-33 15,-33 0-15,33 0 0,0 0 16,-34 0-16,34-33 16,0 0-16,0 0 0,0-34 15,0 34-15,33 0 0,0-33 16,0 33-16,33 0 16,0 0-16,0 33 15,0 0-15,0 0 16,0 33-16,1 0 15,-1 0-15,-33 0 16,33 33-16,0-33 0,0 1 16,0-1-16,-33 0 15,0-66 1</inkml:trace>
  <inkml:trace contextRef="#ctx0" brushRef="#br0" timeOffset="11330.61">39687 17496 0,'34'-67'0,"-68"34"31,34 66-31,0 0 16,-33-33-16,33 34 16,0-1-16,0 0 15,33-33-15,1 0 16,-1 0 15,-33-33 16,0 0-47,0-34 0,33 1 16,-33 33-16,0 0 0,-33 0 15,33 0-15,-33 0 16,-1 0-16,1 33 0,-33 0 16,33 0-16,0 0 0,0 0 15,0 33-15,0 0 16,0 0-16,0 33 0,0-33 15,0 33-15,0 34 0,-1-34 16,34 0-16,-33 33 16,0 0-16,33 1 0,0-34 15,0 33-15,33-33 0,0 0 16,1 0-16,32-33 16,-33 1-16,66-1 0,-33-33 15,0 33-15,33-33 0,-32-33 16,-1 33-16,0-33 0,0-1 15,0 1-15,-33 33 16,0-33-16,0 33 0,-33-33 16</inkml:trace>
  <inkml:trace contextRef="#ctx0" brushRef="#br0" timeOffset="12247.55">39158 17926 0,'0'33'0,"-33"-33"0,66 0 78,0 0-62,0 0-16,34 0 16,32 0-16,-33 0 0,33-33 15,-33 33-15,34 0 16,-34 0-16,-33-34 0,0 34 16,0 0-16,0 0 15,-66 0 1,0 0 15,0 0-15</inkml:trace>
  <inkml:trace contextRef="#ctx0" brushRef="#br0" timeOffset="13012.81">39258 17264 0,'-34'-99'0,"1"99"15,33 66 32,0-33-31,0 33-16,0 0 0,33 34 15,-33-34-15,0 33 16,0 0-16,0 0 0,0 1 16,0-34-16,0 33 0,0-33 15,0 0-15,0-33 16,0 33-16,0-32 0,0-1 15,0 0-15,0 0 16,0 0-16,0 0 16,0-66-1,0 0 17,0-33-17,0-1-15,0 1 0,0 0 16,0 0-16,0 0 0,0 0 15,0-33-15,0 32 16,0 1-16,0-33 0,0 66 16,0-33-16,0 0 0,0 33 15,0-1-15,0 1 16,-33 33-16,33-33 0,0 0 16,33 0 15,1 33-16,-1 0-15,0 0 16,33 0-16,0-33 16,0 33-16,0 0 0,0 0 15,1-33-15,-1 33 0,0 0 16,0 0-16,0 0 16,-33 0-16,0 0 0,0 0 15,-33 33 1,0 0 15,0 0-15,-33-33-1,0 0-15</inkml:trace>
  <inkml:trace contextRef="#ctx0" brushRef="#br0" timeOffset="13669.81">39258 18521 0,'0'-33'16,"0"66"-16,-34-33 15,68 0 126,-1 0-125,33-33-1,33 33-15,0 0 0,0 0 16,-32-33-16,32 33 16,-33 0-16,0 0 0,0 0 15,0 0-15,-33 0 0,1 0 16</inkml:trace>
  <inkml:trace contextRef="#ctx0" brushRef="#br0" timeOffset="19713.74">33271 19348 0,'-33'33'0,"66"-33"109,0 0-109,34 0 16,32 0-16,33 0 0,0 0 15,34 0 1,-1-33-16,34 33 0,-34 0 16,33 0-16,1 0 0,-34 0 15,34 0-15,-34 0 16,0-33-16,1 33 0,-1 0 15,-66 0-15,34 0 0,-67 0 16,0 0-16,-33 0 16</inkml:trace>
  <inkml:trace contextRef="#ctx0" brushRef="#br0" timeOffset="22044.43">38133 19215 0,'-132'0'0,"264"0"0,-297-33 0,132 33 47,66 0-31,0 0-1,33 0-15,66 0 0,1 0 16,32 0-16,0-33 0,34 33 15,-34 0-15,33-33 0,1 33 16,-1 0-16,-32 0 16,32-33-16,-32 33 0,-34 0 15,33 0-15,-66 0 0,-32 0 16,-1 0-16,-33 0 16,0 0-16,-66 0 15,0 0 1,-33 0-1,-1 33-15,-32-33 0,-66 33 16,33-33-16,-67 33 0,34 0 16,-34-33-16,1 33 15,32-33-15,-32 34 0,33-34 16,-1 0-16,34 0 0,33 0 16,0 33-16,66-33 15,-1 0-15,1 0 0,66 0 31,1 0-15,-1 0-16,0 0 0,0 0 16,66 0-16,0 0 0,67 0 15,-1-33-15,33 33 16,1-34-16,-1 34 0,1 0 16,-34-33-16,0 33 0,1 0 15,-1-33-15,-66 33 16,1 0-16,-34 0 0,-33 0 15,0 0-15,-66 0 47,0 0-47,0 0 16,-34 33-16,-32-33 0,33 0 16</inkml:trace>
  <inkml:trace contextRef="#ctx0" brushRef="#br0" timeOffset="23751.59">34164 16470 0,'-132'0'16,"99"-33"-16,66 33 62,33 0-62,33 0 0,34 33 16,32-33-16,33 0 15,1 0-15,66 0 0,-34-33 16,67 33-16,32 0 0,1-33 16,66 33-1,33 0-15,66 0 0,0-33 16,-33 33-16,-33 0 0,-66-33 15,-33 33-15,32 0 16,1 0-16,0 33 16,-33-33-16,-34 0 0,-65 33 15,-67-33-15,-65 0 16,-1 33-16,-33-33 0,-33 0 16,0 0-16,-99 0 78,0 0-78</inkml:trace>
  <inkml:trace contextRef="#ctx0" brushRef="#br0" timeOffset="69143.28">33999 20968 0,'-33'-66'0,"33"33"32,0 66-1,0 0-15,0 0-1,0 66-15,0 34 0,0-34 16,0 33-16,0 34 15,0-34-15,0 0 16,0-33-16,0 1 16,0-1-16,0-33 0,33 0 15,-33-33-15,0 0 0,0 0 16,33-33 0,-33-33-1,0 0 1,0-33-16,-33 0 15,33-33-15,0-1 16,0 1-16,0-33 16,0 33-16,0-34 15,0-32-15,0 66 0,33 0 16,0 33-16,0-1 0,0 1 16,0 33-16,0 0 15,0 0-15,1 0 0,-1 33 16,33-33-16,-33 33 15,33 0-15,-33 33 0,0-33 16,0 33-16,0 0 0,0 33 16,0-33-16,-33 33 0,33 1 15,-33-34-15,34 33 0,-68 0 16,34 0-16,-33 0 16,33 0-16,-33-33 0,-33 34 15,33-34-15,0 0 0,0 0 16,0-33-16,0 33 15,-33-33-15,33 0 0,0 0 16,-1-33-16,1 0 16,66 33-1</inkml:trace>
  <inkml:trace contextRef="#ctx0" brushRef="#br0" timeOffset="69571.61">35057 20836 0,'-33'-66'0,"33"33"16,0 66 31,0 0-32,0 0-15,0 33 0,0 33 16,0 1-16,33 32 16,-33-33-16,0 0 0,0 34 15,0-34-15,0 33 16,33-33-16,-33 0 0,0-32 15,0 32-15,0-33 0,0 0 16,0 0-16,0 0 16,0 1-16,0-34 0,0-66 47,33 0-47,1-1 15,-1-32-15,-33-33 16</inkml:trace>
  <inkml:trace contextRef="#ctx0" brushRef="#br0" timeOffset="71181.78">35818 21464 0,'0'0'0,"-66"-66"0,33 66 15,0-33-15,0 33 16,0 0-16,-1 0 0,1 0 15,0 33-15,33 0 0,-33-33 16,33 33-16,-33 0 0,0 34 16,33-34-16,0 0 15,-33 33-15,33 0 0,0-33 16,0 33-16,0 0 0,0-33 16,33 34-16,-33-34 15,0 0-15,33 0 0,0 0 16,0-33-16,0 33 15,0-33-15,1 0 0,-1 0 16,0-33-16,0 33 0,0-33 16,0 0-16,0-33 0,-33 32 15,33-32-15,-33 33 16,0-33-16,0 0 0,0 33 16,0-33-16,0 33 15,0-33-15,-33 32 16,33 68 31,0-1-47,0 0 0,0 0 15,0 33-15,33 0 0,-33 0 16,33-33-16,0 33 16,0-33-16,-33 1 0,33-1 15,0 0-15,0 0 16,1-33-16,-1-33 15,-33 0 1,0 0-16,0-34 16,33 1-16,0 0 15,-33 0-15,0 0 0,0 33 16,0 0-16,0 0 0,0 0 16,0-1 15,0 68 0,0-1-15,0 0-16,0 33 0,0-33 15,0 0-15,33 0 0,0 0 16,-33 33-16,66-33 16,-66 0-16,33 0 0,0-33 15,0 34-15,0-34 0,-33 33 16,33-33-16,0 0 15,-33-33 1,34 33 0,-1-67-16,0 34 15,0-33-15,0 33 0,0 0 16,-33-33-16,33 33 0,-33 0 16,0 0-16,33 0 15,-33-34-15,0 34 0,0-33 16,0 33-16,0 0 0,0 0 15,0 0-15,0 0 16,0 66 47,0 0-63,0 0 15,0 0-15,0 33 16,0 0-16,0 34 0,0-34 15,0 0-15,0 0 0,0 33 16,33 1-16,-33 32 16,33 0-16,-33 0 15,33 1-15,0-1 0,0 0 16,1-32-16,-34-1 0,33 0 16,-33 0-16,33 0 15,-33 1-15,33-34 0,-33 0 16,33 0-16,-33-33 15,33 0-15,-33 0 0,0 0 16,0 0-16,0 0 16,-33-33 15,-33 0-31,33 0 0,-34-33 16,1 0-16,0 0 0,33 0 15,-33 0-15,33-33 16,0 33-16,0-33 0,0 0 15,0-1-15,33-32 0,0 0 16,33 33-16,0-66 16,33 32-16,-33-32 0,33 0 15,0 33-15,0-67 16,1 34-16,-1 33 16,0-1-16,0 34 0,0 0 15</inkml:trace>
  <inkml:trace contextRef="#ctx0" brushRef="#br0" timeOffset="71542.9">37472 20869 0,'-33'-66'0,"66"132"0,-66-165 0,-1 66 0,34 0 16,0 66 46,0 33-62,0 33 16,0 33-16,34 1 16,-34-1-16,0 0 0,0 1 15,0-34-15,33 0 0,-33 0 16,0 0-16,33-32 15,-33-1-15,0-33 0,0 0 16,0 0-16,0 0 0,0 0 16</inkml:trace>
  <inkml:trace contextRef="#ctx0" brushRef="#br0" timeOffset="71859.08">37736 21497 0,'0'0'0,"0"-99"0,0 132 47,0 0-47,0 0 0,0 34 15,0-1-15,0 0 0,0 33 16,0-33-16,0 33 16,0-32-16,0-1 0,0 0 15,0 0-15,33-33 0,-33 0 16,0 0-16,0 0 16,0 0-16,0-66 31,0 0-31,0-33 15,0 0-15,33-33 16,-33-1-16</inkml:trace>
  <inkml:trace contextRef="#ctx0" brushRef="#br0" timeOffset="71979.5">37670 21001 0,'0'0'0,"-33"-33"15,-33-99 1,99 99-1,0 33 1</inkml:trace>
  <inkml:trace contextRef="#ctx0" brushRef="#br0" timeOffset="72842.89">38232 22093 0,'0'0'15,"-33"0"32,33-33 63,33 33-110,-33-33 15,33-34-15,0 1 0,1-33 16,-34 33-16,33-33 0,-33 33 16,0-34-16,0 34 15,0 0-15,0 33 0,0-33 16,-33 66-16,33-33 0,-34 33 15,34 33 17,0 0-32,0 0 0,0 0 15,0 0-15,34 0 16,-1 33-16,33-33 16,0 34-16,0-34 0,-33 0 15,33 0-15,-33 0 16,0 0-16,0 0 0,1 0 15,-34 0-15,0 33 0,0-33 16,0 33-16,-34 1 0,34-34 16,0 33-16,-33-33 15,0 0-15,0-33 0,0 33 16,33 0-16,-33-33 16,0 0-16,0 0 15,33-33-15,-33 0 0,33 0 16,0-33-16,0 33 15,0 0-15,33 0 0,-33-1 16,33 1-16,0 33 16,-33 33 15,33 34-31,-33-34 0,0 33 16,33-33-16,0 33 0,0-33 15,-33 0-15,0 0 16,0-66-1</inkml:trace>
  <inkml:trace contextRef="#ctx0" brushRef="#br0" timeOffset="73217.66">39125 20803 0,'0'-132'15,"0"264"-15,0-297 0,0 131 0,0 1 16,0 0 0,0 66 15,0 34-31,33-34 16,-33 66-16,33-33 15,0 33-15,-33 0 0,0 34 16,0-1-16,0 0 0,0 1 15,0 32-15,-33-33 0,33 0 16,-33-32-16,33-34 16,0 0-16,0-33 0,0 0 15,0 0-15,33-33 0,0 0 16,1 0-16,-1 0 16,0 0-16,0-33 15,33 0-15,0 0 16,0-33-16,-33 33 0,0-33 15,-33 33-15</inkml:trace>
  <inkml:trace contextRef="#ctx0" brushRef="#br0" timeOffset="73518.92">39125 21497 0,'0'0'0,"-66"-33"0,66 0 0,-33 33 16,66 0 15,0 0-15,0 0-16,33 0 0,67 0 15,-34 0-15,0 0 16,0 0-16,-33 0 0,1-33 15,-1 33-15,-33 0 0,0 0 16,-33-33 0,0 66-16,-33-33 15,33 33-15</inkml:trace>
  <inkml:trace contextRef="#ctx0" brushRef="#br0" timeOffset="73760.32">41275 21729 0,'-33'0'16,"66"0"-16,-99-33 0,33 33 0,0-33 0,33 66 47,0 0-47,0 0 15</inkml:trace>
  <inkml:trace contextRef="#ctx0" brushRef="#br0" timeOffset="132852.29">43127 14717 0,'66'0'0,"-99"0"15,0 0 1,66 0 46,0 0-46,-66 0 0,33 34 62,0 32-78,0 0 0,-33 0 15,0 0-15,0-33 0,0 33 16,33-33-16,-33 0 16,33 1-16,0-1 0,0 0 15,0 0 1,0 0-1,33-33 1,0 0 0,0 0-16,0 0 15,33 0-15,-33 0 0,0 0 16,0 0-16,1 0 0,-1 0 16,0 0-16,0-33 15,0 0 1,0 0-16,0-34 0,0 67 15,-33-33-15,33 33 16,-66 0 0,33 33 62,0 1-63,0-1-15,0 33 0,-33 0 16,0 33-16,33-33 0,0 0 16,0 1-16,0-34 15,0 33-15,0-33 0,0 0 16,0 33-16,0-33 16,0 0-16,0 0 15,33-33 1</inkml:trace>
  <inkml:trace contextRef="#ctx0" brushRef="#br0" timeOffset="133720.57">44252 14883 0,'0'0'0,"0"-33"0,0 0 15,-34 0-15,1 0 16,33-1-16,-33 1 16,0 0-16,0 0 0,33 0 15,-33-33 1,-33 0-16,33 0 0,-33 33 16,33-33-16,-33 32 0,-1 1 15,1 0-15,0 0 0,0 33 16,0 0-16,-33 0 15,32 0-15,1 33 0,0 0 16,0 0-16,0 34 0,0-1 16,0 33-16,-1 0 15,34 0-15,-33 1 0,0 32 16,0 0-16,33 0 0,-33 34 16,0-1-16,32-33 15,-32 34-15,33-34 0,33 0 16,-33-32-16,33-1 0,33 0 15,-33 0-15,33 34 16,33-34-16,34 0 16,-1 33-16,0-32 0,0-34 15,1 0-15,-1-33 16,33 0-16,-33-33 0,34 0 16,-34 0-16,0-33 0,33 0 15,-32-33-15,-1 33 0,-33-67 16,33 1-1,0 0-15,1-33 0,-1-34 16,-33 1-16,0-67 16,0 34-16,-33-34 15,-33 34-15,0 33 0,-33-1 16,-33 67-16,-33-33 0,-33 33 16,-34-1-1,1 1-15,-67 66 0,-32 0 16,-1 66-16,1 0 0,-34 33 15,0 0-15</inkml:trace>
  <inkml:trace contextRef="#ctx0" brushRef="#br0" timeOffset="149727.4">32742 16900 0,'0'33'141,"-33"33"-141,33 1 0,-33 32 16,33 0-16,0 0 0,-33 34 15,33-34-15,33 33 16,-33 0-16,0 1 0,0-1 16,0 33-16,0 1 0,0-1 15,0 0-15,0-32 16,0-1-16,0-33 0,0 0 15,0-32-15,0 32 0,0-33 16,0-33-16,0 0 0,0 0 16,33-66 46,-33-33-62,0 0 0,0 0 16,0-34-16,0 1 15,0-33-15,0 0 0,0-1 16,0 1-16,0 0 0,0-34 16,33 34-16,-33 0 0,0 33 15,33-1-15,-33 1 16,0 0-16,0 33 0,0 0 16,0-1-16,0 1 0,0 0 15,0 33-15,0 0 16,0 0-16,0 0 0,0 0 15,0 0-15,0 0 0,33 0 16,-33 0-16,0-1 16,33 34-16,-33-33 0,0 0 15,33 33 1,1-33-16,-1 33 0,0 0 16,0 0-16,33 0 0,0-33 15,0 33-15,0 0 0,34 0 16,-1 0-16,33 0 15,-33 33-15,67-33 16,-34 0-16,66 33 0,-32-33 16,32 0-16,-32 0 15,32 33-15,0-33 0,1 33 16,32-33-16,1 34 0,32-34 16,-32 33-16,33-33 15,-1 0-15,34 33 16,-1-33-16,1 33 0,-33 0 15,-67-33-15,34 0 16,-67 0-16,33 0 0,-32 0 16,-1 0-16,1 0 0,-1 0 15,-33 33-15,0-33 16,34 0-16,-34 0 0,-33 0 16,34 0-16,-34 0 0,0 0 15,0 33-15,-33-33 0,34 0 16,-34 0-1,0 0-15,33 0 0,-33 0 16,-33 0-16,0 0 0,1 33 16,-1-33-16,0 0 15,0 0 1,0 0-16,-33 33 187,0 0-171,0 66-16,0-32 16,0 65-16,0-33 0,0 0 15,33 34-15,-33-34 0,0 33 16,0-33-16,0 1 16,0-1-16,0 0 0,0-33 15,0 33-15,0-33 0,0-32 16,0 32-16,0-33 0,0 0 15,0 0-15,0 0 16,0 0-16,0 0 16,0 0-1,0 0 1,-33-33-16,33 33 16,-33-33 15,0 33-16,-33-33-15,-1 0 16,-65 0-16,0 0 16,0 0-16,-67 0 0,34 0 15,-1 0-15,-32 0 0,-1 0 16,1 0-16,0 0 16,-1 0-16,-32 0 0,-1 0 15,-32 0-15,-34 0 16,-66 34-16,-33-34 15,-33 33-15,66-33 0,34 33 16,65-33-16,34 0 0,-1 0 16,34 0-16,-1 0 0,1 33 15,-1-33-15,1 0 16,-34 0-16,-32 33 16,32 0-16,1-33 15,32 0-15,67 0 0,33 0 16,0 0-16,66 0 0,0 0 15,-1 0-15,1 0 16,0-33-16,0 33 16,33-33 15,0 66-15</inkml:trace>
  <inkml:trace contextRef="#ctx0" brushRef="#br0" timeOffset="151185.7">40250 19182 0,'-33'0'0,"0"0"0,0 0 15,66 0 32,33 0-47,-33 0 0,66 0 16,-33 33-16,33 0 15,-32 1-15,-1 32 0,0 0 16,33 0 0,-33 66-16,33-33 15,-32 34-15,-34-34 0,33-33 16,-33 33-16,0-33 0,-33-32 15,33 32-15,-33-33 0,0 0 16,0 0-16,0 0 16</inkml:trace>
  <inkml:trace contextRef="#ctx0" brushRef="#br0" timeOffset="151541.12">40812 20174 0,'-33'-99'0,"66"66"16,0 33-16,0 0 15,-66 33 1,0 33-16,0-33 16,132 34 15,33-1-31,67 66 16,-67-33-16,-66-66 0,-66-66 15,33 33 1,-33-33-16,33 0 15,-33-33-15,34 0 0,-1 0 16,0 0-16,-33-1 0,33 1 16,-33 0-16,33 33 15,0 0-15,0 33 16,0 33-16,0 0 16</inkml:trace>
  <inkml:trace contextRef="#ctx0" brushRef="#br0" timeOffset="152282.16">41209 20604 0,'0'-33'0,"-33"0"32,33 66-17,0 0 1,0 1-16,33 32 16,-33 0-16,33 33 0,-33-33 15,33 33-15,0-32 0,0 32 16,33 0-16,-33-33 15,0 33-15,34-33 0,-34 1 16,0-1-16,0 0 0,0-33 16,-33 0-16,33-33 15,-33-33 17,0 0-32,0-33 15,0 0-15,0-1 0,0 1 16,0-33-16,0 33 0,0 0 15,0 0-15,0 0 16,0-1-16,0 1 0,33 33 16,-33-33-16,33 33 0,0 0 15,33 33-15,-33 0 16,0 0-16</inkml:trace>
  <inkml:trace contextRef="#ctx0" brushRef="#br0" timeOffset="152877.59">42168 21266 0,'0'66'0,"0"-132"0,-33 132 0,0-66 15,33-33-15,33 0 47,0 0-47,-33 0 16,33 33-16,-66 0 15,66 0-15,0 33 16,0 0-16,0-33 16,0 0-16,0 0 0,0 0 15,-33-33 17,0 0-17,-33 0-15,33 0 0,-33 0 16,0 33-16,33-34 0,-33 34 15,0 0-15,0 0 16,0 0 0,0 34-16,0-1 0,33 33 15,-33-33-15,33 33 16,-33-33-16,33 33 0,0 0 16,0-33-16,0 34 15,33-34-15,0 0 0,0 0 16,33-33-16,0 33 0,33-33 15,-32 0-15,-1-33 0,-33 33 16,33 0-16,-33-33 16,0 0-16,-33 0 0</inkml:trace>
  <inkml:trace contextRef="#ctx0" brushRef="#br0" timeOffset="153378.73">42829 21101 0,'0'66'110,"0"33"-95,0 66-15,0-32 0,0-100 16,0 0-16,0-66 47,0 0-31,0-34-16,0-32 15,0 33-15,0 0 0,0 33 16,33-33-16,1 33 0,-34 0 15,33-34-15,0 34 16,0 33-16,0 0 16,0 0-16,-33-33 0</inkml:trace>
  <inkml:trace contextRef="#ctx0" brushRef="#br0" timeOffset="154022.47">43458 20571 0,'0'33'0,"-33"-231"32,33 165-32,0 66 15,0 0-15,0 0 16,0 0-16,0 0 0,0 0 15,0 34-15,0-1 16,0 33-16,0 33 0,0-66 16,0 34-16,0-1 15,0-33-15,0 33 0,0-33 16,0 0-16,0-33 0,0 34 16,0-34-16,0 0 15,0 0-15,0-66 47,0 0-31,0 0-16,0-34 15,0 1-15,0 0 0,0 0 16,0 0-16,0 33 16,33-33-16,-33 33 0,33 0 15,-33-1-15,33 1 16,0 33-16,-33-33 0,33 33 15,0 0-15,0 0 16,0 0-16,-33 33 0,33-33 16,0 33-16,1 1 15,-34-1-15,0 33 16,0-33-16,0 33 0,-34 0 16,34 0-16,-33 0 0,0-33 15,0 1-15,33-1 16,-33 0-16,0-33 15,0 0 1,0 0-16,33-33 16,0 0-16</inkml:trace>
  <inkml:trace contextRef="#ctx0" brushRef="#br0" timeOffset="155054.51">44318 21101 0,'0'0'0,"0"-100"0,0 67 0,-33 0 15,0 0 1,-1 33-16,1 0 0,0 0 15,0 0 1,33 33 0,-33 0-1,33 0-15,-33 33 16,0-32-16,0 32 0,0-33 16,0 33-16,33-33 0,0 0 15,0 0 1,0 0-16,33-33 0,-33 33 15,33 0-15,0-33 0,0 0 16,0 0-16,0 0 16,0 0-1,0 0-15,0-33 0,-33 0 16,34 0-16,-34-33 16,33 33-16,-33-33 0,0 33 15,0-33-15,0 32 16,0 1-16,-33 33 15,33 33 32,0 1-47,0-1 16,0 0-16,0 33 0,0-33 16,33 0-1,-33 0-15,33 0 0,0-33 16,0 33-16,0-33 15,-33-33 17,0-33-17,0 0-15,0-33 0,0-1 16,0 34-16,0-33 16,0 33-16,33 0 0,-33 0 15,0-1-15,33 1 0,-33 0 16,33 33-16,-33 0 15,33-33-15,0 66 0,0-33 16,-33 0-16,0 0 0,-33 0 16,33-1-16,0 68 47,0 32-32,0-33-15,0 33 0,0-33 16,0 66-16,0-33 0,0 34 15,0-34-15,0 33 16,0 0-16,0 0 0,0 1 16,0-34-16,0 0 0,0 0 15,0 0-15,0-33 16,0 0-16,0 0 0,33-33 47,-33 33-16,-33-33-31,-33 34 0,-33-1 16,0-33-16,-1 33 15,-32 0-15,66-33 0,-33 33 16,33 0-16,-34 0 16,1 33-16,33 0 15</inkml:trace>
  <inkml:trace contextRef="#ctx0" brushRef="#br0" timeOffset="155749.43">41110 22853 0,'-100'0'16,"200"0"-16,-233 0 0,100 0 0,-33 0 15,33 0-15,0 0 16,33-33-1,33 33 1,33 0-16,0 0 16,34-33-16,32 33 15,0-33-15,0 33 0,1-33 16,-34 33-16,33-33 0,-66 33 16,34 0-16,-34 0 15,-33 0-15,0 0 0,0 0 16,-66 33 15,33 0-31,-33-33 0,0 33 16,0-33-16</inkml:trace>
  <inkml:trace contextRef="#ctx0" brushRef="#br0" timeOffset="156038.88">41540 22853 0,'0'0'0,"-33"0"31,-1 0-16,34-33-15,-33 66 16,33 0-16,0 1 16,33 32-16,-33 0 15,0 0-15,0 33 0,34-33 16,-34 34-16,0-34 0,33 33 16,-33-33-16,0 0 15,33 33-15,-33-32 0,0-1 16,33 0-16,-33-33 0,0 0 15,0 0-15,33 0 16,0-33 15,0-33-31,0 33 16,-33-33 0</inkml:trace>
  <inkml:trace contextRef="#ctx0" brushRef="#br0" timeOffset="156484.12">42267 23614 0,'33'-33'0,"-66"-33"31,0 66-31,0-33 0,0 33 16,0 0-16,0 0 15,0-33-15,0 33 0,0 0 16,0 0-16,-1 0 0,34 33 16,-33 0-16,33 0 0,-33 0 15,33 0-15,-33 0 16,33 33-16,0-33 0,0 0 16,33 34-16,-33-34 0,33 0 15,0 33-15,1-66 16,-1 33-16,0-33 0,0 33 15,0-33-15,0-33 16,0 33-16,0-33 16,-33 0-1,33-33-15,-33-1 0,0 34 16,0 0-16,0-33 16,0 33-16,-33 0 0,33 0 15,-33 0 1,66 33-1,-33 33-15,33-33 16</inkml:trace>
  <inkml:trace contextRef="#ctx0" brushRef="#br0" timeOffset="156887.66">42829 23482 0,'-66'-33'0,"-33"-67"15,66 100 1,0 0-16,0 0 0,0 0 16,0 34-16,33-1 0,-33 0 15,33 0-15,-33 0 16,33 0-16,-34 33 0,34-33 15,0 0-15,0 0 0,34 0 16,-34 0-16,33 0 0,0-33 16,0 34-16,0-34 15,0 33-15,0-33 0,0 0 16,0 0 0,0 0-16,-33-33 15,33-1-15,0-32 16,-33 33-16,0 0 0,33-33 15,-33 33-15,0 0 16,-33 0-16,33 0 0,-33-33 16,33 33-16,0-1 15</inkml:trace>
  <inkml:trace contextRef="#ctx0" brushRef="#br0" timeOffset="157212.31">42962 22920 0,'0'-67'0,"0"1"31,0 33-31,0 66 32,0 0-17,0 33-15,0 1 0,0-1 16,0 33-16,0-33 15,0 33-15,0-33 0,33 1 16,-33 32-16,0-33 0,0 0 16,33 0-16,-33-33 0,0 33 15,0-32 1,0-68 31,0 1-32</inkml:trace>
  <inkml:trace contextRef="#ctx0" brushRef="#br0" timeOffset="157540.63">43292 22886 0,'0'0'0,"0"-165"31,0 132-15,0 66 0,0 0-1,0 0-15,0 33 0,0 1 16,0 32-16,0-33 0,0 33 16,0-33-16,-33 33 15,33-32-15,0 32 0,0-33 16,33 0-16,-33 0 0,0-33 15,0 33-15,0-32 16,0-1-16,0 0 16,34-66 15,-34 0-15</inkml:trace>
  <inkml:trace contextRef="#ctx0" brushRef="#br0" timeOffset="157975.94">43590 23316 0,'0'-33'0,"0"-33"31,0 99-16,-33-33 1,33 33-16,-33 0 0,33 0 16,-33 1-16,0-1 0,0 0 15,0 0-15,0 0 16,0-33-16,66 0 78,0 0-62,0 33-16,0 0 0,0 0 15,0-33-15,0 33 0,0 0 16,-33 0-16,33-33 16,0 33-16,0 0 15,-66 0 1,33 1-16,33-34 15</inkml:trace>
  <inkml:trace contextRef="#ctx0" brushRef="#br0" timeOffset="158438.31">43822 23052 0,'0'33'0,"0"-66"0,-33 66 0,33-66 15,-34 33-15,34-33 16,34 33 0,-1-33-16</inkml:trace>
  <inkml:trace contextRef="#ctx0" brushRef="#br0" timeOffset="159435.01">44318 22655 0,'0'-33'16,"-33"0"-16,0-33 15,66 99 1,-33 0-16,33 0 16,0 0-16,-33 0 47,0 33-47,-33 0 0,33 0 15,0 1-15,0-1 16,0 0-16,0 0 0,33 0 15,-33 0-15,0-33 0,0 0 16,33 34-16,-33-34 16,0 0-16,0 0 15,0 0-15,0 0 0,0 0 16,0 0 0,0 0-16,0 0 15,-33-33 79,0-33-94,0 33 16,33-33-1,-33 33-15,33-33 16,0 0-16,-34 0 0,1 0 15,0 33 1,33-33-16,0 0 16,-33 33-16,33-33 15,-33 0-15,33-1 16,-33 1-16,33 0 16,99 0 124,34-33-124,65 0-16,-33 0 0,-32 33 15,-67 33-15,-33 0 16,0 0-16,-33-33 0,0 66 31,-33 0-15,33 0-16,-33-33 16,-66 33-16,-1 0 0,34-33 15,-33 0-15,33 0 16,33 0-16,-33 33 0,33-33 15,-34 33-15,34-33 0,0 33 16,0 0-16,0-33 16,0 33-16,0 0 0,0 1 15,0-34-15,33 33 16,-33-33 0,66 0-16,-33 33 0</inkml:trace>
  <inkml:trace contextRef="#ctx0" brushRef="#br0" timeOffset="159723.25">43954 23482 0,'0'33'31,"0"0"94,33 66-109,-33 0-16,0 1 16,0-1-16,33-33 0,-33 0 15,0 0-15,33 33 0,-33-32 16,33-1-16,-33-33 15,33-33-15,-66 0 0</inkml:trace>
  <inkml:trace contextRef="#ctx0" brushRef="#br0" timeOffset="185436.44">32709 3803 0,'0'-33'0,"0"0"0,0 0 16,0 66 78,0 33-94,-33 1 15,33-1-15,0 33 16,-33-33-16,33 33 0,33-33 16,-66 34-16,33-34 0,0 0 15,0 0-15,0 0 16,0 0-16,0-33 0,0 0 15,0 1-15,0-1 16,0-66 0,0-1-1,0 1-15,0-33 16,-33 33-16,33-33 16,-33 0-16,33 33 0,0-33 15,0-34-15,0 34 0,0 0 16,0 0-16,0 0 0,33 0 15,-33 0-15,33-1 16,-33 34-16,33 0 0,0-33 16,33 33-16,-33 0 15,0 33-15,34-33 0,-34 33 16,0 0-16,0 0 0,0 33 16,0-33-16,0 33 15,0 0-15,0 0 0,-33 33 16,0 1-16,33-34 0,-33 33 15,0 0-15,0 0 16,-33-33-16,33 0 0,-33 0 16,0 0-16,0-33 0,0 33 15,0-33-15,-33 33 0,33-33 16,-1 0-16,1 0 16,0 0-16,0 0 0,0 0 15,33-33-15</inkml:trace>
  <inkml:trace contextRef="#ctx0" brushRef="#br0" timeOffset="185920.66">33834 4266 0,'-33'-33'0,"-67"-66"16,100 66-1,-33 33-15,0 0 31,0 0 1,0 33-17,33 0-15,-33 0 0,0 33 16,0-33-16,33 34 0,0-34 16,0 0-16,0 0 15,0 0-15,0 0 0,0 0 16,33 0-16,-33 0 0,33-33 15,0 33-15,0-33 16,0 0-16,0 0 16,0-33-1,-33 0 1,33 0-16,34-33 0,-34 0 16,0 0-16</inkml:trace>
  <inkml:trace contextRef="#ctx0" brushRef="#br0" timeOffset="186131.46">33867 4266 0,'0'-33'0,"0"133"0,0-167 0,0 1 16,0 33-16,0 0 15,0 66 32,0 0-31,0 33 0,0-33-16,0 1 0,0-1 15,0 0-15,0 0 0,0 0 16,0 0-16,33 0 15,0 0-15,0 0 16,0-33 0</inkml:trace>
  <inkml:trace contextRef="#ctx0" brushRef="#br0" timeOffset="186434.21">34264 4068 0,'0'-33'0,"0"66"0,0-99 16,-34 66-1,34 33 32,0 0-47,0 0 0,0 33 16,0-33-16,34 33 15,-34 1-15,33-1 0,-33-33 16,0 33-16,0-33 0,0 0 16,0 0-1,0-66 32,0-33-47</inkml:trace>
  <inkml:trace contextRef="#ctx0" brushRef="#br0" timeOffset="186591.45">34131 3638 0,'33'0'0,"-33"33"15,0 0 16,0 0-31</inkml:trace>
  <inkml:trace contextRef="#ctx0" brushRef="#br0" timeOffset="187257.86">34859 4134 0,'33'-33'31,"-33"0"0,-33 33-15,33-33-16,-33 33 0,0-33 16,0 33-16,0 0 15,-1 0 1,1 0-16,0 0 0,0 0 15,0 33 1,33 33-16,0-33 16,-33 0-16,33 0 0,0 33 15,0-33-15,0 1 0,0-1 16,0 0-16,0 0 16,33 0-16,-33 0 15,33-33-15,0 0 0,0 0 16,0 0-1,1 0-15,-1-33 16,-33 0-16,33 0 0,0-33 16,-33-1-16,33 34 15,-33-33-15,0-33 0,0 33 16,0 0-16,0-34 0,0 34 16,0-33-16,0 33 0,0 33 15,0 0-15,0 0 16,-33 33-16,33 33 47,0 0-47,0 33 0,-33 0 15,33 0-15,0 34 0,0-34 16,0 0-16,33 0 16,-33 0-16,0 0 0,33 0 15,-33-33-15,33 34 0,0-34 16,-33 0-16,33-33 15,0 33-15,0-33 16,33 0-16,1 0 0,-34 0 16,-66 0-1</inkml:trace>
  <inkml:trace contextRef="#ctx0" brushRef="#br0" timeOffset="188312.65">36116 3836 0,'0'34'78,"0"32"-78,0 0 0,0 0 16,0 0-16,0 0 0,0-33 16,0 33-16,0 1 15,0-34-15,33 33 0,-33-33 16,33-33-16,0 33 0,0-33 15,0 0-15,0 0 16,0-33-16,0 33 16,0-33-16,-33 0 0,33 0 15,-33-33-15,33-1 0,-33 34 16,0 0-16,0 0 16,0 0-16,0 0 0,0 66 62,0 0-62,0 0 16,0 0-16,0 0 15,0 0-15,33 1 0,1-1 16,-1 0-16,0-33 0,0 33 16,0-33-16,0 0 15,0 0-15,0 0 16,-33-33-16,0 0 15,33 0-15,-33-1 16,0-32-16,0 33 0,0-33 16,0 33-16,-33 0 0,0 0 15,33 0-15,-33 0 16,33 0-16,0 66 16,0-66-1,33 0-15</inkml:trace>
  <inkml:trace contextRef="#ctx0" brushRef="#br0" timeOffset="188768.57">37075 3969 0,'0'0'0,"0"33"0,0 0 15,0-66-15,0 66 31,33-33-15,0 0-16,-33 33 0,66-33 16,-33 0-1,0 0-15,0 0 0,-33-33 32,33 33-32,-33-33 15,0 0-15,0 0 16,0 0-16,0 0 15,0-1-15,-33 34 0,0 0 16,0 0 0,0 0-1,33 34-15,-33-1 16,0 33-16,33-33 16,-33 33-16,33-33 0,0 0 15,0 0-15,0 33 0,0-33 16,33 0-16,-33 1 15,33-1-15,0-33 0,0 33 16,0-33-16,0 0 16,33-33-16,1 0 15,32-1-15,-33-32 0</inkml:trace>
  <inkml:trace contextRef="#ctx0" brushRef="#br0" timeOffset="189335.26">37703 3373 0,'0'0'0,"-33"-33"0,0 0 0,0 0 15,33 66 17,0 33-17,0-32-15,0 32 16,0 0-16,0 33 15,0-33-15,33 0 0,-33 34 16,0-34-16,0 0 0,0 33 16,33-33-16,-33-33 15,0 33-15,33-33 0,-33 34 16,0-34-16,0-66 47,0 0-32,0-1-15,0 1 16,-33-33-16,33 33 0,0-33 16,0 33-16,0 0 0,0 0 15,33 0-15,0 0 0,0 0 16,0 33 0,0 0-16,0 0 15,1 0 1,-1 0-16,-33 33 15,33 0-15,-33 0 16,0 0-16,33 0 16,-33 0-16,0 0 0,0 0 15,0 0-15,0 0 0,-33 33 16,0-32-16,0-34 16,-1 33-16,1 0 0,0-33 15,0 0-15,0 0 0,0 0 16,33-33-1</inkml:trace>
  <inkml:trace contextRef="#ctx0" brushRef="#br0" timeOffset="190010.09">38332 4333 0,'-34'66'0,"34"-99"78,0 0-62,0-1-16,0-32 15,34 0-15,-34 0 0,33 0 16,-33 0-16,0 0 0,0-1 16,0 34-16,0 0 15,0 0-15,-33 0 0,-1 33 32,34 33-17,0 0 1,34-33-1,-34 33-15,33 0 16,0 1-16,0-1 0,0 0 16,0 0-16,33 0 0,-33 0 15,0 33-15,0-33 16,-33 0-16,33 0 0,-33 0 16,0 0-16,0 0 0,0 1 15,0-1 1,-33-33-1,0-33 17,33-1-17,-33 34-15,33-33 0,0 0 16,0 0 0,33 33 30,0 33-30,0-33 0,0 0-16,0 0 0</inkml:trace>
  <inkml:trace contextRef="#ctx0" brushRef="#br0" timeOffset="190286.18">39026 3836 0,'0'0'0,"0"-33"16,0 0-16,-33 33 0,0 0 31,33 33-15,0 0-1,0 34-15,0-34 16,33 33-16,-33 0 0,33 0 15,-33 0-15,0-33 16,0 33-16,0-32 16,33-1-16,0-33 15,0 0-15,0 0 16,-66 0-16</inkml:trace>
  <inkml:trace contextRef="#ctx0" brushRef="#br0" timeOffset="190459.87">38960 3506 0,'0'0'0,"-33"-66"15,33 33 1,-33 33-16,33 33 31,0 0-15,33-33-1</inkml:trace>
  <inkml:trace contextRef="#ctx0" brushRef="#br0" timeOffset="190798.69">39489 3274 0,'-132'0'16,"132"33"15,0 0-31,0 34 16,0-1-16,33 33 16,0-33-16,-33 0 0,0 0 15,33 0-15,-33 1 0,0-1 16,33 0-16,-33-33 15,0 33-15,0-33 0,0 0 16,0 0-16,0 0 0,0-66 63,0 0-63</inkml:trace>
  <inkml:trace contextRef="#ctx0" brushRef="#br0" timeOffset="191018.31">39390 3770 0,'0'0'0,"-66"0"16,99 0 30,0 0-46,0 0 16,0 0-16,0 0 16,33 0-16,0 0 0,34-33 15,-34 0-15,0 33 0</inkml:trace>
  <inkml:trace contextRef="#ctx0" brushRef="#br0" timeOffset="191556.55">39985 3605 0,'-33'0'16,"33"33"15,0 0-15,0 0-1,33-33 1,-33 33-16,33-33 0,0 0 15,33 0-15,-32 0 0,-1 0 16,0 0-16,0 0 16,0 0-16,-33-33 47,33 0-47,-33 0 15,0 0-15,33 0 16,-66 33-1,0 0-15,33-33 0,-33 33 16,0 0-16,0 33 0,0 0 16,-1 0-16,1 0 15,0 0-15,0 33 0,0-33 16,0 34-16,33-34 0,-33 33 16,33 0-16,0-33 15,0 0-15,33 0 0,0 0 16,33 0-16,-33-33 0,34 0 15,32 0-15,-33 0 16,-33-33-16,33 33 0,-33-33 16,0 33-16,0-33 0,0 0 15,-33 0 1,-33 33 0,0 33-1</inkml:trace>
  <inkml:trace contextRef="#ctx0" brushRef="#br0" timeOffset="192979.99">33536 5490 0,'33'0'0,"-66"0"62,-33 0-46,0 0-16,-1 0 0,1 0 15,33 0-15,-33 33 16,33-33-16,0 0 0,0 0 16,0 0-16,0 0 0,0 0 15,0 0 1,66 0 0,-33 33 30,0 0-46,0 0 16,0 0-16,0 34 16,0-1-16,0-33 0,0 33 15,0-33-15,0 0 0,0 33 16,0-33-16,0 0 16,0 0-16,0-66 93,0 0-77,33 0-16,0 33 0,-33-33 16,33 33-16,0 0 0,0 0 15,0 0-15,0 0 16,0 0-16,0 0 0,0 0 15,0 0-15,34 33 0,-34 0 16,0 0-16,0 34 16,0-34-16,-33 0 0,0 33 15,0-33-15,0 0 0,0 0 16,0 0-16,-33 0 16,0 0-16,0 0 0,0-33 15,0 33-15,-1-33 16,1-33-16,0 33 0,0 0 15,0-33-15,0 0 16,0 33-16,0-33 0,33 0 31,33 33 1,0 0-17,0 33-15,0 0 16,0 0-16,0 0 0,0 34 15,1-34-15,-1-33 0,33 0 16</inkml:trace>
  <inkml:trace contextRef="#ctx0" brushRef="#br0" timeOffset="193656.53">34230 5457 0,'0'0'0,"-33"-99"0,0 66 0,0 33 16,0 0-16,0 0 15,0 0-15,0 0 16,0 33-16,0 0 15,0 33-15,0 0 16,0 0-16,33 0 0,0 1 16,0-34-16,-33 33 0,66-33 15,-33 0-15,0 0 0,33-33 16,-33 33-16,33-33 16,0 0-1,0 0-15,0 0 16,-33-33-16,33 33 15,0-33-15,0 33 0,0 0 16,0-33-16,0 33 16,0 0-1,-33 33 1,34-33-16,-34 33 0,33 0 16,-33 0-16,0 0 15,33 0-15,-33 0 0,0 0 16,0 1-16,0-1 15,-33 0-15,33 0 16,-33 0-16,-34 0 16,34-33-16,0 0 0,0 0 15,0 0 1,0 0-16,0 0 0,0-33 16,66 33-1,0 0 32,0 0-47,0 0 16,0 0-16,0 0 15,0 0 1</inkml:trace>
  <inkml:trace contextRef="#ctx0" brushRef="#br0" timeOffset="194014.56">34098 5292 0,'0'0'0,"0"-33"0,-33 0 0,0 33 16,66 0-1,-33 33 16,0 0-31,0 66 16,0 0-16,33 33 16,-33-32-16,0 32 0,33-33 15,-33 33-15,33-32 0,-33-1 16,0-33-16,0 33 16,0-33-16,33 1 0,-33-34 15,0 0-15,0 0 0,0 0 16,0 0-1,0-66 1,33 0-16,-33 0 16,34 0-16,-34 0 15,33-34-15</inkml:trace>
  <inkml:trace contextRef="#ctx0" brushRef="#br0" timeOffset="194363.25">34991 5325 0,'0'0'16,"33"-99"-16,-33 132 47,0 33-32,-33 33-15,0 0 0,0 33 16,-33 34-16,33-34 0,0 0 16,0 34-16,-34-34 15,34 0-15,0 1 0,0-1 16,33-66-16,-33 33 0,33-66 16,0 0-16,0 1 15,0-1-15,0-66 16,-33 33-16,33-34 15,33 1 1,-33-33-16,33 0 0</inkml:trace>
  <inkml:trace contextRef="#ctx0" brushRef="#br0" timeOffset="195197.31">35223 5722 0,'33'-33'0,"-66"-1"0,0 34 15,66 0 1,-33 34 0,0-1-16,0 33 15,0-33-15,0 0 0,0 33 16,0-33-16,33 33 15,-33 0-15,0-33 0,0 1 16,0-1-16,0 0 16,0-66 46,0 0-62,0-34 16,0 34-16,0-33 0,-33 0 15,33 33-15,0 0 0,0-33 16,0 33-16,0 0 16,0 0-16,0-1 0,33 1 15,0 33-15,0-33 0,0 33 16,0 0-16,0 0 16,0 0-16,0 33 15,-33 0-15,33-33 0,-33 34 16,33-1-16,-33 33 15,33-33-15,-33 33 0,34 0 16,-34 0-16,0-33 0,0 0 16,-34 0-16,34 1 15,0-68 32,0 1-47,0 0 0,0-33 16,-33 0-16,33 33 0,0-33 15,0 33-15,0 0 16,0 0-16,33 0 0,-33-1 16,34 1-16,-1 33 0,-33-33 15,33 33-15,0 0 16,0 0-16,0 0 16,0 33-16,-33 0 15,33 1 1,-33-1-16,0 0 15,33 33-15,0-33 0,-33 0 16,33 0-16,-33 0 0,0 0 16,0 0-16,0 0 15</inkml:trace>
  <inkml:trace contextRef="#ctx0" brushRef="#br0" timeOffset="195630.8">36579 5622 0,'0'-33'0,"0"66"0,0-99 16,0 33-16,-33 33 0,-1-33 15,34 0 1,-33 33-16,0 0 16,0 0-16,0 0 15,0 0 1,0 33 0,0 0-16,0 0 0,33 0 15,-33 0-15,33 0 0,0 34 16,-33-34-16,33 0 15,0 0-15,0 33 0,0-33 16,33 0-16,0 0 16,0-33-16,0 0 15,0 0-15,0 0 16,0 0-16,0-33 16,0 0-16,-33 0 15,0 0 1,0 0-16,0 0 0,33 0 15,-33 0-15,0 0 16,0-1-16,34 1 0,-34 0 16,0 0-16,0 0 0</inkml:trace>
  <inkml:trace contextRef="#ctx0" brushRef="#br0" timeOffset="196182.08">36777 5490 0,'66'0'0,"-66"33"79,0 33-64,0-33-15,0 34 0,0-1 16,0-33-16,0 33 15,0-33-15,0 0 0,0 0 16,0 0 0,0-66-1,0 0 17,0 0-32,-33-33 15,33 0-15,0 33 16,-33-34-16,33 34 0,0 0 15,33-33-15,0 33 16,0 0-16,0 0 0,0 0 16,1 33-16,-1-33 15,0 33-15,0 0 16,0 0-16,-33 33 0,33-33 16,0 33-1,0 0-15,-33 0 16,0 0-16,33 33 15,-33-33-15,0 34 0,33-34 16,-33 0-16,0 0 16</inkml:trace>
  <inkml:trace contextRef="#ctx0" brushRef="#br0" timeOffset="196509.21">37439 4928 0,'-34'-99'0,"34"66"15,0 66 32,0 33-31,0 0-16,34 33 0,-34 0 15,0-32-15,0 32 16,0-33-16,0 0 16,0 0-16,33 0 15,-33-33-15,0 34 0,0-34 16,0 0-16,0 0 15,0 0 1,0 0 0,0-66-16,0 0 15</inkml:trace>
  <inkml:trace contextRef="#ctx0" brushRef="#br0" timeOffset="197260.76">37273 5358 0,'0'0'0,"66"0"31,0-33-31,1 0 0,-1 0 16,0 0-16,0-1 0,-33 1 15,0 33-15,0-33 0,-33 0 16,33 0-16,-33 0 16,0 0-16,-33 0 15,33 0-15,0 0 16,-33 0-16,33 0 0,-33 0 16,33-1-1,0 68 16,0-1-31,0 0 16,0 33-16,0 0 16,-33 33-16,33-33 0,0 1 15,0 32-15,0-33 16,33 33-16,-33-33 0,0 33 16,33-65-16,-33 32 15,0-33-15,0 0 0,0 0 16,0-66 31,0 0-47,0-33 0,0-1 15,0 1 1,0 0-16,33 0 0,0 0 16,-33 0-16,33 33 0,0 0 15,1 33-15,-34-33 16,33 33-16,0 0 15,0 33-15,0-33 16,0 33-16,-33 0 16,33 33-16,0-33 15,0 33-15,0-33 0,-33 33 16,33-33-16,-33 0 16,33-66 30,0 0-30,1 0-16,-1 0 0,0 33 16</inkml:trace>
  <inkml:trace contextRef="#ctx0" brushRef="#br0" timeOffset="197821.53">33503 7309 0,'-132'0'15,"264"0"-15,-298 0 0,200-33 78,32 33-62,66-33-16,100 0 16,131-66-16,34-1 0,66 1 15,-33 0-15,0 0 16,-33 33-16,-33 0 0,-33-1 15,-34 1-15,-65 0 16,-34 33-16,-33 0 16,-98 0-16,-34 33 0,0 0 15,-66 0-15,33 33 32,-33 33-32,-34 0 15,1 0-15,-33-33 0,33-66 16</inkml:trace>
  <inkml:trace contextRef="#ctx0" brushRef="#br0" timeOffset="-182186.17">32081 3373 0,'-33'0'16,"33"-33"-1,-33 33 1,33 33 62,0 1-78,0 32 16,0 33-16,33 33 15,0-33-15,-33 34 0,0 32 16,0 0-16,0 34 0,0-1 15,0-32-15,0 32 16,0 34-16,0-1 16,33 1-16,-33-1 0,33-66 15,-33 1-15,33-34 16,-33 0-16,0-32 0,0 32 16,33-33-16,-33 33 0,0-32 15,0-34-15,33 0 16,-33 0-16,0-33 0,0 0 15,33 0-15,-33 0 16,0-66 31,0 0-31,0 0-16,0-33 15,33-33-15</inkml:trace>
  <inkml:trace contextRef="#ctx0" brushRef="#br0" timeOffset="-181346.2">32345 3340 0,'0'-33'16,"-33"33"-16,66 0 47,0 0-32,67 0-15,-1-33 16,66 0-16,1 0 0,-1 33 16,66-33-16,1 0 15,66 0-15,32 33 16,34-33-16,-33 0 0,-33 33 15,-34 0-15,1 0 0,-34 0 16,34 0-16,-34 0 16,34 0-16,-1 0 15,34 0-15,0 0 0,-1-33 16,-32 33-16,-67-33 16,-65 33-16,-1-34 0,-33 34 15,0 0-15,1-33 0,-34 33 16,0 0-16,-33-33 15,0 33-15,0 0 0,0 0 16,0 0 0,-33-33-16,33 33 15,-66 0 17,0 33-17,33 0-15,0 0 16,0 1-16,33-1 15,0-33 1,0 0 78,1 33-79,-1-33-15,0 0 0,33 0 16,0 0-16,0-33 16,0 33-16,0 0 0,-33-33 15,34-1-15,-34 34 0,0-33 16</inkml:trace>
  <inkml:trace contextRef="#ctx0" brushRef="#br0" timeOffset="-180466.37">39423 2712 0,'231'33'16,"-462"-66"-16,562 66 0,-67-33 15,-198 0-15,1 0 16,-34 0-16,0 0 0,0 0 16,0 33-16,0-33 15,-33 33-15,33 0 16,0 0-16,0 0 16,0 34-16,-33-34 0,33 0 15,-33 0-15,33 0 16,-33 33-16,33-33 0,-33 33 15,0 0-15,0 34 16,0-1-16,0 0 0,0 33 16,0 1-16,0-1 0,0 0 15,0 34-15,0-34 16,0 0-16,0 0 0,0-32 16,0 32-16,0-33 0,0-33 15,0 34-15,0-34 0,0 0 16,0 0-1,0 0-15,0 0 0,0-33 16,-33 33-16,33-32 0,0-1 16,0 0-1,0 0-15,-33 0 0,33 0 16,0 0-16,0 0 0,-33 0 16,33 0-16,-33 0 15,0 0-15,33 0 0,-33 0 16,0-33-1,33 34-15,-33-34 16,0 33-16,0-33 0,-33 33 16,32-33-16,-32 33 0,33-33 15,-33 0-15,0 33 16,-33-33-16,33 0 0,-67 0 16,34 33-16,-33-33 0,-34 0 15,1 0-15,0 0 16,-34 0-16,1 33 0,-34-33 15,1 33-15,-67 0 16,0 0-16,-65 33 16,65 1-16,0-1 0,34 0 15,65 0-15,-32 0 0,32 0 16,1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2:31:14.30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8864 13229 0,'0'-33'141,"-34"33"-141,-32-33 15,0 0-15,-33-33 0,33 33 16,-33 33-16,32-33 0,-32 0 16,33 0-16,-33 33 0,0-34 15,32 34-15,-32-33 16,33 33-16,-33-33 0,0 33 16,33-33-16,-34 33 0,34-33 15,-33 33-15,0-33 16,0 33-16,-1-33 0,34 33 15,-33-33-15,0 33 0,0-33 16,-34 0 0,34 33-16,-33 0 0,32-33 15,1 33-15,0 0 0,0 33 16,0-33-16,-1 33 16,1-33-16,0 0 0,0 33 15,33-33-15,-34 33 0,1 0 16,-33-33-16,33 33 15,-1-33-15,-32 33 0,33 0 16,0-33-16,-1 33 0,1 0 16,33-33-16,33 34 0,-33-1 15,33 0-15,-33 0 16,33 0-16,0 0 0,-1 0 16,-32 33-16,33-33 0,0 33 15,0-33-15,0 34 16,0-34-16,-33 33 0,33 0 15,0 0-15,-33 0 16,-1 0-16,34-33 0,-33 34 16,33-1-16,-33 0 15,0 33-15,33-33 0,-33 33 16,-1 1 0,1-1-16,0 33 0,0-33 15,33 1-15,0-1 0,0 0 16,0-33-16,33 33 15,-33 1-15,33-1 0,0-33 16,0 33-16,0 0 0,0-32 16,33 32-16,-33 0 15,33 0-15,0 0 0,-33 1 16,33-1-16,-33 0 0,33 33 16,0-32-1,-33-1-15,33 0 0,0 0 16,0 0-16,0 1 15,0 32-15,0 0 0,34-33 16,-1 1-16,-33-1 16,33 0-16,0-33 0,33 0 15,-32 1-15,32 32 16,-33-66-16,33 33 0,0-33 16,1 33-16,-1-33 0,0 0 15,0 0-15,0-33 16,1 34-16,-1-1 0,0-33 15,0 0-15,0 0 0,34 0 16,-34 0-16,33 0 0,-32-33 16,32-1-16,0 34 15,0-33-15,1 0 0,-1 0 16,0 33-16,-33-33 16,34 0-16,-34 33 15,0-33-15,-33 33 0,34-33 16,-34 33-16,0-33 0,0 0 15,0 0-15,0-33 16,34-1-16,-34 1 0,33 0 16,-33 0-16,33 0 0,0 0 15,-32 0-15,-1-1 16,33 1-16,-33 0 0,0 0 16,0 0-16,1 0 0,-1 0 15,0-1 1,33-32-16,-33 0 0,33 0 15,-32 0-15,32-1 0,-33 1 16,-33-33-16,0 33 16,33-34-16,-33 1 0,0 33 15,-33 0-15,33-34 0,-33 34 16,0-66-16,0 32 16,0-32-16,0 0 0,0-34 15,0 34-15,-33 0 16,0-1-16,0 1 15,0 32-15,0 34 0,0 0 16,0 66-16,0 0 0,0 33 16,-33 33-1,33 0-15</inkml:trace>
  <inkml:trace contextRef="#ctx0" brushRef="#br0" timeOffset="1752.04">14354 13295 0,'0'-33'31,"0"0"-16,-33 0-15,-1-33 16,-32 33-16,0-33 0,0 0 16,0 33-16,0-34 0,-33 34 15,-1-33-15,-32 33 16,0-33-16,-1 33 16,-65 0-16,0 0 0,-1 0 15,1 0-15,-1 33 16,34 0-16,-34 33 0,1-33 15,0 33-15,32 0 0,1 0 16,33 0-16,-1 0 16,1 0-16,33 33 0,0-33 15,-1 33-15,1 1 16,0-34-16,33 66 0,-33-33 16,32 0-16,1 33 0,0 1 15,0 32 1,0-33-16,0 33 15,-34 34-15,67-67 0,-33 33 16,33-66-16,0 1 0,33-1 16,-33 0-16,0 0 15,0 0-15,33 0 0,-33 0 16,0 1-16,33 32 0,-33-33 16,0 33-16,33 33 15,0-32-15,-34-1 0,34 0 16,-33-33-16,33 33 0,0 1 15,0-34-15,-33 0 16,33 0-16,0 33 0,0-32 16,0-1-16,33 33 0,-33 0 15,33 0-15,1 1 16,-1-1-16,33 33 16,0 0-16,0-32 0,0 32 15,33-33 1,-32 0-16,32 34 0,0-34 15,0 0-15,0-33 0,1 33 16,-1-32-16,0 32 16,33-33-16,-32 33 0,32-33 15,0 0-15,34-33 0,-34 1 16,33-34-16,1 0 0,32-34 16,-33 1-16,34-33 15,32 0-15,-32 0 0,32-33 16,1-34-16,32 1 15,-32-33-15,-1-1 16,-65 1-16,-1 0 16,0-1-16,1-32 0,-1-1 15,-66 34-15,1-33 16,-1 65-16,-66-32 0,33-33 16,-33 32-16,0-32 0,-33-1 15,0-32-15,0-1 16,-33-32-16,0-34 15,-33-33-15,-33 1 0,-34 32 16,1 66-16,0 34 16,-34 33-16,-32 32 0,-33 1 15,-67 66-15,-66 33 16,-66 33-16,0 0 16,33 66-16,0 66 0,1 1 15,-1 65-15,-66 133 16,-100 99-1,1 165-15,33 33 0,132-65 16,166-34-16,98-99 16,100 0-16,66 0 15,33-34-15,34-98 0,-1-132 16</inkml:trace>
  <inkml:trace contextRef="#ctx0" brushRef="#br0" timeOffset="50941.51">41374 12998 0,'0'-33'0,"0"66"15,0-66 79,0 0-94,0-34 16,0 34-16,0 66 15,0 0 1,0 34-16,0-1 16,-33 0-16,33 0 0,-33 33 15,33-33-15,-33 1 16,0-1-16,0 0 0,0 0 16,0 0-16,0 0 0,0 0 15,-1 1 1,1-34-16,-33 33 0,33-33 15,0 0 1,0-33 0</inkml:trace>
  <inkml:trace contextRef="#ctx0" brushRef="#br0" timeOffset="51430.63">40812 13725 0,'-33'-231'0,"33"198"32,-33 0-32,33 66 31,0 0-15,0 0-16,0 0 0,0 33 15,0 33-15,0-33 16,0 34-16,0-34 15,0 0-15,0 0 0,0 0 16,0-33-16,0 0 0,0 0 16,0 1-16,0-1 15,0-66 48,66 33-63,0-67 0,0 34 15,33-33-15,-32 33 16,-1 0-16,0 0 0,0 33 16,-33-33-16,33 33 0,-33-33 15,0 33-15,1 0 16,-34 33 15,-34 0-31,1 0 16</inkml:trace>
  <inkml:trace contextRef="#ctx0" brushRef="#br0" timeOffset="54111.75">33536 14122 0,'0'0'0,"33"-66"0,-33 33 16,0 0 15,0 66-31,0 0 16,-33 0-1,33 33-15,-66 33 16,33-32-16,0 32 0,0 0 15,33 0-15,-34 0 0,1 1 16,0-1-16,0 0 16,0-33-16,0-33 0,33 0 15,0 0-15,-33-33 0,33-33 63,0 0-63,33-33 15,-33 0-15,33 0 0,-33 0 16,33-33-16,0-1 0,-33 1 16,33 33-16,0-33 15,1 33-15,-1-34 0,0 34 16,0 0-16,0 0 16,0 33-16,0 0 15,-33 0-15,33 33 0,0 0 16,-33 33-1,33 33-15,0 0 16,-33 33-16,33 1 0,-33-1 16,33-33-16,-33 33 0,0-33 15,0 0-15,34 1 0,-34-1 16,0 0-16,0-33 16,0 33-16,0-33 0,0 0 15,0 0 32,0 0-47,0-66 31</inkml:trace>
  <inkml:trace contextRef="#ctx0" brushRef="#br0" timeOffset="54333.02">33304 14751 0,'0'0'0,"-33"0"0,0 0 15,66 0 1,0 0 0,0 0-1,34 0-15,-1 0 16,0-34-16,33 34 0,0 0 15,-32-33-15,-1 33 16</inkml:trace>
  <inkml:trace contextRef="#ctx0" brushRef="#br0" timeOffset="54676.32">34098 14618 0,'0'0'0,"33"0"16,-33-33 15,0 66-15,0 0 31,0 0-47,0 0 15,0 34-15,0-34 16,0 33-16,0 0 0,0-33 16,0 0-16,0 0 0,0 0 15,0 0 1,0-66 15,0-33-15,-33 33-16,33-33 15,-33 0-15,33 33 0,0-33 16,33 32-16,0 1 16,0-33-16,0 33 0,34 0 15,-34 0-15,0 33 0,0 0 16</inkml:trace>
  <inkml:trace contextRef="#ctx0" brushRef="#br0" timeOffset="55944.65">34826 14751 0,'0'-34'0,"0"68"0,0-101 16,0 34 0,0 0-16,0 0 15,0 0 1,0 0-16,-33 33 0,33-33 16,-33 33-16,0 0 15,-1 33-15,1 0 16,0 0-1,0 0-15,0 0 0,33 0 16,-33 34-16,33-34 0,0 0 16,0 0-16,0 0 15,0 0-15,0 0 16,33-33-16,-33 33 0,33-33 16,0 0-16,0 0 15,0 0-15,1 0 16,-1 0-16,0-33 31,-33 0-31,0 0 16,33 0-16,-33 0 15,0 0-15,33 0 0,-33-1 16,0 1-16,0 66 62,0 1-62,0-1 16,0 33-16,0 0 16,0 33-16,-33 0 0,33-33 15,0 34-15,0-34 0,0 33 16,0-33-16,0 0 16,0 0-16,0 1 0,0-1 15,0 0-15,0 0 0,0 0 16,0-33-16,0 33 15,0-32-15,-33-1 0,33 0 16,-33-33-16,33 33 0,-33-33 16,-1-33 15,34 0-31,0 0 16,-33-1-16,33-32 15,0 33-15,0-33 16,0 33-16,0-33 0,33 0 15,1 0-15,-34-1 16,33 1-16,0 0 0,0 0 16,0 0-16,-33 0 0,33 0 15,0-1-15,0 1 0,0 0 16,-33 0-16,33 0 16,-33 33-16,33 0 0,-33 0 15,0 66 32,0 0-31,0 0-1,0 0-15,0 0 0,0 0 16,0 0-16,0 0 0,33 33 16,-33-33-1,33 0-15,1-33 0,-1 0 16,0 0-1,0 0 1,0 0 0,-33-33-16,33 33 0,-33-66 15,33 33-15,0 0 0,-33-33 16,0 33-16,0 0 16,0-33-16,0 33 0,33 0 15,-33-1-15,0 1 16,0 66 31,0 1-47,0-1 15,0 0-15,0 0 0,0 0 16,0 0-16,0 0 0,0 0 16,33 0-16,0-33 15,0 0 1,0 0-16</inkml:trace>
  <inkml:trace contextRef="#ctx0" brushRef="#br0" timeOffset="57447.7">35818 14751 0,'0'0'0,"0"33"78,0 0-78,0 0 0,0 0 15,0 0-15,0 0 0,0 0 16,0 0-16,0 0 16,0 0-16,0-66 78,0-33-63,0 33 1,0 0-16,0-33 0,33 33 16,0 0-16,-33 0 15,33 33-15,-33-34 16,33 34-16,0 0 15,0 0 1,0 34 0,-33-1-1,0 0-15,34 33 0,-34-33 16,0 0-16,0 0 16,0 0-16,0 0 15,0-66 48,0 0-63,0 0 15,33 0-15,-33-33 0,33 33 16,-33 0-16,33 0 0,-33-1 16,33 1-16,0 0 15,0 33 1,-33 33-1,0 0 1,0 1-16,33-1 16,-33 0-16,0 0 0,33 0 15,0 33-15,-33-33 16,33-33-16,-33 33 0,33 0 16,0-33-16,-33 33 15,33-33-15,1 0 16,-1 0-16,0 0 15,0-33-15,33 33 0,-33-33 16,0-33-16,0 33 16,0 0-16,-33 0 0,33 0 15,-33 0-15,33 0 0,-33-1 16,0 1-16,0 0 16,-33 33-1,0 0 16,33 33-15,0 0 0,0 1-16,-33-1 15,33 0-15,0 0 0,0 0 16,0 0-16,0 0 0,0 0 16,33-33-1,0 0 1,0 0-16,0 0 15,1 0-15,-1 0 0,0-33 16,0 0-16,0 0 16,0-33-16,0 33 0,0 0 15,0 33-15,-33-34 32,0 68 14,0-1-46,0 0 16,0 0-16,0 0 0,0 0 16,0 0-16,0 0 15,0 0-15,33-33 0,-33 33 16,0-66 62,0 0-78,0-33 16,33 33-16,-33-33 0,33 33 15,-33 0-15,33-1 16,0 1-16,-33 0 16,34 33-16,-1-33 0,0 33 15,-33 33 1,33-33-1,-33 33-15,0 0 0,0 1 16,33-1-16,-33 33 0,0-33 16,33 0-16,-33 33 15,33-33-15,-33 0 0,0 0 16,0 0-16,0-66 62,0 0-62</inkml:trace>
  <inkml:trace contextRef="#ctx0" brushRef="#br0" timeOffset="57774.96">37968 14023 0,'0'-99'16,"-33"99"0,33 33-16,0 0 15,0 0-15,0 66 0,0-33 16,0 34-16,0-1 0,0-33 16,0 33-16,0-33 15,0 33-15,0-32 0,0-1 16,0 0-16,0 0 0,0-33 15,0 0-15,0 0 16,0-66 47</inkml:trace>
  <inkml:trace contextRef="#ctx0" brushRef="#br0" timeOffset="57943.82">37769 14684 0,'0'0'0,"33"0"31,33 0-31,34 0 16,-1-33-16,0 33 15,0 0-15</inkml:trace>
  <inkml:trace contextRef="#ctx0" brushRef="#br0" timeOffset="58674.99">38596 14684 0,'0'-33'0,"0"66"47,0 0-47,0 1 16,0-1-16,33 0 15,0 0-15,33 0 0,-33 0 16,34-33-16,-34 0 0,0 0 16,0 0-16,0 0 0,0 0 15,0 0-15,-33-33 16,33 0-16,-33 0 15,0 0-15,0 0 0,0-1 16,0 1-16,-33 0 16,0-33-16,0 66 0,33-33 15,-33 33-15,0 0 0,0 0 16,0 0-16,0 0 31,33 33-31,-34 0 16,34 0-16,-33 0 15,0 0-15,0 34 0,0-34 16,33 33-16,-33-33 0,33 0 16,0 0-16,0 0 15,33-33-15,0 33 0,0-33 16,33 33-16,1-33 0,-1 0 16,33 0-16,0 0 0,-33-33 15,-33 33-15,0 0 16</inkml:trace>
  <inkml:trace contextRef="#ctx0" brushRef="#br0" timeOffset="59692.89">39357 15114 0,'33'33'31,"0"-33"16,-33-33-31,33 0-16,0 0 0,-33-33 15,33 0-15,-33 33 16,0-33-16,0 33 0,0-34 15,0 34-15,0-33 16,0 33-16,0 0 0,-33 33 16,66 33 62,0 0-78,0 0 15,0 0-15,33 0 0,-32 1 16,-1-1-16,33 33 0,-33-33 16,0 0-16,0 0 15,-33 0-15,33 0 0,-33 0 16,33 0-16,-33 0 16,0 0-16,0 0 15,-33-33 1,33-33 78,0 0-94,33 0 15,-33 0-15,33-33 0,33 0 16,-33 0-16,1 33 15,-34-33-15,33 32 0,0-32 16,-33 33-16,33 0 16,-33 0-16,0 0 0,0 0 15,-33 33 17,33 33-1,0 0-16,0 0-15,0 0 16,0 0-16,0 33 0,33-32 16,0-1-16,0 33 0,0-33 15,0 0-15,0 0 16,-33 0-16,33 0 0,-33 0 16,0 0-16,0 0 15,0 0 1,-33-33 15,0 0-15,0 0-1,33-33-15,0 0 16,0 0-16,0 0 16,0 0-1,33 66 1,0-33-1</inkml:trace>
  <inkml:trace contextRef="#ctx0" brushRef="#br0" timeOffset="61175.92">41341 14751 0,'-66'0'94,"-66"0"-94,-1 0 16,34 0-16,66 33 15,33 0-15,0 0 0,0 33 16,33-33-16,-33 0 0,33 0 16,33 0-1,-33-33-15,1 0 0,-1 0 16,0 0-16,0 0 15,-33-33 1,33 33-16,-33-33 0,33-33 16,0 33-16,-33-33 0,0 33 15,0-34-15,0 34 16,0 0-16,0 0 16,0 66 30,0 0-30,0 0-16,0 1 16,0-1-16,0 0 0,33 0 15,-33 0-15,33 0 16,0-33-16,-33 33 16,33-33-16,0 0 15,0 0 1,1 0-16,-1 0 15,-33-33-15,33 0 16,0-33-16,-33 33 0,33-34 16,-33 34-16,0 0 15,0 0-15,0 0 0,0 0 16,-33 33-16,33 33 62,0 0-62,0 0 16,0 33-16,0-32 16,0-1-16,0 0 0,33 0 15,-33 0-15,33-33 16,0 0-16,0 33 16,0-33-16,0 0 15,0 0-15,0-33 16,0 33-16,34-33 15,-34 0-15,0-33 0,-33 32 16,33 1-16,-33 0 0,0 0 16,0 0-16,0 0 15,0 0-15,0 0 16,0 0-16,-33 33 16,33-33-16,0 66 62,0 0-62,0 33 16,0-33-16,0 0 0,0 33 15,0-33-15,33 34 16,-33-34-16,33 33 0,0-33 16,-33 0-16,33 0 0,-33 0 15,33 0-15,-33 0 16,33 0-16,-33 0 0,33 0 15,-33 1-15,33-34 16,-33 33-16,33-33 16,-33 33 15,0 0-15,0 0-16,0 0 15,0 0-15,0 0 16,0 0-16,0 0 15,0 0 1,0 0-16,0 0 16,0 0-16,-33 1 15,33-1 1,-33-33-16,0 0 31,0 0-15,-33-33-16,33-1 0,0 1 15,0 0-15,33 0 0,-33-33 16,33 33-16,0-33 16,33 0-16,0-33 0,33 32 15,0-32-15,33 0 0,-33 0 16,1 33-16,-1-1 16,0 34-16,0 33 0,-33 0 15,0 0-15,0 0 0</inkml:trace>
  <inkml:trace contextRef="#ctx0" brushRef="#br0" timeOffset="61345.01">42962 14717 0,'33'0'0,"33"0"31,-33 0-31,-33 34 0,-33-1 16</inkml:trace>
  <inkml:trace contextRef="#ctx0" brushRef="#br0" timeOffset="69663.28">32808 17727 0,'-33'0'15,"33"-33"1,0 0-16,33 0 15,0 0-15,0 0 0,1 0 16,32 33-16,0 0 16,-33-33-16,33 33 0,-33 0 15,0 0-15,0 0 16,-33 33-16,33 33 16,-33-33-16,0 0 15,0 33-15,-33-33 0,33 33 16,-33 0-16,33-32 15,-33-1-15,0 0 0,0 0 16,0-33-16,33 33 16,0-66-1,0 0 17,0 0-32,33 0 15,0-1-15,33 34 16,-33 0-16,0 0 0,0 0 15,0 0-15,1 0 16,-1 0-16,0 0 16,0 34-16,-33 32 15,33 0-15,0 0 16,-33 0-16,0 0 0,0 0 16,0-33-16,-33 1 0,0 32 15,0-33-15,-33 0 16,32-33-16,1 33 0,-33-33 15,33 0-15,-33 0 0,33 0 16,-33-33-16,33 33 16,-33-33-16,33 0 0,-1 0 15,1 33-15,33-33 0,-33 33 16,33-34-16,33 34 16,0 0-1,1 0-15</inkml:trace>
  <inkml:trace contextRef="#ctx0" brushRef="#br0" timeOffset="70165.56">34297 17892 0,'0'-132'0,"-33"132"0,-34-132 32,34 99-32,0 0 15,33 0-15,-33 33 0,33-33 16,-33 33-16,0 0 16,0 0-1,33 33-15,-33-33 0,0 33 16,0 0-16,0 33 15,0-33-15,0 33 0,33 0 16,-34 0-16,34 1 0,0-1 16,0 0-16,0 0 15,0 0-15,34 0 0,-1-33 16,33 34-16,-33-34 16,33-33-16,0 33 0,-33-33 15,33 0-15,-33 0 16,0-33-16,1 33 0,-1-33 15,-33-1-15,33-32 0,-33 33 16,33-33-16,-33 0 16,0 0-16,0 0 0,-33 0 15,33 32-15,0 1 16,-33 0-16,33 0 0,0 66 16,33-33-1</inkml:trace>
  <inkml:trace contextRef="#ctx0" brushRef="#br0" timeOffset="71180.75">35090 18091 0,'0'-66'0,"0"99"78,0 0-62,0 33-16,0-33 0,0 33 16,0 0-16,0 1 15,0-34-15,0 0 0,0 0 16,0 0-16,0-66 62,0 0-62,0 0 0,0 0 16,0-1-16,0-32 16,0 33-16,33-33 0,-33 33 15,34 0-15,-1 0 0,0 0 16,0 0-16,0 33 16,0-33-16,-33 66 15,33-33-15,0 33 16,-33 0-16,33 0 15,-33 0-15,0 0 0,0 33 16,0-33-16,33 0 0,-33 0 16,0 1-16,0-68 78,0 1-78,0 0 15,0 0-15,0-33 0,0 33 16,0 0-16,0 0 16,33 0-16,-33 0 0,33 33 15,0-33-15,0 33 16,1 0 0,-1 33-16,-33 0 15,33-33-15,-33 33 16,0 0-16,33 0 0,-33 0 15,33 0-15,-33 0 0,0 0 16,0 33-16,33-32 0,-33-1 16,0 0-16,0 0 15,33-66 48,-33 0-63</inkml:trace>
  <inkml:trace contextRef="#ctx0" brushRef="#br0" timeOffset="71460.63">36083 17959 0,'-34'33'0,"34"0"47,0 0-47,0 0 16,0 0-16,0 33 0,0-33 15,0 33-15,0-33 0,34 0 16,-34 1-16,0-1 16,0 0-16,0 0 15,0 0-15</inkml:trace>
  <inkml:trace contextRef="#ctx0" brushRef="#br0" timeOffset="71628.7">36083 17793 0,'0'0'0,"-100"-66"31,67 66-15,33-33-16,0 66 16,0 0 15</inkml:trace>
  <inkml:trace contextRef="#ctx0" brushRef="#br0" timeOffset="72177.05">36248 17892 0,'33'67'0,"-33"-34"15,0 0 48,0 33-63,0 0 0,33 0 15,-33 0-15,0 0 16,0-32-16,0 32 0,0-33 16,0 0-16,0 0 15,0-66 48,0 0-63,0 0 0,0-33 15,0 32-15,0-32 0,33 0 16,-33 33-16,33 0 0,-33 0 16,33 0-16,0 0 15,0 33-15,-33-33 0,33 33 16,1-33-16,-1 33 0,0 0 16,0 0-16,0 0 15,0 33-15,0 0 16,0-33-16,-33 33 0,33 0 15,-33 33 1,33-33-16,-33 0 0,33 33 16,-33-33-16,0 1 0,0-1 15,0 0-15,0 0 16,33-33-16,-33 33 16</inkml:trace>
  <inkml:trace contextRef="#ctx0" brushRef="#br0" timeOffset="72779.12">37604 17892 0,'-66'34'0,"33"-34"16,33-34-1,0 68 1,33-34-16,33 0 0,0 0 16,33-34-16,34 34 15,-34 0-15,0 0 0,0 0 16,0-33-16,-32 33 0,32 0 15,-33 0-15,-33 0 16,0 0-16,0 0 0,-66 0 47,33 33-47,-33-33 16</inkml:trace>
  <inkml:trace contextRef="#ctx0" brushRef="#br0" timeOffset="73175.57">38365 17595 0,'-67'-33'16,"34"33"0,33-33-1,0 66 1,0 0-1,33-33 1,1 66-16,-1-33 0,33 0 16,0 0-16,33 0 0,-66 0 15,33 0-15,-33-33 16,-33 33-16,33-33 0,-66 34 47,33-1-32,-66 33-15,0-33 0,33 33 16,0-33-16,0 0 16,33 0-16,0 0 0,0 0 15,-33-33-15,33 33 0,0 0 32,0 1-32,0-1 15</inkml:trace>
  <inkml:trace contextRef="#ctx0" brushRef="#br0" timeOffset="75100.92">40415 17462 0,'33'0'0,"0"0"0,0 0 16,-66 0-1,33-33 17,-33 33-1,-33 0-31,0 0 15,0 0-15,0-33 0,33 33 16,-1 0-16,-32 0 16,33 33-16,0-33 0,0 0 15,0-33-15,0 33 16,33 33 46,0 0-46,0 1-16,0 32 0,0-33 16,0 33-16,0 0 0,-33-33 15,33 33-15,0-33 16,0 0-16,0 1 0,0-1 31,0-66-31,0-1 63,0 1-63,33 33 15,0-33-15,0 33 16,0 0-16,0-33 0,0 33 16,33 0-16,1 0 0,-1 0 15,0-33-15,-33 66 0,0-33 16,0 33-16,0 0 15,-33 0-15,33 34 0,-33-34 16,0 33-16,0 0 0,0 0 16,0 0-16,-33-33 0,0 33 15,0-32-15,0-1 16,-33 0-16,33 0 0,0-33 16,0 0-16,0 0 0,-1 0 15,1 0 1,0 0-16,0-33 0,0 0 15,33 0 1,-33-1-16,33 1 16</inkml:trace>
  <inkml:trace contextRef="#ctx0" brushRef="#br0" timeOffset="75583.87">41176 17892 0,'33'-99'0,"-132"0"31,66 66-31,-1 33 0,1-33 16,0 33-16,0 0 15,33-33 1,-33 66-16,0-33 0,0 0 16,0 33-16,33 0 0,-33 0 15,33 0-15,-33 33 16,33-33-16,-33 34 0,33-34 16,0 33-16,0 0 0,33-33 15,-33 33-15,33-33 16,0 0-16,33 33 15,-33-33-15,0-33 0,0 34 16,0-34-16,0 0 16,1-34-16,-34 1 15,0 0 1,33 0-16,-33 0 0,0-33 16,33 0-16,-33 33 15,0 0-15,0-33 0,-33 33 16,33-1-16,33 34 31</inkml:trace>
  <inkml:trace contextRef="#ctx0" brushRef="#br0" timeOffset="76075.42">41870 17760 0,'0'0'0,"0"-99"0,-33 66 0,0 33 16,33-33-16,-33 33 16,33-33-16,-33 33 0,0 0 15,33-33-15,-33 33 0,0 0 16,0 0-16,0 0 15,0 33-15,0-33 0,-1 33 16,34 0-16,-33 0 16,0 0-16,33 0 0,-33 0 15,33 33-15,0-33 0,-33 34 16,33-1-16,0 0 0,0 0 16,33-33-16,0 33 0,0-33 15,-33 33-15,33-33 16,1 1-16,-1-34 0,0 0 15,0 33-15,0-33 16,0 0-16,0-33 0,0 33 16,0-34-16,0 1 15,-33 0-15,0 0 0,0-33 16,0 33-16,0-33 16,0 0-16,0 33 0,0-33 15,0 32-15,33 1 0,-33 0 16,0 0-1</inkml:trace>
  <inkml:trace contextRef="#ctx0" brushRef="#br0" timeOffset="76378.92">42069 17992 0,'0'33'0,"66"-33"94,33-33-78,33 33-16,-32 0 0,-67 0 15</inkml:trace>
  <inkml:trace contextRef="#ctx0" brushRef="#br0" timeOffset="76979.14">43259 17562 0,'-66'33'93,"-33"33"-93,-33 33 0,66-33 16,-1 0-16,67 1 0,0-34 16,33 33-16,-33-33 0,0 33 15,34-33-15,-34 33 16,33-33-16,0 0 0,0 0 16,0-33-16,0 0 0,33 34 15,-33-34-15,0 0 16,0-34-16,0 34 0,0 0 15,1-33-15,-34 0 0,33 0 16,-33 0-16,0 0 16,0 0-16,0-33 15,0 33-15,-33 0 0,-1 33 0,1-33 16,0 33-16,33-33 16,-33 33-16,0 33 0,0 0 15,0 33 1,0-33-16,33 33 15,-33 0-15,33 0 0,0 34 16,0-67-16,0 0 0,0 0 16</inkml:trace>
  <inkml:trace contextRef="#ctx0" brushRef="#br0" timeOffset="77479.86">44086 17959 0,'33'-100'0,"-33"67"0,0 0 0,-33 0 15,0 0 1,0 0-16,0 33 0,0-33 15,0 33-15,0-33 0,0 33 16,0 0-16,0 0 16,-1 0-16,1 0 0,0 0 15,0 33-15,0 0 16,33 0-16,-33 0 0,0 0 16,33 33-16,-33-33 15,33 34-15,0-1 0,0 0 16,0-33-16,33 33 0,-33 0 15,33-33-15,33 0 16,-33 0-16,0 1 0,0-34 16,1 0-16,-1 0 15,0 0-15,0 0 0,0 0 16,0-34-16,33 1 0,-33 0 16,0 0-16,-33 0 0,33 0 15,-33 0-15,0 0 16,0 0-16,0 0 0,0 0 15,0 0-15,0 0 16</inkml:trace>
  <inkml:trace contextRef="#ctx0" brushRef="#br0" timeOffset="78082.69">44252 17959 0,'0'0'0,"99"-33"0,0 33 15,-33 0-15,0-34 0,-33 34 16,0 0-16,1-33 0,32 33 16,-33-33-16,33 0 15,-33 33-15,33-33 0,0 33 16,-33-33-16,0 33 0,-33-33 16,-33 0-16,0 0 0,0 0 15,0 33-15,0-33 16,0 0-16,0 33 0,0-33 15,-33 33-15,33 0 0,0 0 16,-1 0-16,1 0 16,0 0-16,0 0 0,33 33 15,-33 0-15,0-33 16,0 33-16,33 0 0,-33 33 16,0-33-16,0 33 0,0 0 15,33 1-15,0-1 0,-33 0 16,33 0-16,33-33 15,-33 33-15,33-33 0,0 33 16,0-33-16,0 1 0,33-34 16,-33 33-16,33-33 15,-33 0-15,1 0 0,-1 0 16,33 0-16,-33-33 0,0-1 16,0 1-16,-33 0 15,33 0-15,0 0 0,-33-33 16,0 0-16,0 33 0,33 0 15,-33-33-15,-33 33 16,33-1-16,0 1 0,-33 33 16,-33-33-16,0 33 0,-33 0 15,-1-33-15,-32 33 0,33-33 16,0 33-16,-1 0 16,34 0-16,0 0 0,0 33 15,0 33-15,0-33 16,-1 34-16,1-1 15,-33 0-15,-33 0 0,0 0 16</inkml:trace>
  <inkml:trace contextRef="#ctx0" brushRef="#br0" timeOffset="79260.73">39754 19348 0,'0'-33'0,"0"66"46,0 0-30,0 33 0,0 0-16,0 0 0,0 0 15,0 34-15,0-67 16,33 33-16,-33-33 0,33 0 16,0-33-16,0 33 0,0-33 15,0 0-15,0 0 16,0 0-16,0-33 15,-33 0 1,0-33 0,33 0-16,-33 32 15,0 1-15,0 0 0,0 0 16,0 0-16,0 0 16,0 66-1,0 0 1,0 0-16,0 0 15,0 0-15,0 1 16,0-1-16,33 0 0,1 0 16,-1 0-16,0-33 0,0 0 15,33 33-15,-33-33 16,0 0-16,0-33 16,-33 0-1,33 0-15,0-33 0,-33-1 16,0 1-16,0 33 15,0-33-15,0 33 0,0-33 16,0 33-16,-33 33 16,0-33-16,0 66 15,0 0 1</inkml:trace>
  <inkml:trace contextRef="#ctx0" brushRef="#br0" timeOffset="79750.72">41540 19414 0,'0'0'0,"-133"-66"0,100 66 0,0 0 0,33-33 16,-33 33-16,0 0 0,0 0 15,0-33-15,0 66 16,0-33 0,0 33-16,0-33 0,-1 33 15,1 0-15,0 0 0,33 0 16,-33 0-1,33 33-15,0-33 0,0 0 16,0 33-16,0-32 0,33-1 16,0 0-16,0 0 15,34-33-15,-34 0 0,33 33 16,-33-33-16,33 0 0,-33 0 16,33-33-16,-33 33 15,34-33-15,-34 0 0,-33 0 16,33-1-16,-33 1 15,0 0-15,0-33 16,0 33-16,-33 33 0,33-33 16,0 0-16,-33 33 15,33-33-15,33 33 16</inkml:trace>
  <inkml:trace contextRef="#ctx0" brushRef="#br0" timeOffset="80125.95">41804 19480 0,'66'0'0,"-66"-33"31,-33 33-31,33-33 0,0 66 31,0 0-15,0 0-16,0 33 15,0 0-15,0 34 16,0-67-16,0 33 0,0-33 16,0 0-16,0 0 15,0-66 17,0-33-17,-33 0-15,33-1 16,0 1-16,0 33 15,0-33-15,0 33 0,0 0 16,33 0-16,0 0 16,0 33-16,34 0 0,-34 0 15,0 0-15,0 0 16</inkml:trace>
  <inkml:trace contextRef="#ctx0" brushRef="#br0" timeOffset="81372.72">42664 19513 0,'0'-66'0,"0"66"31,0-33-15,-33 33-1,0 0 1,0 0-16,0 0 0,0-33 16,0 33-16,0 33 0,-1-33 15,1 0 1,33 33-16,-33-33 0,33 33 16,0 33-16,0-33 15,-33 33-15,33-33 16,0 34-16,0-34 0,0 0 15,33 0-15,0 0 0,0 0 16,1-33-16,-1 0 16,0 0-1,0 0 1,-33-33-16,33 0 0,0 0 16,0-33-1,-33-1-15,33 1 0,-33 0 16,33 0-16,-33 0 0,0 0 15,0 0-15,0-1 16,-33 1-16,33 0 0,0 33 16,-33-33-16,33 33 0,0 0 15,0 0 1,-33 33-16,33 33 16,0 0-1,0 33 1,0-33-16,0 33 0,0 0 15,0 0-15,0 1 0,0-1 16,0 0-16,0 0 16,0 0-16,0-33 15,0 33-15,33-33 0,-33 1 16,0-1-16,33 0 16,0-33-16,0 0 15,0 0 1,0-33 15,0 0-31,-33-1 16,33 34-16,-66-33 15,66 0 1,-33 0-16,0-33 0,34 33 16,-34-33-16,0 33 0,0 0 15,0-33-15,0 33 16,0-1-16,0 1 15,33 33 64,-33 33-64,33 1-15,-33-1 16,33-33-16,0 33 15,0 0-15,0-33 0,0 33 16,0 0-16,0-33 0,0 33 16,0 0-1,0-33-15,-33 33 16,34-33-16,-34 33 16,-34 0-16,34 0 15,0 0-15,0 34 0,0-34 16,-33 0-16,0 0 0,0-33 15,0 33-15,0-33 16,0 0-16,0-33 16,33 0-16,-33 33 0,33-33 15,0 0-15,0-1 16,0 1-16,0 0 16,33 33-16,0 0 15,0 0 16,0 0-31,-33 33 16,0 0-16,33 1 16,-33 32-16,0-33 0</inkml:trace>
  <inkml:trace contextRef="#ctx0" brushRef="#br0" timeOffset="81552.98">43855 19546 0,'33'0'0,"-66"0"63</inkml:trace>
  <inkml:trace contextRef="#ctx0" brushRef="#br0" timeOffset="88600.64">32378 21762 0,'0'-33'125,"0"0"-109,0 0-1,0 0-15,0 0 16,0 0-16,0-1 0,33-32 16,1 33-16,-1 33 0,0-33 15,0 0-15,0 33 16,33 0-16,-33 0 0,0 0 15,0 33-15,33 0 0,-33 0 16,34 33-16,-34 1 16,33-34-16,-33 33 0,-33 0 15,33 33-15,-33-33 0,0 0 16,0 34-16,-33-34 16,0 33-16,-33 0 15,-34-33-15,34 1 0,0-1 16,33-33-16,-33 0 0,33-33 15,0 0-15,0 0 16,0 0-16,33-33 0,0 0 16,0 0-1,0 0 1,33 33-16,0 0 16,0 0-16,0 0 0,0 33 15,33 0-15,0 0 16,0 66-16,1-33 0,-1 0 15,-33 0-15,33 1 0,-33-34 16,33-33-16,0 0 16,-33 0-16</inkml:trace>
  <inkml:trace contextRef="#ctx0" brushRef="#br0" timeOffset="89195.68">34065 22060 0,'-33'-100'0,"0"67"0,0 0 15,0-33-15,33 33 16,-33 0-16,0 33 0,0-33 16,0 33-16,-1 0 0,1 0 15,0 0-15,0 0 0,0 0 16,0 33-16,0 0 15,-33 0-15,33 33 0,33-33 16,-33 0-16,33 34 0,-33-1 16,33-33-16,0 33 15,0 0-15,0 0 0,0-33 16,0 33-16,33-32 16,0 32-16,0 0 15,33 0-15,-33-33 0,33-33 16,0 0-16,-33 0 0,1 0 15,32 0-15,-33-33 16,0 0-16,0 0 16,-33-33-16,0 0 15,0-1-15,0 1 16,0 0-16,0 33 16,0-33-16,-33 33 0,33 0 15,0 0 1,33 33-1</inkml:trace>
  <inkml:trace contextRef="#ctx0" brushRef="#br0" timeOffset="89585.69">34495 22060 0,'-99'-33'31,"66"-1"-31,0 34 0,0 0 16,66 0 30,0 0-46,33 0 16,0 0-16,0-33 16,0 33-16,0-33 0,1 33 15,-1 0-15,-33-33 0,0 33 16</inkml:trace>
  <inkml:trace contextRef="#ctx0" brushRef="#br0" timeOffset="90140.9">35388 21762 0,'-99'-33'0,"66"-33"0,33 33 16,0 0-16,0 0 0,0-1 15,33 1-15,0 33 16,-33-33-16,33 33 15,0 0-15,0 0 0,0-33 16,0 33-16,-33 33 0,33-33 16,-33 33-1,0 0-15,0 1 0,0 32 16,33 33-16,-33-33 0,0 33 16,0-33-16,0 34 15,-33-1-15,0-33 16,0 33-16,0-33 0,0 1 15,0-1-15,0-33 16,0-33 0,33 33-16,33-33 47,0 0-32,0 0-15,0 0 16,0 0-16,0 0 0,0 0 15,0 0-15,0 0 0,1 0 16,-1 0-16,0 0 16,0 0-16,0 0 0,0 0 15</inkml:trace>
  <inkml:trace contextRef="#ctx0" brushRef="#br0" timeOffset="90661.64">36083 21828 0,'-34'-99'0,"68"198"0,-68-264 0,34 132 16,0 0-16,0 0 16,0-1-16,0 1 0,34 0 15,-1 0-15,-33 0 0,33 0 16,33 0-16,-33 0 16,0 33-16,0 0 0,0 0 15,0 0-15,0 0 0,0 33 16,-33 0-1,33 33-15,-33 0 0,0 1 16,0-1-16,0 33 0,-33 0 16,33-33-16,-33 33 15,-33 1-15,33-34 0,0 0 16,0 0-16,33-33 0,-33 0 16,33 0-1,-33-33 1,66 33 15,0-33-15,0 0-1,0 0-15,0 0 16,33 0-16,-33 0 0,33-33 16,34 33-16,-34 0 0,33 0 15</inkml:trace>
  <inkml:trace contextRef="#ctx0" brushRef="#br0" timeOffset="91534.71">37339 21993 0,'-66'-132'0,"66"165"47,0 0-31,0 33-16,0-32 16,0 32-16,0 0 0,33 0 15,0 0-15,-33-33 16,0 33-16,0 1 15,0-34-15,0 0 0,0 0 16,-33-66 31,33-33-31,-33-34-16,33 34 0,0 0 15,0 0-15,0 33 0,0-33 16,0 33-16,33-34 0,-33 34 15,33 0-15,0 0 16,0 33-16,1 0 16,-1 0-16,0 0 0,0 0 15,0 0-15,-33 33 16,33-33-16,-33 33 0,33 0 16,-33 0-16,0 1 0,0 32 15,0-33-15,0 33 16,0 0-16,0-33 0,0 33 15,0-33-15,0 0 16,0-66 15,0 0-15,0 0-16,0 0 16,0-33-16,0 33 0,-33-33 15,33 33-15,0-33 0,33 32 16,-33 1-16,33 0 15,0 33-15,-33-33 0,33 33 16,0 0-16,0 0 0,0 0 16,0 0-1,-33 33-15,0 0 16,0 0 0,34 1-1,-34-1-15,0 0 0,33 33 16,-33-33-16,33 33 0,-33 0 15,0-33-15,0 0 16,0 0 0,0-66 15,33 33-15,-33-66-1</inkml:trace>
  <inkml:trace contextRef="#ctx0" brushRef="#br0" timeOffset="91822.71">38298 21795 0,'-33'-33'0,"66"66"0,-99-66 32,66 0-32,-33 33 15,33 33 1,0 0-16,0 0 0,0 0 15,0 33-15,33 34 16,-33-34-16,0 0 0,0-33 16,0 33-16,0-33 0,0 33 15,0-33 1,0 0-16,0 1 16,0-68 15,0 1-16,0 0-15</inkml:trace>
  <inkml:trace contextRef="#ctx0" brushRef="#br0" timeOffset="91943.85">38199 21663 0,'0'0'0,"0"-66"0,-33-1 16,33 34-16,-33-33 16,33 33-16,-33 0 15,66 66 1,-33 0-1</inkml:trace>
  <inkml:trace contextRef="#ctx0" brushRef="#br0" timeOffset="92603.73">38761 21861 0,'-66'0'0,"33"0"16,0 0 15,33 33 16,0 0-47,0 0 0,0 34 16,0-1-16,0 0 15,0 0-15,0 0 0,0 0 16,0-33-16,0 0 16,0 1-16,0-68 62,0-32-46,0 0-16,0 0 0,-33 33 15,33-33-15,0 0 16,0 33-16,33-34 0,-33 34 16,33-33-16,0 33 0,0 0 15,0-33-15,1 66 16,-1-33-16,0 33 15,0 0-15,0 33 16,0 0-16,0 0 0,-33 33 16,33 0-16,0-33 15,-33 34-15,0-1 0,0 0 16,0 0-16,0 0 0,0-33 16,0 0-16,0 0 15,0 0-15,0-66 47,0 0-31</inkml:trace>
  <inkml:trace contextRef="#ctx0" brushRef="#br0" timeOffset="93645.89">39654 21894 0,'-33'0'0,"33"-33"32,-33 33 14,33 33-14,33-33-32,67 33 15,-1-33-15,33 0 16,0 0-16,1 0 0,-34-33 16,33 33-16,-66 0 0,34-33 15,-34 33-15,0 0 16,-33 0-16,-66 0 62</inkml:trace>
  <inkml:trace contextRef="#ctx0" brushRef="#br0" timeOffset="94083.23">40481 21564 0,'0'-34'0,"-33"1"0,0 0 31,33 66-15,33 0 15,0-33-31,0 34 0,33-1 16,-32 33-16,32-33 0,0 0 15,0 33-15,0-33 16,0 33-16,0-66 16,-66 33-16,33-33 0,-33 33 15,0-66 16,-33 33 16,0 33-47,0 0 16,-33 1-16,0 65 0,0-33 16,0 33-1,0-33-15,32 34 0,1-34 16,0 33-16,0-33 0,33-33 15,0 33-15,0-33 16,0 0-16</inkml:trace>
  <inkml:trace contextRef="#ctx0" brushRef="#br0" timeOffset="115692.32">42300 21365 0,'-99'0'109,"0"0"-109,-100 33 0,100-33 16,66 0-16,0 0 15,33 33 63,0 0-78,0 0 16,0 34-16,0-34 16,0 33-16,0 0 0,0 0 15,0-33-15,0 33 16,0-33-16,0 0 0,-33 0 15,33 1-15,0-68 94,33 1-94,0 0 16,33-33-16,-33 33 15,33 0-15,-32 33 16,-1-33-16,0 33 0,0 0 16,0 0-16,0 0 0,0 33 15,0-33-15,0 33 16,0 0-16,0 33 0,0-33 16,-33 34-16,33-34 0,-33 33 15,0 0-15,0 0 0,0 0 16,-33 0-1,33 1-15,-33-1 0,0-33 16,-33 0-16,33-33 16,0 0-16,0 33 0,0-33 15,0-33-15,0 33 16,0 0 0,-1-33-16,34 0 15,0 0 1</inkml:trace>
  <inkml:trace contextRef="#ctx0" brushRef="#br0" timeOffset="116237.24">43061 21663 0,'-132'-232'16,"99"232"-16,-34-33 15,34 0-15,0 33 0,0 0 16,33 33-16,-33 0 0,0-33 16,33 33-16,-33 33 15,33-32-15,-33-1 0,33 33 16,0 0-16,0-33 0,0 33 16,0 0-16,0 33 0,0-32 15,0-34-15,33 33 16,0 0-16,-33-33 0,66 33 15,-33-33-15,0-33 0,0 33 16,0 0-16,1-33 16,-1 0-16,0 0 0,0-33 15,0 33-15,0-33 16,0 0-16,-33 0 0,33-33 16,-33 0-16,0 0 0,0 33 15,0-34-15,0 1 0,-33 33 16,33-33-16,-33 33 15,33 0-15,-33 0 0,33 0 16,33 33 15</inkml:trace>
  <inkml:trace contextRef="#ctx0" brushRef="#br0" timeOffset="116713.59">43755 21630 0,'0'-100'0,"-66"1"32,33 66-32,33 0 0,-33 0 15,0 33-15,0 0 0,33-33 16,-33 33-16,0 0 15,0 33-15,0 0 16,0 0 0,33 33-16,-33-33 0,33 34 15,-33-1-15,33 0 0,-34 0 16,34 0-16,0 0 16,0 33-16,0-32 0,0 32 15,34-33-15,-1 0 0,0-33 16,0 0-16,33 0 15,0 0-15,-33 1 16,33-34-16,-33 0 16,0-34-16,0 34 0,34-66 15,-34 33-15,-33-33 16,33-33-16,0 33 0,-33 0 16,0-1-16,0 1 15,0 0-15,-33 0 0,33 33 16,-33 0-16,33 0 0,0 0 15,33 33 1</inkml:trace>
  <inkml:trace contextRef="#ctx0" brushRef="#br0" timeOffset="117116.21">44252 21795 0,'0'33'0,"33"-33"47,-33-33-31,-33 33-1,132 0 17,33 0-32,33 0 15,-32 0-15,-100 0 16,-66 0-16,0 0 16,-33 0-1,-1 33-15,-32 0 16,0 33-16,0-33 15,33-33-15,-34 33 0,1 34 16,33-34-16,-33 33 16,-34 0-16,34 0 15</inkml:trace>
  <inkml:trace contextRef="#ctx0" brushRef="#br0" timeOffset="117979.55">39787 23482 0,'-66'-33'0,"32"0"16,1 0 0,33-1-16,-33 34 0,33 34 0,-33-34 15,0 33-15,0-33 0,0 33 16,0 33-16,0-33 15,0 33-15,0 0 0,33 0 16,-33 0-16,0 1 0,33-1 16,-33 0-16,33 0 15,0 0-15,0 0 0,0 1 16,33-1-16,0-33 0,0 0 16,0 0-16,33-33 15,-33 33-15,33-33 0,0 0 16,-33 0-16,34 0 0,-34-33 15,0 0-15,0 0 0,-33 0 16,33 0-16,-33-34 16,0 34-16,0-33 0,0 33 15,-33-33-15,0 0 16,33 33-16,-33 0 0,0 0 16,-1 33-16,1 0 0,0 0 15,-33 0-15,33 33 16,0 0-16,0 0 0,33 33 15,-33-33-15,0 33 0,33 0 16,0 1-16,33-1 0,0 0 16,0 0-16</inkml:trace>
  <inkml:trace contextRef="#ctx0" brushRef="#br0" timeOffset="118433.84">40779 23713 0,'-66'-66'0,"132"132"0,-198-132 16,99 33-16,-34-33 0,1 33 15,0 33-15,33-33 16,-33 33-16,33 0 0,-33 33 15,33-33-15,0 33 0,-1 0 16,1 33 0,33-33-16,-33 0 0,33 33 15,0-33-15,0 34 0,0-1 16,33 0-16,-33 0 16,33-33-16,34 33 0,-34-33 15,0 0-15,0 1 0,33-1 16,0-33-16,0 0 15,-33 0-15,33 0 0,-32 0 16,32-33-16,-33-1 0,0 1 16,0 0-16,0 0 0,0-33 15,-33 33-15,0-33 16,0 33-16,0 0 0,0-33 16,-33 32-16,0 1 15,33 0-15,-33 33 0,33-33 16</inkml:trace>
  <inkml:trace contextRef="#ctx0" brushRef="#br0" timeOffset="118924.74">41705 23680 0,'0'0'0,"33"0"15,-66-33 1,0 0-16,-33-33 0,0 33 16,-1 0-16,1 0 15,33 33-15,0-33 0,-33 33 16,33 0-16,0 0 0,-33 0 16,33 0-16,0 33 15,-1 0-15,1 0 16,33 0-16,-33 0 0,33 33 15,-33 0-15,33 0 16,0 1-16,0-1 0,0 0 16,0 0-16,0 0 0,0 0 15,33 0-15,0-32 0,0-1 16,34 0-16,-34-33 16,0 0-16,0 33 0,33-66 15,-33 33-15,0 0 0,0-33 16,33 0-16,-33-34 15,1 34-15,-1-33 0,0 0 16,0 33-16,-33 0 0,33-33 16,-33 33-16,0 0 15,0-1-15,0 1 16,0 0-16</inkml:trace>
  <inkml:trace contextRef="#ctx0" brushRef="#br0" timeOffset="119612.08">42168 23746 0,'0'-33'31,"-33"33"-15,33 33 15,0 33-15,0-32-16,0 32 0,0 0 15,-33-33-15,33 33 0,0-33 16,0 0-16,33 0 15,0-33 1,-33 33-16,33-33 16,0-33-16,0 33 15,0 0-15,0-33 16,0 0-16,0-33 16,-33 33-16,34-33 0,-34 33 15,0 0-15,0 0 16,0-1-16,-34 1 15,34 66 32,0 1-47,0-1 16,0 0-16,0 33 16,0-33-16,0 0 0,34-33 15,-34 33-15,33-33 16,0 33-16,0-33 0,0 0 15,0 0-15,0 0 16,0 0-16,-33-33 16,33 0-1,-33-33-15,33 33 0,-33-33 16,0-1-16,0 1 0,-33 33 16,33 0-16,-33 0 15,0 0-15,33 0 0,-33 33 16,33-33-16,0 66 15,0 0 1,33-33 0,-33 33-16,33-33 15</inkml:trace>
  <inkml:trace contextRef="#ctx0" brushRef="#br0" timeOffset="119997.14">42829 23713 0,'67'33'15,"-34"-33"-15,33 0 16,-99 0 93,-33-33-93,32 66-16,1-33 0,0 33 15,0 34-15,33-34 16,0 33-16,0-33 0,0 0 16,33 0-16,-33 0 0,33 0 15,0-33-15,1 33 16,32-33-16,-33 0 0,0 0 16,0 0-16,0-33 15,0 33-15,-33-66 16,33 33-16,0 0 0,-33-33 15,0 33-15,0 0 0,0-1 16,0 1-16,0 0 16,-33 33-16</inkml:trace>
  <inkml:trace contextRef="#ctx0" brushRef="#br0" timeOffset="121392.71">43326 23812 0,'0'34'125,"0"-1"-109,0 0-16,0 33 16,0 0-16,0 0 0,0-33 15,0 0-15,0 0 0,0 0 16,0 1-1,0-68 32,0-32-31,0 0-16,0 0 0,0 0 16,0 0-16,0 33 15,0-34-15,0 34 0,33-33 16,-33 33-16,33 0 0,0 0 15,0 33-15,0-33 16,0 33-16,0 0 0,0 0 16,0 33-16,-33 0 0,33 0 15,-33 0-15,0 0 16,-33 0-16,33 0 0,33-33 16</inkml:trace>
  <inkml:trace contextRef="#ctx0" brushRef="#br0" timeOffset="124775.9">43326 24110 0,'99'-33'0,"66"33"32,-132 0-32,0 0 0,0 0 15,0 33-15,0-33 16,-66 0-1,66 0 48,1-33-47,-1 33-16,33-33 15,-33 0-15,0 33 0,0-33 16,0 0-16,0 33 0,-33-33 15,33 33 1,0 0 0,0-33 31,0 33-16,0 0-16,1 0 1,-1 0 15,0 0 1,0 0-17,-66 0 1,33-33 93,0-1-93,0 1-16,-33 0 15,0 33-15,-1 0 0,-32 0 16,33 0-16,0 0 16,0 0-16,0 33 15,0-33-15,33 33 16,-33 1-16,33 32 0,-33-33 16,33 0-16,0 0 0,0 33 15,33-33-15,-33 0 0,0 0 16,33-33-16,-33 33 15,33-33-15,0 33 0,-33 1 16,33-34-16,0 0 16,0 0-1,0-34 1,0 1-16,1-33 16,-1 0-16,0 0 0,0 0 15,-33 0-15,0-1 0,0 1 16,0 0-16,0 0 0,0 0 15,0 33-15,0-33 16,0 33-16,0 0 0,0-1 16,-33 1-16,0 33 31,33 33-31,0 1 16,0-1-16,0 0 15,0 33-15,0 0 0,0 0 16,0 0-16,0-33 15,0 33-15,0-32 0,0 32 16,33-33-16,-33 33 16,33-33-16,-33 0 0,33 0 15,0 0 1,-33 0-16,-33-33 16,66 0 15,0-33-31,0 0 15,0 0-15,0 0 16,0-33-16,-33 33 16,0-33-16,33 33 0,-33-1 15,0-32-15,-33 33 16,33 0-16,0 0 0,0 0 16,0 0-16,0 0 15,-33 33 1,33 33 15,0 0-15,0 0-16,33 0 15,33 0-15,-32 0 0,32 0 16,0 0-16,0 1 16,0-1-16,-33-33 0,0 33 15,-33 0-15,33-33 0,-33 33 16,0 0-1,0 0-15,0 0 16,-33-33 0,33 33-16,-33-33 15,0 33-15,33-66 16,-33 33 46,0 0-46,0 0-16,-66 0 16,33 0-16,32 0 0,-32 0 15,33-33-15,0 33 16,0 0-16,0-33 0,0 33 16,0 0-16,0 0 15,0 0-15,0 0 16,0 0-1,-1 33 1,1-33-16,0 0 0,-33 0 16,33 0-16,-33 33 15,-33-33-15,33 0 16,-67 33-16,34-33 0,-33 33 16,0-33-16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2:34:14.16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32048 6681 0,'33'0'0,"-33"-33"15,0 0 16,0 66 63,33 0-78,0 33-16,33 0 15,-33-33-15,33 33 0,-33 0 16,0-33-16,34 34 0,-34-34 16,0 33-16,0-33 0,33 0 15,-66 0-15,33 0 16,0-33-16,-33 33 16,0-66 30,0-33-30,33 0-16,0 0 16,0-34-16,0 34 0,-33 0 15,33 0-15,0-33 16,-33 33-16,34 33 0,-34-34 16,33 1-16,-33 33 0,0 0 15,0 0-15,33 66 47,-33 0-47,0 0 16</inkml:trace>
  <inkml:trace contextRef="#ctx0" brushRef="#br0" timeOffset="570.78">33437 6449 0,'0'-33'0,"0"-33"31,0 33-31,0 0 0,33 0 0,-33 99 78,0-33-78,0 33 16,0 0-16,0 34 0,0-34 15,0 0-15,0 0 16,0-33-16,0 33 0,0-33 15,33 33-15,-33-33 0,0 1 16,0-1-16,0 0 0,0 0 16,0 0-1,0 0-15</inkml:trace>
  <inkml:trace contextRef="#ctx0" brushRef="#br0" timeOffset="1189.92">34363 6152 0,'0'-34'0,"-33"34"0,0 0 46,0 0-30,-1 0-16,1 0 0,0 34 16,-33-1-1,33 0-15,0 33 0,33-33 16,-33 0-16,0 33 16,33-33-16,-33 33 15,33 1-15,0-34 0,0 0 16,0 33-16,0-33 0,0 0 15,0 0-15,0 0 16,33 33-16,0-33 16,0 0-16,0 0 0,33-33 15,0 34-15,-33-34 0,34 0 16,-34-34-16,33 34 16,-33 0-16,33-33 0,-66 0 15,33 0-15,-33 0 16,0 0-16,0 0 0,0 0 15,-33 33-15,0-33 0,0 33 16,0-33-16,0 33 16,0 0-16,0 0 0,0 0 15,-1 0-15,1 33 0,0-33 16,-33 66-16,33-33 0,33 33 16,-33-33-16,0 33 15,33-32-15,0 32 0</inkml:trace>
  <inkml:trace contextRef="#ctx0" brushRef="#br0" timeOffset="2222.91">34991 6317 0,'0'-33'203,"-33"0"-187,33 0-16,0 0 16,0 0-16,0-1 0,0 1 15,0 0-15,33 0 16,0 33-16,0-33 15,0 33-15,-33-33 0,33 33 16,1-33-16,-1 33 0,0 0 31,0 33-15,-33 0-16,0 0 0,0 0 16,0 0-16,0 34 15,0-34-15,0 33 0,33-33 16,-33 33-16,-33-33 0,33 0 15,0 0 1,0-66 47,0 0-48,33 0 1,0 33-16,-33-33 15,33 33-15,0 0 16,0 0 15,0 0-31,-33 33 16,33 0-16,-33 33 0,0-33 16,33 0-16,-33 34 15,0-34-15,33 0 0,-33 0 16,0 0-16,-33 0 15,33 0-15,-33-33 0,-33 33 16,33 0-16,0-33 0,0 33 16,0-33-16,-33 0 15,33 0-15,0 0 0,-1 0 16,1-33-16,0 0 0,0 0 16,0 0-16,0 33 0,0-33 15,0 0-15,66 33 31,0 0-31</inkml:trace>
  <inkml:trace contextRef="#ctx0" brushRef="#br0" timeOffset="2550.35">36380 6615 0,'33'-33'16,"-33"66"46,0 0-62,0 0 0,-33 66 16,0-33-16,0 33 16,-66-33-16,33 1 0</inkml:trace>
  <inkml:trace contextRef="#ctx0" brushRef="#br0" timeOffset="3605.77">37769 5689 0,'-132'-166'0,"99"166"0,0 0 16,0 0-16,0-33 16,0 33-16,0 0 0,-1 33 15,1-33-15,0 33 16,0 0-16,0 33 0,0-32 15,0 32-15,0 0 0,0 0 16,33 0-16,-33 0 16,33 0-16,0-33 0,0 34 15,0-1-15,33 0 16,-33-33-16,33 0 0,0 33 16,0-33-16,33 0 0,-33-33 15,33 33-15,-32 1 16,32-34-16,-33 0 15,33 0-15,-33 0 0,0-34 16,0 1-16,-33 0 0,33 0 16,-33 0-16,0-33 15,0 0-15,0 0 0,0 0 16,0-1-16,0 1 0,0 33 16,0-33-16,-33 33 15,33-33-15,0 33 0,-33 0 16,33 0-16,33 0 15,-66 66 1</inkml:trace>
  <inkml:trace contextRef="#ctx0" brushRef="#br0" timeOffset="3861.98">37439 6085 0,'0'0'0,"-34"33"31,34-66-15,67 66-1,-34-33 1,66 34-16,-33-1 0,0 33 16,0-33-16,-33 33 15,0-33-15,1 0 0,-1-33 16,0 33-16,0-33 0,-33 33 15,33-33-15,0 0 16</inkml:trace>
  <inkml:trace contextRef="#ctx0" brushRef="#br0" timeOffset="4200.06">38265 5556 0,'0'-66'0,"-33"33"0,33 66 32,0 0-17,0 0-15,33 33 16,-33 1-16,33-1 15,-33 33-15,0-33 0,0 0 16,0 0-16,34 0 0,-34 1 16,0-34-16,0 0 15,33 33-15,-33-33 0,0 0 16,0 0 0,33 0-16,-33 0 15,33-33-15,-33-33 16</inkml:trace>
  <inkml:trace contextRef="#ctx0" brushRef="#br0" timeOffset="4742.17">39258 5424 0,'-199'-66'15,"100"66"1,66 0-16,0 33 16,0-33-1,0 33-15,0 33 0,-1 0 16,1-33-16,0 33 0,33 1 15,-33-34-15,33 33 16,0 0-16,0 0 0,0-33 16,0 33-16,0-33 0,33 0 15,0 34-15,0-34 16,1 0-16,32-33 0,-33 33 16,33 0-16,-33-33 0,0 0 15,0 0-15,0 0 0,0 0 16,0-33-16,0 33 15,-33-33-15,33 0 0,-33-33 16,0 32-16,0 1 0,0 0 16,-33 0-1,33 0-15,-33 0 0,0 33 16,-33 0-16,33-33 16,0 33-16,-33 0 0,33 33 15,0-33-15,0 33 0,0 0 16,-1 33-16,34-33 0,0 34 15,0-1-15,0-33 16,34 33-16,-1-33 0,33 0 16</inkml:trace>
  <inkml:trace contextRef="#ctx0" brushRef="#br0" timeOffset="5293.89">40283 5226 0,'-33'-34'16,"66"68"-16,-99-101 0,33 67 0,0-33 15,-1 33-15,1-33 0,0 33 16,0 0-16,0 0 15,0 0-15,0 0 16,0 0-16,0 33 16,0 0-16,0 0 15,0 34-15,0-34 0,-1 33 16,34-33-16,-33 66 16,0-33-16,33 0 0,0 1 15,0-1-15,0 0 16,0 0-16,33 0 0,-33-33 15,33 33-15,34-33 0,-34 0 16,33 34-16,-33-34 16,33-33-16,-33 33 0,33-33 15,-33 0-15,34 0 16,-1-33-16,0 0 0,-33 0 16,0-1-16,0 1 0,-33-33 15,0 0-15,0 33 0,0-33 16,0 33-16,-66 0 15,33 0-15,0 0 0,-33 33 16,33-33-16,-34 33 0,1 33 16,33-33-16,-33 33 15,33 33-15,0 0 0,-33 0 16,66 33-16,-33-33 0,33 1 16</inkml:trace>
  <inkml:trace contextRef="#ctx0" brushRef="#br0" timeOffset="7316.33">31816 8500 0,'0'0'0,"-33"-66"0,33 33 15,-33 33 1,66 0-16,-33 33 203,33 0-203,-33 0 0,33 0 16,33 0-16,-33 33 15,34 0-15,-34 0 0,33-33 16,-33 34-16,0-1 0,33 0 16,-33-33-16,0 33 15,0 0-15,0-33 0,0 0 16,1 0-16,-1-33 15,-33-33 48,0 0-47,0 0-16,0-33 0,0 0 15,0-33-15,0 33 16,33-1-16,-33-32 0,33 33 15,-33-33-15,0 33 0,33 0 16,-33-1 0,0 34-16,0 0 0,0 0 15,33 33 1,0 0 0,0 0-16,0 33 15,0-33-15,-33 33 0</inkml:trace>
  <inkml:trace contextRef="#ctx0" brushRef="#br0" timeOffset="7707.87">33073 8301 0,'0'-33'16,"0"0"-1,0 0-15,0 66 79,0 0-79,0 33 15,0 1-15,0 32 0,33-33 16,-33 0-16,33 0 15,-33-33-15,0 33 0,33 1 16,-33-34-16,0 33 0,33-33 16,-33 33-16,0-33 15,0 0-15,0 0 16,0 0 15,33-33-15,-33-33-16</inkml:trace>
  <inkml:trace contextRef="#ctx0" brushRef="#br0" timeOffset="8232.02">33933 8169 0,'0'0'0,"-66"-66"15,33 66-15,0 0 16,-1 0-16,1 0 16,0 33-16,0 0 0,0 0 15,0 0-15,0 0 16,0 33-16,0 1 0,0-1 15,33 0-15,-33 0 16,33 0-16,0-33 0,0 33 16,33 0-16,0-32 0,0 32 15,0-33-15,33 0 16,-33 0-16,0 0 0,0-33 16,34 0-16,-34 33 0,0-33 15,0 0 1,33-33-16,-33 33 0,0-33 15,0 0-15,0 0 0,-33 0 16,0 0-16,0 0 16,0-1-16,0 1 0,-33 0 15,0 33-15,33-33 16,-33 0-16,0 33 16,0 0-16,0 0 0,33 33 15,-33 0-15,0 0 0,33 0 16,-33 1-16,33-1 0,-34 33 15,34 0-15,34-33 16,-34 0-16</inkml:trace>
  <inkml:trace contextRef="#ctx0" brushRef="#br0" timeOffset="8721.95">34892 8401 0,'-99'-199'16,"-34"100"-1,100 99 1,0 0-16,0 0 0,0 0 15,-33 0-15,33 33 16,0 0-16,0 0 0,0 0 16,33 0-1,-33 0-15,0 33 0,33-32 16,0 32-16,0 0 0,0 0 16,0 0-16,33-33 15,-33 33-15,33-33 0,33 0 16,-33 1-16,0-1 0,33 0 15,-33-33-15,0 0 0,0 33 16,0-33-16,34 0 16,-34-33-16,0 33 15,-33-33-15,33 0 0,-33-34 16,33 1-16,-33 33 16,0-33-16,0 0 0,33 33 15,-33-33-15,0 33 16,0 0-16,0-1 15,33 34-15</inkml:trace>
  <inkml:trace contextRef="#ctx0" brushRef="#br0" timeOffset="8932.29">35388 8566 0,'0'0'0,"99"66"0,-99-33 31,0 0-31,0 33 16,0 0-16,0 1 0,0 32 16,0-33-16,0-33 0</inkml:trace>
  <inkml:trace contextRef="#ctx0" brushRef="#br0" timeOffset="9438.64">37207 7971 0,'0'0'16,"-33"-33"-16,0-34 0,0 1 15,-33 33-15,33 0 0,0 0 16,-34 0-16,34 0 0,-33 0 16,0 0-16,33 33 0,-33 0 15,33 0-15,-33 0 16,32 33-16,1-33 0,0 33 15,0 0-15,0 33 0,0-33 16,0 33-16,33 0 16,0 1-16,0-1 0,0 0 15,0 0-15,0 0 16,33 33-16,0-32 16,33-1-16,0 0 0,-32-33 15,32 0-15,-33 0 0,0-33 16,0 0-16,0 0 15,0 0-15,0 0 16,0-33-16,0 0 16,0 0-16,-33-33 15,33 0-15,1-1 16,-1 1-16,-33 0 0,33 0 16,-33 33-16,0 0 15,0 0-15,-33 0 0</inkml:trace>
  <inkml:trace contextRef="#ctx0" brushRef="#br0" timeOffset="9688.6">36744 8037 0,'-33'33'0,"66"-66"0,-99 66 0,33-33 16,66 0-1,0 0 16,0 33-31,0-33 0,33 33 16,0 0-16,1 0 16,-1 33-16,33-33 15,-33 33-15,-33-32 0,0-34 16,0 33-16,0-33 0,-33 33 16,0 0-16,33-33 15</inkml:trace>
  <inkml:trace contextRef="#ctx0" brushRef="#br0" timeOffset="10145.7">37769 7474 0,'33'0'16,"-66"0"-16,33 0 0,0 34 78,0-1-78,0 33 0,0-33 15,0 66-15,0-33 16,0 0-16,33 1 0,-33-1 16,0 0-16,0-33 0,0 33 15,0-33-15,0 0 16,33-33-16,-33 33 15,0 0-15,0 0 16,0 0 0</inkml:trace>
  <inkml:trace contextRef="#ctx0" brushRef="#br0" timeOffset="10676.9">38662 7441 0,'-165'-132'0,"132"132"16,0-33-16,0 33 15,0 33-15,0-33 0,-1 33 16,34 0-16,-33 0 16,0 0-16,0 0 0,0 1 15,33 32-15,-33 0 16,33 0-16,-33 0 0,33-33 16,0 33-16,0 1 0,33-34 15,-33 33-15,33-33 0,33 0 16,-33 0-16,0 0 15,34 0-15,-34-33 0,0 0 16,33 0-16,-33 0 0,0 0 16,0-33-16,0 33 15,0-33-15,0 0 0,-33 0 16,33 0-16,-33 0 0,0 0 16,0 0-16,-33 33 15,33-34-15,-33 34 0,0-33 16,0 33-16,0 0 0,0 0 15,0 0 1,0 0-16,33 33 0,-33 1 16,33-1-16,-33 33 0,0-33 15,33 33-15,-33 0 16,33 0-16,0-33 16,33 33-16,0-32 0</inkml:trace>
  <inkml:trace contextRef="#ctx0" brushRef="#br0" timeOffset="11200.41">39588 7309 0,'-132'-99'0,"66"66"32,33 33-32,0 0 0,0 33 15,0 0-15,-1-33 16,1 66-16,-33-33 0,66 0 16,-33 0-16,0 33 15,0-32-15,33 32 0,-33-33 16,33 33-16,-33-33 0,33 33 15,0 0-15,0-33 0,0 34 16,33-34-16,0 33 16,33-33-16,0 0 0,0 0 15,-32-33-15,32 33 0,0-33 16,0 0-16,-33 0 16,0 0-16,0 0 0,0-33 15,0 33-15,-33-33 0,0 0 16,0 0-16,0 0 15,0 0-15,0 0 0,0-34 16,-33 34-16,0 0 16,0 33-16,0 0 15,0 0-15,0 0 0,0 0 16,0 0-16,0 33 0,-33 0 16,32 34-16,1-1 15,0-33-15,33 33 0,-33 0 16,33-33-16</inkml:trace>
  <inkml:trace contextRef="#ctx0" brushRef="#br0" timeOffset="12251.28">40547 7474 0,'-66'-99'16,"66"132"327,0 0-327,33 0-16,-33 1 0,33-1 16,0 0-16,-33 0 15,34 0-15,-34 0 0,33 0 16,-33 0-16,0 0 15,33-33 1,-33 33-16,33-33 47,0-33 0,66 0-47,33-66 15,1 0-15,65-34 0,-33 34 16,34-33-16,-67 0 0,0-1 16,-32-32-16</inkml:trace>
  <inkml:trace contextRef="#ctx0" brushRef="#br0" timeOffset="20564.68">27384 11112 0,'33'0'188,"1"0"-173,32 0-15,-33 0 16,33 0-16,-33 34 0,0-34 16,0 33-16,0 0 15,0 0-15,-33 0 16,33-33-16,-33 33 0,33 0 16,0 0-1,-33 0 1,0 0-16,0 0 0,0 0 15,0 0-15,0 1 16,34-1-16,-34 33 16,0-33-16,0 33 0,0-33 15,-34 33-15,34-33 0,0 33 16,0 1-16,-33-34 16,33 33-16,0 0 0,0 0 15,0 0-15,0 0 0,0 0 16,0 1-16,0-1 15,0 0-15,0 33 0,0-33 16,0 0-16,0 1 0,0-1 16,0 0-16,0 0 15,0 0-15,0 0 0,33 0 16,-33 34-16,0-34 0,0 0 16,0 0-16,0 0 15,0 0-15,34 1 16,-1 32-16,-33 0 0,33-33 15,-33 0-15,33 0 16,0-32-16,-33-1 0,33 0 16,0-33-16,0 33 0,0-33 15,0 0-15,0 33 16,0-33-16,0 0 16,0 0-1,-66 0 63,0 0-78,0 0 16,0 0-16,0 0 16,0 33-16,0 33 15,33-33-15,-33 33 16,0 0-16,33 1 15,-33-1-15,33 0 0,-33 0 16,33 0-16,0 0 0,-33 33 16,33-32-16,0 32 0,0-33 15,0 66-15,0-33 16,0 34-16,0-1 0,0 0 16,0 1-16,0-1 0,0-33 15,0 33 1,0 1-16,0-1 0,0-33 15,-33 34-15,33-34 0,0 0 16,0 0-16,0 0 16,0 1-16,0-1 0,0 0 15,0 0-15,0 1 0,-34-1 16,34 0-16,0 0 16,0 0-16,0 34 0,-33-34 15,33 33-15,0-33 0,0 34 16,-33-1-16,0-33 15,0 34-15,0-34 16,-33 33-16,33-33 0,-33 0 16,33-32-16,-33-1 15,32-33-15,-32 0 0,0 0 16,33 0-16,-33-33 16,0 0-16,0 33 15,-34-33-15,34-33 0</inkml:trace>
  <inkml:trace contextRef="#ctx0" brushRef="#br0" timeOffset="27062.03">29898 13560 0,'0'33'31,"0"-66"94,0 0-109,0-33-1,0 33-15,33-34 0,0 34 16,0-33-16,0 33 15,0 0-15,33 0 0,-33 33 16,1-33-16,-1 33 16,0-33-16,0 33 0,-33 33 15,33-33-15,-33 33 0,0 0 16,33 0-16,-33 0 16,0 0-16,-33 33 0,33-32 15,0 32-15,-33-33 0,33 33 16,-33-33-16,0 0 0,33 33 15,-33-33 1,33-66 31,0 0-31,0 0-16,33 33 15,-33-33-15,33 33 16,0 0-16,0 0 15,0 0-15,0 0 16,0 0 0,0 33-16,0 33 15,0 0-15,-33 0 16,33 1-16,-33-1 16,0 0-16,0 0 15,-33-33-15,33 33 0,-33-33 16,0 0-16,-33 1 15,33-34-15,0 0 0,-33 0 16,33 0-16,0 0 0,-34 0 16,34-34-16,0 1 0,0 0 15,0 33-15,33-33 16,-33 0-16,33 0 0,0 0 16,0 0-16,33 0 0,0 33 15</inkml:trace>
  <inkml:trace contextRef="#ctx0" brushRef="#br0" timeOffset="27652.98">30890 13428 0,'-33'0'0,"0"-133"16,33 100 0,0 0-16,33-33 15,-33 33-15,33 0 0,33 0 16,-33 0-16,0 0 0,34 0 15,-34 33-15,0 0 0,0 0 16,0 33 0,0 0-16,0 0 0,-33 33 15,33 0-15,-33 33 0,33 1 16,-33-1-16,0-33 16,-33 33-16,33 0 0,0-33 15,-33-32-15,33 32 16,-33-66-16,33 33 15,-33-33-15,33 33 0,-33-33 16,33 33 0,33-33-16,0 0 31,33-33-15,0 33-16,33-33 15,-32 33-15,-1-33 0,-33 33 16,33 0-16,-33 0 15,0 0-15,0 0 16</inkml:trace>
  <inkml:trace contextRef="#ctx0" brushRef="#br0" timeOffset="28765.82">32577 12601 0,'0'-33'31,"0"0"-15,-33 33 31,0 0-32,0 33-15,-34-33 0,1 0 16,0 33-16,0-33 15,0 33-15,0-33 0,33 33 16,-33-33-16,32 33 0,1-33 16,0 0-16,0 0 15,0 0-15,33 33 63,0 0-48,0 0-15,33 33 0,0-33 16,0 34-16,0-1 16,1 0-16,-34-33 0,0 0 15,33 33-15,-33-33 0,0 0 16,0 0-16,0 0 16,0 1-16,0-68 46,0 1-30,0 0-16,0 0 16,0 0-16,0 0 15,33 0-15,0 0 0,0 0 16,0 0-16,0 0 0,0 33 16,0-33-16,0 33 15,0 0-15,0 0 0,33 0 16,-32 0-16,-1 0 0,0 0 15,0 33-15,0-33 16,33 33-16,-66 33 0,33-33 16,0 0-16,-33 33 0,0 0 15,0 1-15,0-34 16,-33 33-16,33 0 0,-33 0 16,0-33-16,-33 0 0,33 0 15,0 0-15,0-33 16,33 33-16,-34-33 0,1 0 15,0-33-15,0 33 0,33-33 16,-33 0-16,0 0 0,33 0 16,-33 0-16,33 0 15,0 0-15,0 0 16,33 33-16,0 0 16,0 0-16,0 33 31,0 0-31,-33 33 15,33-33-15,1 0 0,-34 0 16,33-33-16,-33 33 16,0-66-1</inkml:trace>
  <inkml:trace contextRef="#ctx0" brushRef="#br0" timeOffset="30750.94">33701 12898 0,'-66'-33'0,"33"33"16,33-33-16,0 0 62,33 33-62,33 0 16,0-33-16,1 33 16,32-33-16,-33 0 15,0 33-15,0-33 0,-33 33 16,0 0-16,0 0 15,1 0 1</inkml:trace>
  <inkml:trace contextRef="#ctx0" brushRef="#br0" timeOffset="35363.55">33966 12435 0,'0'33'0,"-33"-33"47,33-33-47,0 66 78,0 1-78,33 32 0,-33 33 16,33-33-16,0 0 0,0-33 15,-33 33-15,33-32 16,-33 32-16,33-33 0,-33 33 16,33-33-16,-33 0 0,0 0 15,0 0 1,0 0-1</inkml:trace>
  <inkml:trace contextRef="#ctx0" brushRef="#br0" timeOffset="35576.53">33801 13461 0,'0'0'0,"66"0"47,33-66-47,0 32 0,33-32 16,1 0-16,-1 33 0,0-33 15,-33 33-15,1-33 16,-67 66-16</inkml:trace>
  <inkml:trace contextRef="#ctx0" brushRef="#br0" timeOffset="35931.54">34330 12535 0,'-66'-67'0,"132"134"16,-166-167-16,67 100 0,33-33 15</inkml:trace>
  <inkml:trace contextRef="#ctx0" brushRef="#br0" timeOffset="36221.96">34032 12667 0,'0'0'0,"-99"198"31,99-165-31,33-33 16,-33 34-1,33-34-15,0 0 16,0 0-16,33 0 0,-33-34 15,0 34-15,0-33 16,1 0-16,-68 0 47,34 66-47,-33-33 0,0 0 16,-33 33-16,33 0 0,-33 34 15,66-1-15,0-33 16,0 33-16,0-33 0,33 0 15,0 0-15,0 0 0</inkml:trace>
  <inkml:trace contextRef="#ctx0" brushRef="#br0" timeOffset="37726.67">33767 12898 0,'-33'0'15,"0"0"32,0 0-31,0 0-1,0 0-15,0 0 16,0 0-16,33 34 16,33-34 15,0 0-16,33-34-15,33 34 16,34-33-16,-1-33 16,0 33-16,-32 0 0,-34 33 15,-33-33-15,0 33 16,0 0-16,-33-33 16,-33 33 30</inkml:trace>
  <inkml:trace contextRef="#ctx0" brushRef="#br0" timeOffset="38099.86">34065 12601 0,'0'-33'0,"0"66"0,-33-66 0,33 0 16,-33 0-16,33-1 15,0 1 17,0 66 30,0 1-62,0 32 16,0 0-16,0 0 0,33 33 15,-33-33-15,33 34 0,-33-34 16,33 0-16,-33 0 0,0 0 16,33 0-16,-33-33 15,0 0-15,0 1 16,0-1 0</inkml:trace>
  <inkml:trace contextRef="#ctx0" brushRef="#br0" timeOffset="38403.15">33767 13494 0,'-33'33'0,"33"-66"15,33 0 48,34 0-63,32-34 15,33 1-15,0 33 0,34-33 16,-67 33-16,0 0 16,-33 0-16,0 33 0,1 0 15,-34-33-15,0 33 16</inkml:trace>
  <inkml:trace contextRef="#ctx0" brushRef="#br0" timeOffset="38853.67">35454 11972 0</inkml:trace>
  <inkml:trace contextRef="#ctx0" brushRef="#br0" timeOffset="39575.92">35983 11741 0,'66'0'16,"-99"0"30,0 0-46,0 0 16,-33 0 0,33 0-16,0 33 0,-33-33 15,33 0-15,0 0 0,0 0 16,-34 33-16,34-33 16,0 0-16,0 0 0,0 33 15,0-33-15,0 0 0,0 0 16,0 0-1,33 33 1</inkml:trace>
  <inkml:trace contextRef="#ctx0" brushRef="#br0" timeOffset="40778.6">35388 12005 0,'0'0'0,"0"-33"328,0 0-328,0 0 16,33 0-16,0 0 0,0 0 15,0 0-15,33 0 16,-32 0-16,-1 33 0,33-33 16,-33 33-16,0 0 0,0-33 15,0 33-15,0 33 16,0 0-1,-33 0-15,0 0 0,0 33 16,0-33-16,0 33 0,0 0 16,0 1-16,0-34 15,0 33-15,-33-33 0,0 33 16,33-33-16,0 0 16,-33 0-16,0-33 15,33 33-15,0-66 0,0 0 63,0 0-63,33 0 15,0 0 1,0 33-16,0 0 16,0-33-16,0 33 0,0 33 15,0-33-15,1 0 16,-1 0-16,0 0 15,0 33-15,0 33 0,0 0 16,0 0-16,-33 1 16,0-1-16,0-33 0,0 33 15,0-33-15,-33 33 0,33-33 16,-66 0-16,33 0 16,0 1-16,-34-1 0,34 0 15,-33-33-15,0 33 0,33-33 16,-33-33-16,0 33 15,0-33-15,-1 0 0,1-1 16,33 1-16,0 0 0,0 33 16,33-33-16,-33 33 0,66 0 15,0 0 1</inkml:trace>
  <inkml:trace contextRef="#ctx0" brushRef="#br0" timeOffset="64104.31">32445 19348 0,'33'-33'0,"0"33"0,-33-33 16,-33 33 15,0 33-15,-1 0 0,34 0-1,-33 33-15,0-33 16,0 33-16,0 0 15,0 33-15,33-32 0,-33-34 16,0 0-16,33 0 0,0 0 31,0 0-31,0 0 16,33-33-16,0 0 16,0 0-16,0 0 0,33 0 15,1 0-15,32-33 0,-33 33 16,0-33-16,0 0 15,0 0-15,-33 33 0,0-33 16,1 0-16,-1 0 16,-33-1-16,33 34 15,-33-33-15,0 0 16,0 66 46,0 0-46,0 34-16,0-1 0,0 33 16,0-33-16,0 0 0,0 0 15,0 1-15,0-1 16,0-33-16,0 0 0,0 0 16,0 0-16,0 0 15,0 0 1,-33-33-16</inkml:trace>
  <inkml:trace contextRef="#ctx0" brushRef="#br0" timeOffset="64278.21">33602 20009 0,'-33'0'31,"0"0"-15,66 0-1</inkml:trace>
  <inkml:trace contextRef="#ctx0" brushRef="#br0" timeOffset="65125.7">34230 19248 0,'0'0'0,"0"-33"16,67-99 0,-67 99-16,33 0 0,0 0 15,0 0-15,0 0 16,0 33-16,33-33 0,-33 33 15,33 0-15,-33 0 0,0 33 16,34-33-16,-34 33 16,-33 0-16,33 33 0,-33 0 15,33-33-15,-66 33 0,33 1 16,-33-1-16,0 0 0,0-33 16,-1 0-16,1 0 15,0 0 1,33-66 15,33 0-15,-33 0-16,33 0 0,1 33 15,-1-33-15,0 33 16,-33-33-16,33 33 0,0 0 16,0 0-16,0 0 0,0 0 15,0 33 1,-33 0-16,33 0 15,0 66-15,0-33 16,-33 33-16,0-32 16,0-1-16,0 0 0,-33-33 15,0 33-15,0-33 0,0 0 16,-33-33-16,33 0 0,0 33 16,0-33-16,-33 0 15,32-33-15,-32 33 0,0-33 16,33 0-16,0 0 15,0 33-15,0-33 0,33 0 16,-33 33-16,66-33 0,-33 0 16,33 0-16</inkml:trace>
  <inkml:trace contextRef="#ctx0" brushRef="#br0" timeOffset="65614.84">36083 19050 0,'-100'-165'0,"67"132"0,-132-67 31,132 67-31,0 0 0,-33 33 16,33 0-16,-1-33 0,1 66 16,-33-33-16,33 0 15,0 33-15,0 0 0,0 33 16,0 1-16,0-34 0,33 33 16,-33 33-16,33-33 15,0 0-15,0 34 0,0-34 16,33 0-16,0 33 15,33-33-15,0 0 16,33-33-16,1 34 0,-1-67 16,0 33-16,0-33 0,-33 0 15,-33-33-15,1 33 16,-1-33-16,0-1 16,0-32-16,-33-33 0,0 33 15,-33-33-15,0 33 0,33-1 16,-67 34-16,34-33 15,0 66-15,33-66 0,0 33 16,0 0-16,33 0 16</inkml:trace>
  <inkml:trace contextRef="#ctx0" brushRef="#br0" timeOffset="66483.63">37835 18322 0,'0'0'0,"-33"-66"16,33 33-16,0 0 16,-33 33-1,33 66 32,0-33-47,0 33 16,0 34-16,33-34 0,0 33 15,-33 0-15,0 0 0,0 34 16,33-34-16,-33 0 16,0 0-16,0-32 0,0 32 15,0-33-15,0-33 0,0 0 16,0 0 0,0 0-16,0-66 46,0 0-46,0-33 16,0 0-16,0 33 0,0-33 16,34 33-16,-34-34 15,33 1-15,0 0 0,0 33 16,0 0-16,0 0 0,0 0 16,0 0-16,0 33 15,0 0-15,0 0 16,0 33-16,0-33 0,-33 33 15,34 33-15,-1-33 16,0 0-16,-33 33 0,33 0 16,-33-32-16,0 32 0,33-33 15,-33 33-15,0-33 16,0 33-16,0-33 0,0-66 78,0 0-78</inkml:trace>
  <inkml:trace contextRef="#ctx0" brushRef="#br0" timeOffset="66862.25">38728 18885 0,'33'-33'0,"-66"66"0,66-100 15,-66 67 1,33 34-16,33-1 31,1 33-31,-1-33 16,0 33-16,0 0 0,0 0 16,-33 0-16,0 1 0,0-34 15,0 0-15,0 0 16,0 0-16,0 0 0,0 0 15,-33-33 1,33-33 15,-33-33-31,33 0 0,0 0 16,0-1-16,0-32 16,33 33-16,0 0 0,33 0 15,-33 0-15,33-1 0,0 34 16,-33 0-16,0 33 15,1-33-15,32 33 0,-33 33 16,0-33-16,0 33 0</inkml:trace>
  <inkml:trace contextRef="#ctx0" brushRef="#br0" timeOffset="67031.48">40051 19149 0,'33'33'16,"-66"-66"-16,66 33 0,-66 0 16</inkml:trace>
  <inkml:trace contextRef="#ctx0" brushRef="#br0" timeOffset="111527.43">32180 22027 0,'-33'-67'0,"66"134"0,-99-134 16,66 34-16,66 33 109,0-33-109,66 0 16,1 0-16,32 0 15,0-33-15,34 33 0,65-33 16,34 0-16,132-1 16,0 1-16,0-33 0,-33 33 15,0 0-15,0 33 16,-1-33-16,34-1 16,66 1-16,-33 0 15,-66 0-15,-99 33 0,-100 0 16,-32 33-16,-34-33 0,-33 0 15,-33 33-15,1 0 16,-34 0-16,-66 0 16,33 33-1,-33-33-15,-34 0 16,1-33-16</inkml:trace>
  <inkml:trace contextRef="#ctx0" brushRef="#br0" timeOffset="131109.78">17529 8996 0,'33'0'31,"-66"0"47,-34 0-62,34 33-16,-33-33 15,0 0-15,0 0 0,0-33 16,33 0-16,-33 0 16,33-33-16,-1-1 0,34 1 15,-33-33-15,33 0 16,0-67-16,33 1 15,1 0-15,-1-1 0,33 1 16,0 33-16,-33-1 0,33 34 16,0 33-16,0 0 15,-33 0-15,1 33 0,32 0 16,-33 0-16,0-1 0,33 1 16,-33 33-16,0 0 15,0 0-15,0 0 0,0 0 16,0 0-16,-33 33 15,34 1-15</inkml:trace>
  <inkml:trace contextRef="#ctx0" brushRef="#br0" timeOffset="131518.57">17429 7011 0,'-33'0'0,"33"-33"15,33 33 32,34 0-47,-34 0 16,33 0-16,33 0 0,-33 0 15,-33 0-15,33 0 16,-33 0-16,1 0 0,-1 0 16,0 0-16,0 0 0,0 0 15,-33 33 48,0 1-63,0-1 0,0 0 15,0 0-15,0 0 0,0 0 16,0 0-16,0 0 16,0 0-16,0 0 0,0 0 15</inkml:trace>
  <inkml:trace contextRef="#ctx0" brushRef="#br0" timeOffset="132109.13">18951 6052 0,'0'0'0,"0"-33"0,0-33 0,0 33 16,0 0-16,0 0 16,0 66 15,0 0-16,0 0-15,0 33 0,0 33 16,0-32-16,33 32 16,-33 0-16,33-33 0,-33 33 15,33 1-15,-33-1 0,33 0 16,-33-33-16,33 0 16,0-33-16,-33 1 0,0-1 15,0 0-15,0-66 31,0 0-15,-33-34-16,33 1 16,-33 0-16,0-33 0,33 33 15,-33-33-15,33-1 16,-33 1-16,33 0 0,0 0 16,-33-1-16,33 34 15,0 0-15,-33 0 0,33 33 16,-33 0-16,33 0 0,0 0 31,33 0-15,0 33-1,0-33-15,33 33 0,0-34 16,0 34-16,0 0 16,1 0-16,-34 0 0,33-33 15,-33 33-15,0 0 16,0 0-16,0-33 0,0 33 15,0 0-15,0 0 16,-66 0-16</inkml:trace>
  <inkml:trace contextRef="#ctx0" brushRef="#br0" timeOffset="132359.62">19017 6284 0,'0'0'0,"33"0"63,0 0-63,0 0 0,33 0 15,0 0-15,-32-33 16,32 33-16,0-33 0,-33 33 15,0 0-15,0 0 16</inkml:trace>
  <inkml:trace contextRef="#ctx0" brushRef="#br0" timeOffset="132592.78">19116 6912 0,'0'0'0,"-33"0"16,66 0-16,0 33 31,33-33-15,-33-33-1,34 33-15,32-33 0,-33 0 16,33 0-16,-33 0 0,0 0 15,-32 33-15</inkml:trace>
  <inkml:trace contextRef="#ctx0" brushRef="#br0" timeOffset="133006.71">19910 5457 0,'-33'0'0,"66"0"31,33 0-15,0-33-16,66 33 16,-32-33-16,32 33 0,-33-33 15,0 33-15,1-33 0,-1 33 16,-33-33-16,0 33 15,-33 0-15,0 0 0,-33-33 16,-33 33 15</inkml:trace>
  <inkml:trace contextRef="#ctx0" brushRef="#br0" timeOffset="133362.74">20472 5391 0,'0'0'16,"0"33"-16,-33-33 0,0 0 15,33 66 48,33 0-48,-33 0-15,33 34 0,0-1 16,-33-33-16,33 33 16,-33-33-16,33 34 0,0-34 15,-33 0-15,33 0 0,-33 0 16,34 0-16,-34-33 16,0 0-16,0 1 15,33-34 1,-33 33-1,0 0-15,33-66 16,-33-67-16</inkml:trace>
  <inkml:trace contextRef="#ctx0" brushRef="#br0" timeOffset="134061.57">21828 5060 0,'-66'0'15,"132"0"-15,-198-33 0,99 33 0,0 0 16,0 0-16,0 33 15,-1-33-15,1 33 16,0 0-16,0 0 0,33 0 16,-33 34-16,33-34 15,-33 0-15,33 0 16,0 33-16,0-33 0,0 33 16,0-33-16,33 0 15,-33 0-15,33-33 16,0 0-16,0 0 0,0 0 15,1 0-15,-1-33 16,0 0-16,33 0 0,0 0 16,-33 33-16,33-33 15,-33 33-15,0-33 16,0 33-16,0 0 16,1 0-16,-1 0 15,0 33-15,0 0 16,0 33-16,-33-33 0,33 0 15,-33 34-15,33-34 0,-33 33 16,0-33-16,0 0 0,0 33 16,-33-33-16,33 33 15,-33-33-15,-33 33 0,33-66 16,0 34-16,-1-1 0,1-33 16,0 0-16,-33 33 15,33-66-15,0 33 0,0 0 16,0 0-16,33-33 0,-33 33 15,33-34-15,0 1 16,0 0-16,33 0 16,0 33-16,-33-33 15,33 33-15,0 33 16,0-33 0,-33 33-16,0 0 15,33 0-15</inkml:trace>
  <inkml:trace contextRef="#ctx0" brushRef="#br0" timeOffset="135047.72">23383 5126 0,'0'33'31,"0"0"-31,0 1 16,0-1-16,0 33 16,-34-33-16,34 66 0,0-33 15,0 0-15,0 0 16,34-32-16,-1-1 0,0 0 16,0 0-16,33-33 15,-33 0-15,0 0 0,0-33 16,0 0-1,0 0-15,-33-1 0,33 1 16,-33-33 0,0 0-16,0 33 0,0-33 15,0 33-15,0 0 0,-33 33 47,33 33-16,0 0-31,0 33 16,33-33-16,0 33 0,0-33 16,1 0-16,-1 0 0,0 1 15,33-34-15,-33 0 16,0 0-16,0 0 0,-33-34 16,33 34-1,-33-66-15,0 33 16,33-33-16,-33 0 15,-33 0-15,33 0 0,-33 33 16,0-34-16,33 34 16,-33 0-16,0 0 0,33 0 15,0 0-15,-33 33 16,66 0 0</inkml:trace>
  <inkml:trace contextRef="#ctx0" brushRef="#br0" timeOffset="135509.87">24242 5159 0,'0'33'0,"0"-66"0,0 100 31,34-67-31,-1 33 16,0-33-1,0 0-15,0 0 16,33 33-16,-33-33 0,0-33 16,0 33-16,0 0 0,-33-33 47,0-1-47,0 1 15,0 0-15,-33 0 16,0 33-1,0 0-15,0 0 16,0 0-16,33 33 0,-33 0 31,33 0-31,-33 1 0,33-1 16,-33 33-16,33-33 0,0 0 16,0 33-1,33-33-15,-33 0 0,33 0 16,0 0-16,33-33 0,-33 0 15,0 33-15,0-66 16,33 33-16,1-33 16,-1-33-16,0 0 0,0 0 15</inkml:trace>
  <inkml:trace contextRef="#ctx0" brushRef="#br0" timeOffset="136099.26">25036 4432 0,'-66'-66'0,"66"99"47,0 0-47,0 33 15,33 0-15,-33 0 0,33 0 16,0 34-16,-33-34 0,33 33 15,-33-33-15,0 0 16,33 0-16,-33 1 0,33-1 16,-33 0-16,34-33 0,-34 0 15,0 0 1,0 0-16,0-66 47,0 0-32,0-33-15,0 33 0,0-33 16,-34-1-16,34 34 16,0 0-16,0-33 0,0 33 15,34 0-15,-1 0 16,0 33-16,-33-33 16,33 33-16,0 0 0,0 0 15,0 0-15,0 0 0,0 0 16,33 33-16,-33 0 15,0 0-15,1 0 0,-34 0 16,0 0-16,0 0 0,0 34 16,0-34-16,0 33 15,-34-33-15,1 33 16,0-33-16,0-33 0,0 33 16,0-33-16,0 33 15,0-66-15,33 0 16,0 0-1,-33 0-15</inkml:trace>
  <inkml:trace contextRef="#ctx0" brushRef="#br0" timeOffset="136769.43">25962 5358 0,'33'33'16,"-66"-66"-16,66 99 0,-33-99 0,0 0 78,0 0-78,0 0 16,0 0-16,33 0 0,0-34 15,1 1-15,-34 0 16,33 0-16,-33 0 0,0 0 16,0-1-16,0 1 0,0 33 15,-33 0-15,33 0 16,-34 0-16,1 33 16,33 33 15,33 0-31,-33 0 15,34 0-15,-1-33 16,0 33-16,33 0 0,0 1 16,0-1-16,0 0 15,0 0-15,-33 33 0,1-33 16,-1-33-16,-33 33 16,33 0-16,-33 0 0,0 0 15,0 0-15,0 0 0,-33 1 16,33-1-16,-33-33 0,-1 0 15,1 33 1,33-66-16,-33 33 16,33-33-1,0-1-15,-33 1 16,33 0-16,0 0 16,33 33 30,-33 33-46,33 0 16,0-33 0,1 0-16,-34 33 0,33-33 15,0 0-15,0-33 0</inkml:trace>
  <inkml:trace contextRef="#ctx0" brushRef="#br0" timeOffset="137061.34">26921 4630 0,'0'-33'0,"0"0"0,-33 33 15,33 33 17,0 0-17,0 33-15,0-33 16,0 34-16,33-34 0,-33 0 15,33 33-15,0-33 0,-33 0 16,0 0-16,34-33 16,-34 33-16,0 0 15,0-66 17,0 0-17</inkml:trace>
  <inkml:trace contextRef="#ctx0" brushRef="#br0" timeOffset="137236.68">26657 4233 0,'0'0'0,"-33"-99"32,0 66-32,33 0 15,33 33 1,0 0-1,0 0-15,0 0 16,0 0-16,0 0 0</inkml:trace>
  <inkml:trace contextRef="#ctx0" brushRef="#br0" timeOffset="137551.93">27219 3936 0,'33'0'16,"-66"0"-16,66-33 0,-33 0 0,-33 33 15,33-34-15,0 68 63,0 32-63,0 0 0,0 66 16,33-33-16,-33 1 15,33-1-15,-33-33 0,0 33 16,33-33-16,-33 0 0,33 1 15,-33-34-15,33 0 16,-33 0-16,0 0 0,0 0 16,33-33 15,1 0-31,-1 0 16,-66-33-16</inkml:trace>
  <inkml:trace contextRef="#ctx0" brushRef="#br0" timeOffset="138244.5">27186 4531 0,'0'0'16,"-33"33"-16,33-66 16,33 33 15,0 0-16,33 0-15,0-33 16,0 0-16,1 0 0,-1 0 16,-33 0-16,0 33 15,0 0-15,-33-33 0,0 66 78,33-33-62,-33 33 0,33 0-16,0-33 0,33 33 15,-33-33-15,34 0 0,-1 0 16,-33 0-16,33 0 16,-33 0-16,0-33 15,-33 0-15,33 0 16,-33 0-16,0-1 15,0 1-15,0 0 0,0 0 16,0 0-16,0 0 16,-33 33-16,0 0 15,0 0-15,0 0 16,0 0-16,0 0 0,0 0 16,0 33-16,33 0 15,-34 0-15,34 0 0,-33 34 16,33-1-16,-33-33 0,33 33 15,0 0-15,0 0 16,0-33-16,0 33 0,33-33 16,0 1-16,1-34 0,-1 33 15,0-33-15,33 0 16,0 0-16,0 0 0,0-33 16,0 33-16,1-34 0,-1 1 15,-33 33-15,0-33 16,0 33-1,-66 0 1</inkml:trace>
  <inkml:trace contextRef="#ctx0" brushRef="#br0" timeOffset="140007.73">17727 9988 0,'33'0'78,"33"0"-62,-33 0 0,67 0-16,-1 0 0,0 0 15,0 0-15,34 0 0,-34-33 16,33 33-16,0 0 16,-32 0-16,32 0 0,0 0 15,-33 0-15,34 0 0,-1 0 16,0 0-16,1 33 15,-1-33-15,33 33 16,34-33-16,-34 0 0,0 33 16,1-33-16,-67 0 15,0 0-15,0 0 0,1 33 16,-34-33-16,33 0 16,-33 33-16,33-33 0,1 0 15,-1 33-15,33-33 0,33 0 16,1 0-16,-34 0 0,33 0 15,1-33-15,-1 33 16,1 0-16,-1 0 0,0 0 16,1 0-16,32 0 15,0 0-15,-32 0 0,-34 0 16,34 0-16,-34 0 16,0 0-16,0 0 0,1 0 15,-1 0-15,0 0 0,1 0 16,32 0-16,-33 0 15,1 0-15,-1 0 0,0 0 16,0 0-16,-32 0 0,32 33 16,-33-33-16,33 0 15,-32 0-15,32 0 0,-33 0 16,33 0-16,1 0 16,-34 0-16,33 0 15,-33 0-15,-32 0 0,-1 0 16,0 0-16,0 0 0,0 0 15,0 0-15,-33 0 16,34 0-16,-34 0 0,0 0 16,0 0-16,0 0 15,0 0-15,0 0 16,0 0-16,0 0 16,0 0-1,-33 33 1,33-33-16,-66 0 15,0 0 17,-66 34-17</inkml:trace>
  <inkml:trace contextRef="#ctx0" brushRef="#br0" timeOffset="146535.63">21167 11873 0,'0'33'0,"33"-33"16,-33 33-16,-33-33 156,-33 0-156,-1 0 16,-32 0-16,33 0 0,0 0 15,-33 0-15,32 0 0,34 0 16,-33 0-16,0 0 16,33 0-16,0 0 0,0 0 15,0 0-15,0 0 16,33-33 15,0 66 16,0 0-47</inkml:trace>
  <inkml:trace contextRef="#ctx0" brushRef="#br0" timeOffset="147235.54">19182 13924 0,'-33'33'0,"66"-66"0,-99 66 0,33-33 15,33 33-15,-33-33 0,0 0 16,0 0-1,0 0 1,33 33 0,33-33 46,33 0-46,33-33-16,34 0 15,-1 33-15,-33-33 0,0 33 16,-33 0-16,1 0 0,-34 0 16,33 0-16,-33 0 0,0 0 15,0 0 1,-33 33 62</inkml:trace>
  <inkml:trace contextRef="#ctx0" brushRef="#br0" timeOffset="147885.21">19248 16702 0,'-66'33'16,"132"-66"-16,-165 66 15,132-33 63,33 0-78,1 0 0,65-33 16,0 33-16,-33 0 0,34 0 16,-34 0-16,33 0 15,-33 0-15,1 0 16,-34 0-16,0 0 0,-33 0 16,0 0-16,0 0 15,-66 0 48,0 33-48</inkml:trace>
  <inkml:trace contextRef="#ctx0" brushRef="#br0" timeOffset="148501.73">18124 19612 0,'-66'33'0,"132"-66"0,-165 66 0,66-33 16,0 0-1,0 0 1,33-33-16,0 0 31,33 33-31,0 0 0,33 0 16,33 0-16,33 0 0,1-33 15,-1 33-15,0 0 16,0 0-16,34 0 0,-34 0 16,0 0-16,34 0 0,-67 0 15,33-33-15,-32 33 16,-1 0-16,-33 0 0,0 0 16,-33 0-16,-66 0 46,0-33-46,0 33 16,0 33-16</inkml:trace>
  <inkml:trace contextRef="#ctx0" brushRef="#br0" timeOffset="150881.37">26227 11443 0</inkml:trace>
  <inkml:trace contextRef="#ctx0" brushRef="#br0" timeOffset="152073.1">26657 10484 0,'33'0'16,"-66"0"-16,99 0 0,-66-33 16,0 66 46,-33-33-62,0 66 16,0 0-16,-33 34 0,-1-1 15,-32 66-15,33 1 16,0 32-16,0-33 16,33 1-16,33-34 0,33-33 15,-33 0-15,66-32 0,0 32 16,0-33-16,33 0 16,-32 0-16,32-33 0,33-33 15,-33 0-15,0-66 16</inkml:trace>
  <inkml:trace contextRef="#ctx0" brushRef="#br0" timeOffset="152544.04">27847 10815 0,'0'0'15,"-33"0"-15,0-33 0,0 0 16,0 33-16,0-33 16,0 33-16,0 0 15,0-33-15,-33 33 0,33 33 16,0-33-16,-1 33 16,1-33-16,-33 33 0,33 33 15,0-33-15,33 33 0,-33 0 16,0 0-1,0 1-15,33 32 0,-33 0 16,33-33-16,33 33 0,-33-32 16,33-34-16,0 33 15,33 0-15,0-33 0,0 0 16,1-33-16,-1 33 0,0-33 16,0-33-16,-33 33 15,33-33-15,-33 0 0,33 0 16,-32-33-16,-34 33 0,0-34 15,0 1-15,0 0 16,0-33-16,0 33 16,-34-33-16,34 32 0,-33 1 15,0 0-15,0 33 0,0 33 32,33-33-32</inkml:trace>
  <inkml:trace contextRef="#ctx0" brushRef="#br0" timeOffset="152812.37">27550 11245 0,'0'66'0,"0"-132"0,0 99 0,33-33 47,0 33-32,33-33-15,-33 0 16,33 33-16,0 0 0,-33 33 16,34-33-16,-34 33 0,0-32 15,0-1-15,0-33 16,0 33-16,0 0 0,0-33 16,0 0-16,0 0 15</inkml:trace>
  <inkml:trace contextRef="#ctx0" brushRef="#br0" timeOffset="153134.43">28410 10517 0,'0'0'0,"0"0"0,33 0 31,0 33-15,0 0-16,33 0 0,33 34 16,-33-34-16,34 66 15,-34 0-15,0 33 16,-33 34-16,-33 65 0,0-32 15,-66-1-15,-33-33 0,-1 34 16,1-67-16,0 34 16,0-67-16,33-66 0,-1-33 15</inkml:trace>
  <inkml:trace contextRef="#ctx0" brushRef="#br0" timeOffset="164567.84">20208 20174 0,'0'0'16,"-34"0"-16,34 34 15,0-68 1,-33 34-16,0-33 16,0 33-16,0 0 15,0-33 1,0 33-1,0 0-15,0 0 16,33 33 0,-33-33-16,66 0 47,33 0-32,66 0-15,1 33 16,65 1-16,0-34 15,1 33-15,32-33 0,34 0 16,0-33-16,-1 33 0,67 0 16,0 0-16,32-34 15,34 34-15,33 0 16,-33 0-16,0 0 0,-33-33 16,-67 33-16,-32-33 15,33 33-15,-34-33 0,-32 33 16,-1 0-16,1 0 15,-34 0-15,-32 0 16,-34 0-16,-33 0 0,-33 0 16,-33 33-16,-66-33 31,0 0-15,-33 0-1,0 0-15</inkml:trace>
  <inkml:trace contextRef="#ctx0" brushRef="#br0" timeOffset="167140.73">27781 18322 0,'33'-66'0,"0"33"15,-33 0 32,0 66-31,-33-33-1,33 33 1,-66 33-16,33 1 0,-33 32 16,33 0-16,-33 33 15,33 1-15,0 32 0,0 0 16,-1 34-16,1-1 15,33 1-15,33-34 16,1-33-16,32-33 0,66-32 16,33-34-16,1 0 0,-1 0 15,0-66-15</inkml:trace>
  <inkml:trace contextRef="#ctx0" brushRef="#br0" timeOffset="167921.67">28178 18455 0,'0'-33'15,"0"66"-15,0-99 16,0 99 62,33 33-78,33 0 16,0 0-16,1 33 0,-1 0 15,0-32-15,-33 32 0,0-33 16,33 33-16,-33-33 16,0 1-16,0-34 0,-33 0 15,34-33-15,-34 33 0,0-66 32,0 0-17,0 0-15,0-34 0,-34-32 16,34 0-16,34 0 15,-34-1-15,33 1 0,-33 0 16,33 0-16,0 33 0,0 0 16,-33-1-16,33 34 15,-33 0-15,33 33 16,0 0-16,-33 33 16</inkml:trace>
  <inkml:trace contextRef="#ctx0" brushRef="#br0" timeOffset="168616.48">30096 18653 0,'-33'-33'16,"33"0"-16,-132-66 31,99 66-31,0 0 0,0 33 16,0 0-16,0 0 0,0 0 16,-1 0-1,1 0-15,33 33 0,-33 0 16,-33 0-16,33 33 15,33-33-15,-33 33 0,33 0 16,-33 0-16,33-32 0,0-1 16,33 0-16,-33 0 0,33 0 15,0 0-15,0-33 16,33 33-16,-33-33 0,34 0 16,-1 0-16,-33 0 0,0-33 15,0 33-15,0-33 16,-33 0-16,33 0 0,-33 0 15,0 0-15,0-34 0,0 34 16,0 0-16,0 0 16,0 0-16,0 0 0,0 0 15,0 66 32,0 0-47,0 66 16,0-33-16,0 34 15,33-1-15,-33 0 0,33 33 16,-33-32-16,0-1 16,0 66-16,0-32 15,0-34-15,0 0 0,-33 0 16,0-33-16,0 0 0,0 1 16,-33-1-16,0 0 15,0 0-15,-1-33 0,1 0 16,0 0-16,-33-33 0,33 0 15,0-33-15,33 0 16,-34 0-16,34-33 0,33-33 16</inkml:trace>
  <inkml:trace contextRef="#ctx0" brushRef="#br0" timeOffset="169085.31">30890 18653 0,'-33'-66'0,"66"132"0,-66-165 16,0 99-16,0 0 15,0 0-15,0-33 0,0 33 16,0-33-16,0 33 0,-1 0 15,1 0 1,0 0 0,33 33-1,0 0-15,0 0 16,-33 33-16,33 0 0,0 0 16,0-33-16,0 34 15,0-34-15,33 0 16,0 0-16,0 0 0,1-33 15,-1 0-15,0 0 0,0 0 16,0 0 0,-33-33-16,0-33 15,33 33-15,-33-34 16,0 34-16,0 0 0,0 0 16,0 0-16,0 0 15,33 33-15,0 0 31</inkml:trace>
  <inkml:trace contextRef="#ctx0" brushRef="#br0" timeOffset="169526.51">31518 18488 0,'0'0'0,"34"-33"0,-68 0 16,1 0-16,33-1 15,-33 34-15,0-33 0,0 33 16,33-33-16,-33 33 16,0-33-16,0 33 0,0 0 15,0 0 1,33 33 0,-33-33-16,0 33 15,33 0-15,-33 34 0,33-34 16,-33 0-16,33 33 15,0-33-15,0 0 0,0 0 16,0 33-16,33-33 0,-33 0 16,33-33-16,0 33 15,0-33-15,33 0 0,-33 0 16,0 0-16,0 0 0,0 0 16,0-33-16,-33 0 15,33 0-15,0 0 0,1 0 16,-34-33-16,33 33 0,-33 0 15,0 0-15,0 0 16,0 0 0</inkml:trace>
  <inkml:trace contextRef="#ctx0" brushRef="#br0" timeOffset="170139.61">32147 18223 0,'66'-33'0,"-132"66"0,132-99 0,-99 33 16,33 0-16,-33 33 16,0-33-16,0 33 15,0 0-15,33-33 16,-33 33-16,0 0 15,-1 0 1,34 33 0,-33-33-16,33 33 0,-33 33 15,0-33-15,0 33 16,33-33-16,0 33 0,0-32 16,0-1-16,0 0 0,0 0 15,33 0-15,-33 0 16,33 0-16,0-33 0,0 0 15,1 0-15,-1 0 0,0 0 16,0-33 0,33-33-16,-33 33 0,0-33 15,0-1-15,0 1 0,-33 0 16,0 0-16,33 0 16,-33 0-16,0-34 0,-33 34 15,33 0-15,-33 0 0,33 0 16,-33 0-16,0 33 0,33 0 15,-33 33 1,66 0 0,-33 33-16,0 0 15,0 0-15,0 66 16,0-33-16,0 33 0,0-32 16,0 32-16,33-33 0,-33 0 15,33 0-15,-33 0 16,33-33-16,0 0 0,0 1 15,0-1-15,0-33 16,1 0-16,-1 0 0,0 0 16,0-33-16,0 33 0,0-34 15,-33 1-15</inkml:trace>
  <inkml:trace contextRef="#ctx0" brushRef="#br0" timeOffset="170384.54">32445 16966 0,'0'0'0,"-34"-33"0,-32 0 31,66 0-31,33 33 0,-33 33 16,67 0-16,-1 0 15,33 34-15,0 32 0,0 0 16,1 33-16,-34 34 0,0-1 15,-33 33-15,-66 1 16,-33 32-16,-34 1 0,-32-1 16,0-32-16,0-1 0,-34-65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2:37:48.38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16107 12237 0,'-67'33'15,"134"-66"-15,-101 66 16,34-66 78,0 0-79,0-33-15,0 0 16,0-34-16,34 1 0,32 0 16,66-99-1,33-34-15,67-66 16,65-32-16,1 32 0,-33 66 15,-34 34-15,-32 66 0,-1 33 16,-33-1-16,1 34 16,-1 0-16,-66 0 0,1 0 15,-1 33-15,-33 33 0,-33-33 16,33 33-16,-33 0 16,-33-34-16,33 68 0,-33-1 31,-33 0-31,0 0 15,0 0-15,-33 0 16</inkml:trace>
  <inkml:trace contextRef="#ctx0" brushRef="#br0" timeOffset="395.61">18554 9360 0,'-66'-33'0,"99"33"63,0 0-63,0 0 0,33 33 15,-33 0-15,33-33 0,0 66 16,1-33-16,-34 0 15,33-33-15,-33 33 0,0-33 16,0 0-16,-33 33 63,0 0-48,-33 0-15,33 0 0,-33 34 16,0-1-16,-33 0 0,66 0 15,-33-33-15,0 33 16,33-33-16,0 0 0</inkml:trace>
  <inkml:trace contextRef="#ctx0" brushRef="#br0" timeOffset="1953.3">21167 8070 0,'0'66'266,"0"0"-266,-33 33 0,33 34 16,-33-1-16,33-33 0,0 33 15,0-32-15,0-1 16,0-33-16,0 0 0,0 0 16,0-33-16,0 0 0,0 0 15,0 1 1,-34-68 15,34 1-31,0-33 16,-33 0-16,33 0 15,-33 0-15,33-33 0,0 32 16,0-32-16,0 0 16,0 33-16,0-33 15,0-1-15,33 1 0,0 33 16,1 0-16,32 0 15,-33 33-15,0 0 0,33 0 16,-33 33-16,0-33 0,0 33 16,0 0-16,0 0 0,0 0 15,0 33-15,1 0 16,-1 0-16,0 0 0,-33 33 16,33 0-16,-33 0 15,0 0-15,-33 1 16,33-34-16,-33 33 0,0-33 15,-1 0-15,1-33 16,0 33-16,-33-33 0,33 0 16,0 0-16,-33 0 0,33 0 15,0 0 1,0 0-16</inkml:trace>
  <inkml:trace contextRef="#ctx0" brushRef="#br0" timeOffset="2444.48">22357 8665 0,'-33'0'0,"0"0"15,0-33 1,0 33-16,33-33 16,-33 33-16,-33-33 0,33 0 15,0 33-15,0-33 16,-1 33-16,1 0 16,0 0-16,0 0 0,0 33 15,0-33-15,0 33 0,33 33 16,-33-33-16,33 0 15,0 33-15,-33-33 0,33 0 16,0 34-16,0-34 0,33 0 16,-33 0-16,33 0 15,0 0-15,0-33 0,33 33 16,-33-33-16,34 0 0,-34 0 16,33 0-16,-33 0 15,0-33-15,0 33 0,0-33 16,-33 0-16,33 33 0,-33-33 15,0-33-15,0 33 16,0-1-16,0 1 0,-33 0 16,33 0-16,-33 33 15,33-33 1,33 33 0</inkml:trace>
  <inkml:trace contextRef="#ctx0" brushRef="#br0" timeOffset="3096.05">22622 8533 0,'33'0'15,"-33"-33"17,0 66 30,0 0-62,0 0 16,0 33-16,-33 0 15,33 0-15,0-33 0,0 34 16,0-34-16,0 0 0,33 0 16,-33 0-16,33-33 0,0 33 15,0-33-15,0 0 16,0 0-16,0 0 15,0-33-15,1 0 16,-1 0 0,0-33-16,-33 33 0,33-1 15,-33 1-15,0 0 0,0 0 16,-33 33-16,33-33 16,-33 0-16,33 66 62,0 0-62,0 0 16,0 0-16,0 34 0,0-34 15,33 0-15,0 0 16,0 0-16,0 0 0,33 0 16,-33-33-16,0 0 15,0 0-15,0 0 0,0 0 16,-33-33-16,67 0 15,-34-33-15,-33 33 16,33-34-16,-33 34 0,0-33 16,0 0-16,0 33 0,0-33 15,-33 33-15,33 0 0,-33 0 16,33 0 0,-34 33-16,68 0 15</inkml:trace>
  <inkml:trace contextRef="#ctx0" brushRef="#br0" timeOffset="3610.27">23581 8434 0,'33'33'0,"0"0"0,-33 0 63,33-33-63,0 0 0,-33 33 15,33-33-15,0 0 16,0 33-16,1-33 0,-1 0 16,0 33-16,0-33 0,0 0 15,0 0-15,0 0 16,0 0-16,-33-33 15,33 33-15,-33-33 16,0 0 0,0 0-1,-33 33-15,0-33 16,0 33 0,0 0-16,0 0 0,0 0 15,0-33-15,0 33 16,33 33-16,-34-33 15,34 33-15,-33 0 0,33 33 16,-33-33-16,33 0 0,0 33 16,0-33-16,0 0 15,0 34-15,0-34 0,0 0 16,33 0-16,0-33 0,1 33 16,-1-33-16,33 0 0,0 0 15,33-33-15,-33 33 16,34-66-16,-34 33 0,-33-1 15</inkml:trace>
  <inkml:trace contextRef="#ctx0" brushRef="#br0" timeOffset="3974.92">24573 8467 0,'0'-33'15,"0"66"32,0 0-31,0 0-16,0 0 15,0 33-15,33 0 0,-33-33 16,0 33-16,0-33 0,0 1 16,0-1-16,0 0 15,0-66 32,0 0-31,0-1-16,0-32 0,0 0 15,-33 0-15,66 33 16,-33-33-16,33 0 0,33 33 16,-32 0-16,65-1 15,-33 34-15,0-33 0,-33 0 16</inkml:trace>
  <inkml:trace contextRef="#ctx0" brushRef="#br0" timeOffset="4620.25">25367 8401 0,'33'33'0,"-33"0"63,0 0-48,0 33-15,0 0 16,-33 33-16,33 0 0,0 1 16,0-34-16,0 33 0,0 0 15,0 0-15,0 1 16,0-34-16,0 33 0,0-33 15,0-33-15,0 33 0,33-32 16,-33-1 0,0-66 15,0-1-31,0-32 16,0 0-16,0 0 0,0-33 15,0 0-15,0 32 0,0-32 16,0 0-16,0 33 0,-33-33 15,33 32-15,0 1 16,0 0-16,0 0 0,0 0 16,0 33-16,33 0 15,-33 0-15,0 0 0,33 33 16,0-33-16,0 33 0,0 0 16,33 0-16,-32 0 15,-1 0-15,33 33 16,-33-33-16,33 33 0,-33 33 15,0-33-15,-33 0 0,33 33 16,-33-33-16,0 33 16,-33-33-16,0 34 0,0-1 15,0-33-15,-33 0 0,33-33 16,0 33-16,0-33 16,-1 0-16,1 0 0,33-33 15,-33 33-15,0-33 0,33-33 16,33 33-16,-33-1 15,33-32-15,0 33 0</inkml:trace>
  <inkml:trace contextRef="#ctx0" brushRef="#br0" timeOffset="4981.21">26128 8401 0,'33'0'15,"-66"0"-15,66 33 47,-33 33-31,0-33-16,33 33 15,-33 0-15,33-33 16,-33 33-16,33-33 0,-33 34 16,-33-34-16,33 0 0,0 0 15,0 0-15,0 0 0,0-66 47,0 0-31,0-33-16,0-34 15,-33 34-15,33 0 0,0 33 16,0-33-16,33 33 0,0-33 16,0 33-16,0 0 15,0-1-15,33 34 0,-33 0 16,0 0-16,0-33 0</inkml:trace>
  <inkml:trace contextRef="#ctx0" brushRef="#br0" timeOffset="5425.11">26756 8500 0,'0'66'0,"0"-132"0,33 165 62,0-99-46,0 0-16,0 0 0,0 0 15,0 0-15,34 0 16,-34 0-16,0 0 0,0-33 16,0 33-16,0-33 15,-33 0-15,0 0 16,0 0-16,0 0 15,0-1-15,-33 34 16,33-33-16,-33 0 0,0 33 31,0 0-31,0 0 16,-1 33-16,1 34 16,0-34-16,0 33 0,33-33 15,-33 33-15,33 0 16,-33-33-16,33 33 0,0-33 15,33 34-15,-33-34 0,33 0 16,0 0-16,33 0 16,1-33-16,32 0 15,0 0-15,-33 0 16,-33-33-16</inkml:trace>
  <inkml:trace contextRef="#ctx0" brushRef="#br0" timeOffset="6031.26">27616 8467 0,'0'-66'16,"0"32"-1,0 68 48,0-1-63,0 0 0,0 33 15,-33 33-15,33 0 16,0-33-16,-33 34 0,33-1 16,0-33-16,0 33 0,0-33 15,0 0-15,0 34 16,0-34-16,0-33 0,0 33 16,0-33-16,0 0 0,0-99 62,0 0-62,0 0 0,0 0 16,0-34-16,33 1 15,-33 33-15,0-33 0,0 0 16,0 32-16,0-32 0,0 33 16,0 33-16,0-33 15,0 33-15,0 0 0,0 0 16,0 0-16,33 0 15,0-1 1,0 34-16,0 0 0,0 0 16,0 0-16,33 0 0,-33 34 15,1-1-15,-1 0 16,0 0-16,-33 33 0,33-33 16,-33 0-16,0 33 0,0-33 15,0 0-15,0 0 16,-33 0-16,0 1 0,0-1 15,-34 0-15,1 0 0,33 0 16,0-33-16,0 0 16,0-33-16,-33 0 0,0 0 15</inkml:trace>
  <inkml:trace contextRef="#ctx0" brushRef="#br0" timeOffset="6701.33">29270 7838 0,'33'-33'16,"-66"66"-16,99-99 0,-99 33 15,33 66 17,0 33-17,0-33-15,0 67 16,0-34-16,0 33 16,-33-33-16,33 33 0,0 1 15,0-1-15,0 0 16,0-33-16,0 0 0,0-33 15,0 33-15,0-32 0,-34-1 16,34 0-16,0 0 16,0-66 31</inkml:trace>
  <inkml:trace contextRef="#ctx0" brushRef="#br0" timeOffset="6929.78">29733 8698 0,'66'0'0,"-132"0"0,165-33 0,-132 33 31,33 33 0,0 0-31,0 0 16,0 33-16,0-32 16,0 32-16,-33-33 0,33 0 15,0 0-15,0 0 0,-33 0 16</inkml:trace>
  <inkml:trace contextRef="#ctx0" brushRef="#br0" timeOffset="7404.2">30592 8103 0,'34'-99'0,"-34"66"16,33 0-1,0-1-15,33 34 16,-33-33-16,33 33 16,0 0-16,-33 0 0,0 0 15,0 0-15,0 33 16,-33 1-16,34-1 0,-34 0 16,0 33-16,0 0 15,0 33-15,-34 0 0,-32 34 16,33-34-16,-33 0 15,0-33-15,33 0 0,33-33 16,-33 1-16,0-34 16,66 0-1,0 0-15,0 0 16,33 0-16,0 0 0,33-34 16,-32 34-16,32 0 15,-33 0-15,0 0 0,-33 0 16,0 0-16,0 0 0,-33 34 15,33-34-15,-33 33 16</inkml:trace>
  <inkml:trace contextRef="#ctx0" brushRef="#br0" timeOffset="8149.07">34429 7772 0,'66'-99'0,"-132"198"0,132-231 15,-66 99 1,0 66-16,0 0 31,0 0-31,-33 66 16,33-33-16,0 34 0,-33-1 15,33 0 1,0 0-16,0 0 0,0 1 16,0-1-16,0 0 15,0-33-15,0 0 0,0 1 16,0-34-16,-33 0 0,33-66 47,0 0-47,0-34 15,0-32-15,0 33 0,0-33 16,0-33 0,33-1-16,-33 1 0,33 0 15,-33 32-15,0 34 0,33-33 16,-33 66-16,33-33 16,-33 33-16,33 0 0,-33 0 15,33 0-15,0-1 16,33 34-16,-32-33 0,32 33 15,0 0-15,33 33 0,-33-33 16,0 34-16,1-34 0,-34 33 16,0-33-16</inkml:trace>
  <inkml:trace contextRef="#ctx0" brushRef="#br0" timeOffset="8376.82">34429 8235 0,'-33'0'0,"66"0"0,-66 33 0,66-33 32,0 0-17,0 0-15,0 0 16,66-33-1,34 0-15,-1 0 0,-33 0 16</inkml:trace>
  <inkml:trace contextRef="#ctx0" brushRef="#br0" timeOffset="8773.23">35322 8070 0,'0'33'32,"0"0"-17,0 0 1,0 0-16,0 33 16,0 0-16,0 1 0,0-34 15,0 33-15,0-33 16,0 0-16,0 0 0,0 0 15,0 0 1,0-66 31,0 0-47,0-33 16,-33 0-16,33 0 15,0-1-15,0 1 0,33 0 16,0 0-16,0 33 0,0 0 15,0 0-15,33 33 16,-33 0-16,34 0 0,-34 0 16,33 0-16</inkml:trace>
  <inkml:trace contextRef="#ctx0" brushRef="#br0" timeOffset="9221.95">36049 8103 0,'0'66'0,"0"-99"31,0 66-15,67-33 0,-34 0-1,0 0-15,33 0 0,0 0 16,0 0-16,-33 0 15,0 0-15,0-33 0,0 33 16,-33-33 0,-33 33-1,0-33 1,0 33-16,0 0 16,0 0-16,0-33 15,0 33-15,0 33 16,-33 0-16,66 0 15,-33 0-15,33 0 16,-33 0-16,33 33 16,-33-33-16,33 34 0,0-34 15,0 0-15,0 0 16,33 0-16,0-33 16,33 33-16,0-66 0,33 33 15,0-33-15,-32 33 16,32-33-16</inkml:trace>
  <inkml:trace contextRef="#ctx0" brushRef="#br0" timeOffset="9741.06">37108 8070 0,'-99'0'0,"132"0"31,0 0 1,0 0-32,0 0 15,0 0-15,33 0 16,-33 0-16,33 0 16,0 33-16,-32-33 0,-1 0 15,0 0-15,-66 0 16,33-33-1,0 0 17,0 0-17,-33 33-15,-1 0 16,1 0 0,0 0-16,-33 0 0,33 0 15,0 0-15,33 33 0,-33 0 16,0 0-16,33 0 0,-33 0 15,0 0 1,33 33-16,0-33 16,33 0-16,-33 0 15,33-33-15,33 34 0,0-34 16,0 33-16,0-33 16,1 0-16,-1 0 15,0 0-15,-33 0 16,0 0-16</inkml:trace>
  <inkml:trace contextRef="#ctx0" brushRef="#br0" timeOffset="9922.12">38530 8268 0,'0'33'0,"0"0"31</inkml:trace>
  <inkml:trace contextRef="#ctx0" brushRef="#br0" timeOffset="13393.31">21067 10186 0,'0'34'110,"0"-1"-95,0 0-15,0 33 16,0 0-16,34 33 0,-34-33 16,0 34-16,0-34 0,0 33 15,0-33-15,0 33 16,0-33-16,0 34 15,0-1-15,0-33 0,0 0 16,0-33-16,0 0 16,0 0-16,0 0 0,0 1 15,0-68 1,0 1 0,0 0-1,0-33-15,0-33 16,0 33-16,0-67 15,0 34-15,0 0 0,0 33 16,0-33-16,0 33 0,0-1 16,0 1-16,0 33 15,0-33-15,0 33 0,0-33 16,0 33-16,-34 33 16,34-33-16,0 0 0,34 33 62,-1 0-46,33 0-16,-33 0 15,66 0-15,-33 33 0,0-33 16,34 0-16,-67 33 16,33-33-16,-33 0 0,0 0 15,0 0-15,0 0 0</inkml:trace>
  <inkml:trace contextRef="#ctx0" brushRef="#br0" timeOffset="13691.08">21200 10782 0,'0'33'0,"0"-66"0,-33 66 0,66-33 78,0 0-78,33 0 0,-33 0 15,33 0-15,-33 0 0,33 33 16,-33-33-16,1 0 16,-1 33-16,0-33 0</inkml:trace>
  <inkml:trace contextRef="#ctx0" brushRef="#br0" timeOffset="13999.95">21101 11542 0,'-67'67'0,"134"-134"0,-101 134 47,68-67-31,32 0-16,0 0 15,0 0-15,0 0 0,33 0 16,-33 0-16,1 0 16,-1-33-16,0 33 0,-33 0 15,33 0-15,-33 0 0,0 0 16,0 0-16</inkml:trace>
  <inkml:trace contextRef="#ctx0" brushRef="#br0" timeOffset="14561.05">22060 10352 0,'-33'0'0,"-1"0"31,34-33-15,34 33 31,32 0-47,0 0 15,33 0-15,0 0 16,1 0-16,-1 0 0,0-33 15,0 33-15,0 0 0,-32 0 16,-1 0-16,-33 0 16,0 0-16,-66 0 47</inkml:trace>
  <inkml:trace contextRef="#ctx0" brushRef="#br0" timeOffset="14905.72">22688 10286 0,'-33'33'0,"66"-66"0,-99 66 16,33-33-1,33 33 63,0 0-78,0 33 0,0 0 16,0 33-16,0-32 16,0 32-16,0-33 0,33 0 15,-33 0-15,0 0 16,33 0-16,-33 1 16,0-1-16,33 0 0,-33-33 15,0 0-15,0 0 47,0-66-31,33 0-1</inkml:trace>
  <inkml:trace contextRef="#ctx0" brushRef="#br0" timeOffset="15639.88">23879 10286 0,'0'0'0,"-67"-100"0,34 100 16,33-33-16,-33 33 15,0 0-15,0 0 0,0 0 16,0 33-16,0-33 16,0 34-16,0-1 15,0 0-15,0 0 0,0 33 16,33-33-16,-33 0 0,33 33 16,0-33-16,0 0 15,0 0-15,0 0 0,33 1 16,-33-1-16,33-33 0,-33 33 15,33-33-15,0 0 16,0 0 0,0 0-1,0 0-15,0 0 0,33 0 16,-33 0-16,0 0 16,0 0-16,1 0 15,-1 0-15,0 0 16,0 0-16,0 0 15,-33 33-15,33 0 16,-33 0 0,0 0-16,0 33 0,0-33 15,0 33-15,0-33 16,-33 34-16,0-34 16,0 0-16,-33 0 0,32 0 15,1-33-15,-33 0 0,33 0 16,0 0-16,-33 0 15,33-33-15,0 33 16,0-33-16,0 0 0,33 0 31,33 33-31,-33-34 0,33 34 16,0-33-16,0 33 31,0 0-31,-33 33 16,33 1-16,0-1 15,-33 0-15,0 0 0,0 0 16,0 0 0</inkml:trace>
  <inkml:trace contextRef="#ctx0" brushRef="#br0" timeOffset="16654.89">25268 10583 0,'0'-33'0,"0"66"0,0-99 0,0 99 63,0 0-48,0 0-15,0 34 16,0-34-16,0 0 0,0 33 16,0 0-16,0 0 0,0-33 15,0 33 1,33 0-16,0 1 0,0-34 15,0 0-15,0-33 0,0 0 16,0 0-16,0 0 16,0 0-16,0 0 15,1-33-15,-34 0 16,0-34 0,0 34-16,0-33 15,0 33-15,0 0 0,0 0 16,0 0-16,0 0 15,0 66 48,0 0-63,0 0 0,0 0 16,0 0-1,0 0-15,33 0 0,33 34 16,0-34-16,-33 0 0,33-33 15,-33 0-15,0 0 16,0 0 0,0 0-1,-33-33 1,33 0-16,-33-34 16,34 1-16,-1 0 0,-33 33 15,0-33-15,0 33 0,-33-33 16,33 33-16,-34 0 15,34-1-15,34 34 32</inkml:trace>
  <inkml:trace contextRef="#ctx0" brushRef="#br0" timeOffset="17168.02">26359 10683 0,'0'33'0,"33"0"15,0 0 17,0-33-17,0 33-15,0-33 16,34 0-16,-34 0 15,0 0-15,0 0 0,33 0 16,-33 33-16,0-33 0,33 0 16,-33 0-1,-33-33 1,0 0 0,0 0-1,-33 0-15,0 0 16,0-1-16,0 1 0,0 0 15,0 33 1,0 0-16,0 0 16,0 0-16,0 33 15,0 0 1,-1 34-16,34-34 0,-33 0 16,33 33-16,-33-33 0,33 0 15,0 33-15,0-33 16,0 0-16,33 0 15,0-33-15,1 33 0,32-33 16,-33 0-16,33 0 16,33 0-16,-33-33 0,0 33 15,1-66-15</inkml:trace>
  <inkml:trace contextRef="#ctx0" brushRef="#br0" timeOffset="17833.78">27252 10153 0,'0'-33'0,"0"66"0,0-99 0,0 33 16,0 0-16,-33 33 31,33 33 0,0 0-31,0 0 0,0 0 16,0 34-16,0 32 16,0-33-16,33 0 0,-33 33 15,0-33-15,0 1 16,33-1-16,-33 0 0,0 0 16,0-33-16,0 0 0,0 33 15,0-33-15,0 0 31,0-66-31,0 0 63,0 0-63,0 0 0,0 0 16,0 0-16,0-33 15,0 33-15,0 0 0,0 0 16,33-34-16,0 34 0,0 0 15,0 33-15,1-33 16,-1 33-16,0 0 16,0 0-16,33 0 15,-33 0-15,0 33 16,0 0-16,0 0 16,-33 1-16,0-1 0,33 0 15,-66 0-15,33 0 16,0 0-16,0 33 0,-33-33 15,33 33-15,-33-66 0,0 33 16,0 0-16,0-33 0,0 0 16,0 0-16,0 0 15,0 0-15,-1 0 16,1-33-16,0 0 16,33 0-16,-33 33 15</inkml:trace>
  <inkml:trace contextRef="#ctx0" brushRef="#br0" timeOffset="18544.73">28046 11046 0,'0'100'0,"0"-134"78,33 1-78,-33-33 16,33 33-16,0-33 0,-33 33 15,0-33-15,33 33 16,-33 0-16,-33-33 0,33 32 16,0-32-16,0 33 15,0 0-15,-33 0 0,33 0 16,-33 33 0,33 33-1,33-33 1,-33 33-16,33 0 15,0 0-15,0 0 16,33 0-16,0 1 16,1-1-16,-34 0 0,33 0 15,-33 0-15,0 0 0,0 0 16,-33 0-16,0 0 16,0 0-16,0 0 0,0 0 15,-33 0-15,33 0 16,-33 1-16,0-34 15,0 33-15,0 0 0,0-33 16,33-33 15,0 0-31,0-1 0,0 1 16,0 0-16,0 0 31,0 66 16,33-33-47,-33 33 16,33-33-16,-33 33 0,33-33 15,0 0 1</inkml:trace>
  <inkml:trace contextRef="#ctx0" brushRef="#br0" timeOffset="18869.18">28972 10550 0,'-33'0'16,"0"0"0,33 33 30,0 0-46,0 0 16,0 34-16,0-34 0,0 0 16,33 33-16,-33-33 0,0 33 15,33-33-15,-33 33 16,0-33-16,0 0 16,0 1-16,0-1 0,0 0 15,0 0-15,-33 0 16,33-99-1,33 0-15</inkml:trace>
  <inkml:trace contextRef="#ctx0" brushRef="#br0" timeOffset="19047.45">28906 10385 0,'0'0'0,"-66"-132"31,66 99-15,33 33 15,0 0-31,0 0 0,0 0 16</inkml:trace>
  <inkml:trace contextRef="#ctx0" brushRef="#br0" timeOffset="19406.03">29336 10153 0,'0'-33'0,"0"0"31,0 66 31,0 0-62,0 34 0,0 32 16,33-33-16,-33 33 0,0 0 16,0-33-16,0 1 15,0-1-15,0 0 0,0 0 16,0 0-16,0-33 16,0 33-16,0-33 15,0 34-15,0-34 16,0-66 15,0 0-15,0-1-16,0 1 0</inkml:trace>
  <inkml:trace contextRef="#ctx0" brushRef="#br0" timeOffset="19595.28">29270 10782 0,'-34'-33'31,"1"0"-31,66 33 31,1 0-15,-1 0-16,0 0 0,33 0 16,0 0-16,0 0 15,33-33-15,-33 33 0,-32 0 16</inkml:trace>
  <inkml:trace contextRef="#ctx0" brushRef="#br0" timeOffset="20009.02">29799 10683 0,'0'33'47,"33"0"-32,0-33 1,0 33-16,33-33 0,-33 0 15,33 0-15,-33 0 0,0 0 16,0 0-16,1 0 16,-34-33-1,33 0-15,-33 0 0,0-1 16,0 1-16,0 0 16,-33 0-16,-1 0 15,1 33-15,0-33 0,0 33 16,0 0-1,0 0 1,33 33-16,-33 0 16,0 0-16,33 0 0,-33 0 15,0 34-15,33-34 16,-33 33-16,33-33 0,0 33 16,-33-33-16,66 0 15,-33 0-15,33 0 0,0-33 16,0 33-16,33-33 0,0 0 15,0 0-15,1-33 16,-1 33-16,0-33 0</inkml:trace>
  <inkml:trace contextRef="#ctx0" brushRef="#br0" timeOffset="20639.02">31089 10716 0,'-34'0'16,"1"0"-16,66 0 46,1 0-30,32 0-16,33 0 0,33 0 16,-33 0-16,34 0 0,-1 0 15,-33 0-15,0 0 16,1 0-16,-34 0 0,-33 0 16,0 0-16,-33 33 46</inkml:trace>
  <inkml:trace contextRef="#ctx0" brushRef="#br0" timeOffset="21052.66">31915 10385 0,'-33'-33'0,"0"33"0,66 0 63,-33 33-63,66 0 15,-32-33-15,-1 33 0,0 0 16,0-33-16,0 33 0,33 0 15,-33 0-15,33 0 16,-33 0-16,0-33 16,-33 34 31,0-1-47,0 0 0,-33 33 15,0 0-15,0 0 0,0-33 16,0 33-1,0-33-15,0 0 0,0 1 16,33-1-16,0 0 0,33-33 16,0 0-1,0-33-15,0 33 16,-33-33-16</inkml:trace>
  <inkml:trace contextRef="#ctx0" brushRef="#br0" timeOffset="21900.05">34627 10153 0,'0'-66'0,"0"132"0,0-165 0,-33 66 16,0 0-16,0 0 15,0 0-15,0 33 0,0-33 16,0 33-16,0-33 15,0 33-15,0 0 0,0 0 16,-1 33-16,1 0 0,0 0 16,-33 0-16,33 0 15,-33 33-15,33 33 16,0 1-16,0-34 0,0 33 16,33 0-16,0-33 15,0 34-15,33-34 16,0 0-16,0 0 0,33 0 15,0-33-15,0 0 16,-33 0-16,34-33 0,-1 0 16,-33 0-16,0 0 0,0 0 15,0 0-15,0-33 0,0 0 16,0 0-16,0-33 16,0 33-16,0-33 0,-33 0 15,33 0-15,-33-1 0,0 1 16,0 0-16,-33 0 15,33 33-15,0-33 0,0 33 16,0 0 0</inkml:trace>
  <inkml:trace contextRef="#ctx0" brushRef="#br0" timeOffset="23229.08">35256 10517 0,'0'-33'0,"0"0"63,0 0-63,0 0 31,0 0 0,0 66 63,-33 33-78,33 0-16,0 33 0,0-32 15,0 32-15,0 0 16,0 0-16,0 33 0,0 1 16,0-1-16,0-33 15,0 1-15,0-34 0,0-33 16,0 0-16,0 0 0,0 0 15,0 0-15,0-66 47,0 0-31,0-33-16,0 0 0,0-34 16,0 34-16,33-33 0,-33 0 15,0 33 1,0-34-16,0 1 0,0 0 15,0 33-15,0 0 0,0 0 16,0 32-16,0-32 16,33 0-16,0 33 0,0 0 15,0 0-15,0 0 0,0 33 16,0 0-16,0 0 0,0 0 16,0 0-1,1 0-15,-1 33 0,-33 0 16,33 0-16,-33 0 15,33 0-15,-33 33 0,0-33 16,0 34-16,0-34 0,0 33 16,-33-33-16,-33 33 0,32-66 15,1 33-15,-33-33 16,33 33-16,0-66 16,0 33-16,33-33 15,0 0-15,0 0 16,0 0-16,0-33 0</inkml:trace>
  <inkml:trace contextRef="#ctx0" brushRef="#br0" timeOffset="23685.06">35950 10517 0,'33'0'0,"-33"33"47,0 0-31,33-33-16,0 33 15,1-33-15,32 0 0,-33 0 16,0 0-16,33 0 16,-33 0-16,0 0 15,-33-33 1,0 0-16,0 0 15,0 0-15,0 0 16,-33 0-16,0 33 16,0-33-16,0 33 0,0 0 15,0 0 1,0 0 0,33 33-16,-33 0 0,33 0 15,-34 0-15,34 33 0,-33 0 16,33-32-16,-33 32 15,33-33-15,0 33 0,33-33 16,0 0 0,1-33-16,32 0 0,0 33 15,0-33-15,33 33 0,-33-66 16,0 0-16,1 0 0</inkml:trace>
  <inkml:trace contextRef="#ctx0" brushRef="#br0" timeOffset="24162.28">36810 10451 0,'33'0'0,"-66"0"0,33-33 16,-33 33-16,33 33 47,0 0-32,0 0-15,0 33 16,33-33-16,-33 34 0,33-1 15,0-33-15,-33 0 0,0 0 16,0 0-16,0 0 16,0-66 31,0 0-32,0 0-15,-33-33 0,33 33 16,0-34-16,0 34 0,0 0 15,33-33-15,0 33 16,0 0-16,1 0 0,32 33 16,-33-33-16,0 33 15,0 0-15,0 0 16,0 33-16,0 0 16,0 0-16,-33 0 15,0 0-15,33 33 16,0 1-16,-33-34 0,0 0 15,0 33-15,0-33 16,0 0 0</inkml:trace>
  <inkml:trace contextRef="#ctx0" brushRef="#br0" timeOffset="24782.25">38761 10418 0,'0'-132'0,"-66"32"31,33 100-31,33-33 0,-33 33 16,0 0 0,0 0-16,0 0 15,0 0-15,0 0 16,0 0-16,33 33 16,-33-33-16,33 34 0,-33-1 15,33 0-15,-33 0 16,33 0-16,0 33 0,-34-33 15,34 0-15,0 33 0,0-33 16,0 0-16,0 0 0,34-33 16,-1 34-16,0-1 15,0-33-15,0 33 0,0-33 16,0 0-16,0 0 16,0-33-1,0 0 1,0-1-16,0-32 0,0 0 15,0 33-15,-33 0 16,34 0-16,-34 0 0,0 0 16,0 0-16,0 66 62,0 0-46,0 0-16,0 0 0,0 33 15,0-33-15,0 0 0,0 33 16,0 1-16,33-1 16,0-33-16,0-33 0,33-33 15</inkml:trace>
  <inkml:trace contextRef="#ctx0" brushRef="#br0" timeOffset="25464.34">40547 9360 0,'-132'-67'15,"99"34"1,0 66-16,0-33 15,33 34-15,-33 32 16,33-33-16,-33 33 0,0 0 16,33 33-16,-33-33 0,33 67 15,0-34-15,0 33 16,0 1-16,0-1 0,0 0 16,0 33-16,0 1 15,0-1-15,-33 1 0,33-34 16,-34 33-16,1-66 15,0-32-15,0-1 0,-33 0 16,33-33-16,0 0 16,-33 0-16,33 0 0,-33-33 15,-1 0-15,1 0 0,0-33 16,33 0-16,0-33 16,0 0-16,0-33 0,33-1 15,0-32-15</inkml:trace>
  <inkml:trace contextRef="#ctx0" brushRef="#br0" timeOffset="25681.07">40018 10451 0,'66'0'31,"1"0"-31,-1 0 0,33 0 16,0 0-16,33 0 0,-32 0 15,-1-33-15,0 33 16,-33 0-16</inkml:trace>
  <inkml:trace contextRef="#ctx0" brushRef="#br0" timeOffset="26152.82">41043 10385 0,'0'0'0,"34"0"0,-68-33 31,1 33-31,0-33 15,0 33-15,0 0 16,0-33-16,0 33 0,0 0 16,0 0-16,0 0 15,0 0-15,0 0 16,0 0 0,33 33-16,0 33 15,-33-33-15,33 0 16,-34 33-16,34-33 0,0 0 15,0 0-15,0 0 0,0 1 16,34-1-16,-1 0 16,0-33-16,0 0 0,-33 33 15,33-33-15,0-33 16,0 33-16,33 0 16,0-33-16,-33 0 0,33-1 15,-66 1-15,34 33 0,-34-33 16,0 0-16,0 0 15,0 0-15,0 0 16,0 0-16,-34 0 16,34 66 46,0 0-46,0 0-16,0 0 0,0 0 15,0 0-15,0 0 16,34 0-16,-1 1 0,0-1 16,0-33-16</inkml:trace>
  <inkml:trace contextRef="#ctx0" brushRef="#br0" timeOffset="26508.24">41507 9657 0,'-34'-132'0,"34"165"31,0 0-15,0 33-16,0 0 0,34 1 15,-34-1-15,0 0 16,0 33-16,33-33 0,-33 33 16,0 1-16,0-1 0,0-33 15,0 33-15,0-33 16,0 1-16,0-34 0,0 0 16,0 0-16,0 0 0,0 0 46,33-33-46,0-33 16,-33-66-16</inkml:trace>
  <inkml:trace contextRef="#ctx0" brushRef="#br0" timeOffset="26928.75">42003 10054 0,'33'33'0,"-66"-66"0,33 66 31,0-66-31,0 66 32,0 0-17,-33-33-15,33 33 16,-34-33-16,1 33 0,0-33 15,0 34-15,0-1 0,0 0 16,0-33-16,0 33 16,33 0 46,33-33-46,0 33-16,0 0 15,0 0-15,0 0 0,0 0 16,0 0-16,1 0 0,-1 0 16,-33 0-1,33-33-15,0 0 16</inkml:trace>
  <inkml:trace contextRef="#ctx0" brushRef="#br0" timeOffset="27499.99">42399 10153 0,'0'-33'0,"-33"33"31,33 33-16,33-33 32,1 33-47,32 1 16,0-1-16,-33-33 16,0 0-16,0 0 0,0 0 15,-33-33-15,33 33 0,-33-34 16,33 1-16,-33 0 0,0 0 15,0 0-15,-33 0 16,0 33-16,33-33 0,-66 33 16,33 0-16,0 0 0,0 0 15,0 0-15,0 0 16,0 0-16,-1 33 16,34 0-16,-33 0 15,33 33-15,-33-33 16,33 34-16,-33-1 0,33-33 15,0 33-15,0-33 0,0 33 16,33-33-16,0 0 16,0-33-16,34 33 0,-34-33 15,33 0-15,0 0 0,-33 0 16,0 0-16,33 0 16,-33 0-16,0 0 0,-33-33 15,33 33-15,-33 33 16,0 0-16,0-66 31</inkml:trace>
  <inkml:trace contextRef="#ctx0" brushRef="#br0" timeOffset="28883.89">24573 12799 0,'-132'-99'15,"99"66"-15,0 33 16,0 0-16,0 0 15,0 0-15,-1 33 16,1 0 0,0 0-16,0 0 15,33 0-15,-33 0 16,0 0-16,33 1 0,-33-1 16,33 0-16,0 33 0,0-33 15,0 33-15,0-33 0,33 0 16,0 0-16,0 0 15,33 0-15,-33 0 0,34-33 16,-34 0-16,0 0 0,33 0 16,-33-33-16,0 33 15,0-33-15,0 0 0,-33 0 16,33 33-16,-66-66 0,33 33 16,0 0-16,0 0 15,0-33-15,0 33 0,-33 0 16,33-1-16,-33 1 15,0 33 1,33 33 31,0 1-47,0-1 0,0 0 16,0 33-16,0-33 0,33 33 15,0-33-15,33 0 16,0 0-16,-33-33 0,34 0 15,-1 0-15,0 0 0,0-33 16,-33 0-16</inkml:trace>
  <inkml:trace contextRef="#ctx0" brushRef="#br0" timeOffset="29343.24">25400 12766 0,'33'33'0,"-66"-33"32,66 0-1,0 0-15,0 0 15,-33-33 16,0 0-32,-33 0 1,0 0-16,-33 33 16,33-33-16,0 33 15,0 0-15,0 0 16,33 33-16,-33 0 15,-1 0-15,34 33 16,0-33-16,0 33 0,0-32 16,0 32-16,0-33 0,0 0 15,0 0-15,34 0 16,-1 0-16,0 0 0,33 0 16,0-33-16,0 0 0,0 0 15,0 0-15,1-33 16</inkml:trace>
  <inkml:trace contextRef="#ctx0" brushRef="#br0" timeOffset="29801.28">26359 12832 0,'0'-33'171,"0"0"-155,-33 0-16,0 0 16,0 0-16,0 33 0,0 0 15,33 33 17,0 0-17,-33 33-15,0 0 16,0 1-16,-1-1 0,34 0 15,0-33-15,0 0 0,34 0 16,-1 0-16,0-33 0,0 33 16,33-33-16,33 0 15,-33 0-15,0 0 0,1-33 16</inkml:trace>
  <inkml:trace contextRef="#ctx0" brushRef="#br0" timeOffset="30223.68">27252 12965 0,'0'-67'32,"0"34"-17,0 0 1,-33 0-16,0 0 0,0 33 15,33-33-15,-33 33 0,0 0 32,0 0-32,0 0 15,-1 0-15,1 33 0,0 0 16,33 0 0,0 0-16,-33 0 0,33 1 15,0 32-15,0-33 0,0 0 16,33 0-16,-33 0 15,33 0-15,0 0 16,34 0-16,-1-33 0,0 33 16,-33-33-16,0-33 15,0 33-15,0 0 0,0-33 16,-33 0-16,0 0 0,33 0 16,-66 0-1,33 0-15,0 0 0,0 0 16,33-34-16</inkml:trace>
  <inkml:trace contextRef="#ctx0" brushRef="#br0" timeOffset="30778.06">27748 12667 0,'0'0'0,"33"33"0,-66-66 15,33 66 32,0 0-47,0 0 16,0 0-16,0 33 0,0-33 16,0 1-16,0-1 15,0 33-15,0-33 0,0 0 16,0 0-16,33 0 0,33 0 15,-33-33-15,1 0 16,-1 33-16,33-33 0,-33-33 16,0 33-16,0 0 0,-33-33 15,33 0-15,0 0 16,0-33-16,0 33 0,-33 0 16,0 0-16,33-34 0,-33 34 15,0 0-15,33 0 16,-66 33-16,33-33 0,-33 33 31,33 33 32,0 0-63,0 0 15,0 33-15,0-32 0,0-1 16,0 33-16,33-33 15,-33 0-15,33 0 0,0-33 16,1 33-16,-1-33 0,0 33 16,0-33-16,0 0 0</inkml:trace>
  <inkml:trace contextRef="#ctx0" brushRef="#br0" timeOffset="31297.51">28807 12733 0,'-34'-33'0,"34"0"32,0 66-17,0 33 1,0-33-16,0 33 16,0-33-16,0 34 0,0-1 15,0-33-15,0 33 0,0-33 16,0 0-16,0 0 15,0-66 48,0 0-63,0 0 0,0-33 16,-33 0-16,33 33 15,0 0-15,0-1 0,0 1 16,0 0-16,33 0 0,1 0 15,-1 0-15,0 0 16,0 33-16,0-33 0,0 33 16,0 0-16,0 0 0,0 0 15,0 33-15,0 0 16,0 0-16,0 0 16,-33 0-16,0 0 15,0 34-15,0-34 0,0 33 16,0-33-16,0 0 15,0 0-15,0 0 16</inkml:trace>
  <inkml:trace contextRef="#ctx0" brushRef="#br0" timeOffset="31665.08">29666 11972 0,'33'-33'16,"-66"66"-16,66-99 0,-66 66 15,33 33 16,0 0-31,0 34 16,0-1-16,0 33 16,0-33-16,0 33 0,0-33 15,0 34-15,0-34 0,0 33 16,-33-33-16,33 33 0,0 1 16,0-34-16,-33 0 15,33 0-15,0 0 0,0-33 16,-33 0-16,33 0 15,33-66 1,0 33 0,-33-33-16,0 0 15</inkml:trace>
  <inkml:trace contextRef="#ctx0" brushRef="#br0" timeOffset="31858.26">29468 12700 0,'0'33'0,"0"-66"0,-33 33 0,0-33 0,66 33 47,66 33-47,33-33 0,1 0 16,-1-33-16,0-33 15</inkml:trace>
  <inkml:trace contextRef="#ctx0" brushRef="#br0" timeOffset="32773.78">31353 12634 0,'0'0'15,"33"0"-15,-33-33 16,0 66 47,0 0-48,0 33-15,0 0 16,0 0-16,0 1 0,0-1 15,0 0-15,33 0 0,0-33 16,0 0-16,0 0 16,34-33-16,-34 0 0,0 0 15,0 0-15,0 0 0,0-33 16,-33 0-16,33 0 16,-33 0-16,0 0 15,33 0-15,-33-33 0,0-1 16,-33 34-16,33 0 15,0 0-15,-33 0 0,33 66 79,0 0-79,0 33 0,0-32 15,0-1-15,0 0 16,33 33-16,33-33 0,0-33 15,-33 33-15,34-33 0,-34 0 16,0 0 0,-33-33-1,33 33-15,-33-66 16,0 33-16,33-33 0,-33-1 16,0 34-16,0-33 0,0 33 15,-33 0-15,33 0 0,-33 0 16,0 0-1,33 0-15,33 33 16,0 0 0</inkml:trace>
  <inkml:trace contextRef="#ctx0" brushRef="#br0" timeOffset="33076.36">32445 12601 0,'66'33'0,"-132"-66"0,132 99 94,-66-33-94,0 33 16,0 0-16,0 0 0,0 1 15,0-1-15,0 0 0,0-33 16,0 0-16,33 0 0,-33 0 16,0 0-1,0-66 17,0 0-17</inkml:trace>
  <inkml:trace contextRef="#ctx0" brushRef="#br0" timeOffset="33229.25">32577 12468 0,'0'0'0,"-66"-132"16,33 99 0,66 33 15,0 0-31,0 0 0</inkml:trace>
  <inkml:trace contextRef="#ctx0" brushRef="#br0" timeOffset="33578.68">33106 12072 0,'0'0'0,"0"-33"0,-33-1 16,33 68 46,0 32-46,0 0-16,0 0 0,0 0 16,0 33-16,0-33 0,0 34 15,0-34-15,0 33 16,0-33-16,0 33 0,0-32 15,33-1-15,-33-33 0,0 0 16,0 0-16,0 0 16,0 0-16,0 0 15,0-66 17,0 0-17</inkml:trace>
  <inkml:trace contextRef="#ctx0" brushRef="#br0" timeOffset="33766.25">32908 12700 0,'-34'0'0,"1"-33"16,66 33 15,1 0-31,32 0 0,0 0 15,0 0-15,0 0 16,0 0-16,33 0 0,-32 0 16</inkml:trace>
  <inkml:trace contextRef="#ctx0" brushRef="#br0" timeOffset="34365.87">33536 12138 0,'0'0'16,"-33"-33"-16,33-33 16,0 32-16,0 68 62,0-1-62,0 33 0,0 0 16,0 33-16,0 0 0,0-33 15,0 34-15,0-34 16,0 33-16,0-33 0,33 33 16,-33-32-16,0-1 0,0-33 15,0 33-15,0-33 16,33 0-16,-33-66 62,0 0-62,0 0 16,0 0-16,0 0 16,0-33-16,0-1 0,33 34 15,-33-33-15,33 33 0,0 0 16,0 0-16,0 33 16,0-33-16,1 33 0,-1-33 15,0 33-15,0 0 16,0 33-16,0-33 0,0 33 15,0 0-15,-33 0 16,33 0-16,-33 33 0,0-33 16,0 1-16,0 32 15,0 0-15,0-33 0,0 33 16,0-33-16,0 0 0,0 0 16,0 0-1,0-66 1</inkml:trace>
  <inkml:trace contextRef="#ctx0" brushRef="#br0" timeOffset="35399.4">35785 12700 0,'33'-99'16,"-33"66"-16,0 0 15,-33 0-15,0 33 0,0 0 16,0-34 0,0 68-16,0-34 15,33 33-15,-34 0 0,1 0 16,33 0-16,-33 0 0,33 33 16,-33 0-16,33-33 15,0 33-15,0 1 0,0-34 16,0 33-16,33-33 0,0 0 15,0 0-15,1-33 16,-1 0-16,0 33 0,0-33 16,0 0-16,0-33 0,0 33 15,0-33 1,0 0-16,0 0 16,0-33-16,0 33 15,-33 0-15,33-34 0,-33 34 16,0 0-16,0-33 0,0 33 15,0 0-15,0 0 16,0 66 31,0 0-31,0 33-16,0-33 0,0 33 15,-33-33-15,33 34 0,33-34 16,-33 0-16,0 0 15,33 0-15,1-33 0,-1 0 16,0 33-16,0-33 0,0 0 16</inkml:trace>
  <inkml:trace contextRef="#ctx0" brushRef="#br0" timeOffset="35917.36">36479 12733 0,'33'-33'0,"-33"0"16,0 0 0,0 66 15,0 0-15,0 0-16,0 0 0,0 0 15,0 0-15,0 33 0,0-32 16,0-1-16,0 0 15,0 0-15,0 0 0,0 0 16,0 0-16,0-66 47,0 0-16,0 0-31,0 0 0,0 0 16,0 0-16,0-1 0,0 1 15,0 0-15,34 0 16,-1 0-16,0 0 0,0 0 16,0 33-16,33-33 0,-33 33 15,33 0-15,-33 0 16,0 0-16,0 33 16,1-33-16,-1 33 0,0 0 15,0 0-15,0 33 16,-33-33-16,0 1 0,33 32 15,-33-33-15,0 33 0,0-33 16,0 0 0</inkml:trace>
  <inkml:trace contextRef="#ctx0" brushRef="#br0" timeOffset="36705.87">38133 12237 0,'33'-33'0,"-33"0"0,-33 33 15,0 0 1,33 33 31,0 33-32,0 0-15,0 0 16,0 34-16,0-34 0,0 0 16,0 33-16,0-33 0,0 0 15,33 34-15,-33-34 0,33-33 16,33 33-16,-33-33 15,0 0-15,1-33 0,32 33 16,-33-33-16,33 0 0,0 0 16,-33 0-16,0 0 15,33-33-15,-33 33 0,0-33 16,1 0-16,-1 0 16,0 33-16,0-33 0,-33 0 15,0 0-15,0-33 0,33-1 16,-33 1-16,0-33 0,0 33 15,0 0-15,0 0 16,-33 32-16,33-32 0,0 33 16,0 0-16,-33 33 0,33-33 15,0 0 1,-33 33-16,33-33 16,33 33-16,0 0 15</inkml:trace>
  <inkml:trace contextRef="#ctx0" brushRef="#br0" timeOffset="37411.37">39754 12039 0,'-133'-67'0,"1"67"31,99 33-31,0-33 16,0 34-16,33-1 0,-33 0 16,0 0-16,33 0 15,-33 0-15,0 33 0,33 0 16,0-33-16,-34 33 0,34-33 15,0 1-15,0-1 0,34 0 16,-34 0-16,33 0 16,0-33-16,0 0 15,0 0-15,0 0 16,0 0-16,0 0 16,0-33-16,33 33 15,-33-33-15,33 0 0,-32 33 16,32 0-16,-33 0 15,0 0-15,0 33 16,0 0-16,-33 0 16,0 0-16,0 33 15,0-33-15,0 33 0,0 0 16,0-32-16,-33 32 0,0 0 16,0-33-16,0 0 15,0 0-15,0 0 0,-1-33 16,1 0-16,0 0 0,0 0 15,-33 0-15,33 0 16,0-33-16,-33 33 0,33-33 16,0 0-16,33 0 0,-33 0 15,33 0 1,33 33-16,0 0 16,0 0-1,0 0 1,0 0-16,0 33 15,0 0-15,-33 0 0,0 0 16,0 0-16,0 0 16,0 0-1</inkml:trace>
  <inkml:trace contextRef="#ctx0" brushRef="#br0" timeOffset="39728.21">24441 14817 0,'66'66'15,"-66"-99"1,0 0-16,0 0 16,0 0-16,-33-1 0,0 1 15,33 0-15,-33 0 16,0 0-16,0 33 0,0-33 16,0 33-16,-1-33 0,1 33 15,-33 0-15,33 0 16,0-33-16,0 66 0,0-33 15,0 33-15,0-33 0,33 33 16,-33 33-16,0-33 16,33 34-16,-33-34 0,33 0 15,0 33-15,0-33 0,0 33 16,0-33-16,0 0 16,33 0-16,0-33 0,0 33 15,0 0-15,0-33 0,0 0 16,0 33-1,0-33-15,0 0 16,0 0-16,0-33 0,0 33 16,1-33-16,-1 0 0,0-33 15,-33 33-15,33 0 16,-33 0-16,0 0 0,0 0 16,0 0-16,0 0 15,0 0 1,-33 33-16,33 33 47,0 0-47,0 0 15,0 0-15,0 0 0,0 0 16,0 0-16,33 0 16,-33 0-16,33-33 0,33 33 15,-33-33-15,33 0 0,0 0 16,-33 0-16</inkml:trace>
  <inkml:trace contextRef="#ctx0" brushRef="#br0" timeOffset="40088.98">25367 14751 0,'0'-34'0,"0"1"15,-33 33 1,33-33-16,-33 33 0,0-33 16,0 0-1,0 33-15,-1 0 16,1 0-16,0 0 16,0 0-16,0 0 15,0 33-15,33 0 16,-33 0-16,0-33 0,33 33 15,-33 34-15,33-34 0,0 0 16,0 0-16,0 0 0,0 33 16,0-33-16,0 0 15,33 0-15,0 0 0,0 0 16,0-33-16,33 0 0,-33 0 16,34 33-16,-1-66 15,-33 33-15,33-33 0</inkml:trace>
  <inkml:trace contextRef="#ctx0" brushRef="#br0" timeOffset="40449.93">25334 14122 0,'-33'-33'16,"66"66"-16,-99-99 0,66 33 15,0 0 17,0 66-17,0 0 1,0 0-16,0 33 16,0 0-16,0 1 0,0-1 15,33 33-15,-33-33 0,0 0 16,33 0-16,-33 34 15,0-34-15,0 0 0,0 33 16,0-66-16,33 33 0,-33-33 16,0 0-16,0 0 15,0 1-15</inkml:trace>
  <inkml:trace contextRef="#ctx0" brushRef="#br0" timeOffset="40858.9">26095 14717 0,'33'34'0,"-33"-68"0,-33 1 15,33 0 17,-34 33-17,1-33-15,0 33 16,0 0-16,33-33 0,-66 33 16,33 0-16,0 33 15,0-33-15,0 33 0,0-33 16,0 33-16,33 0 0,-33 34 15,0-34-15,33 0 16,0 0-16,-34 0 0,34 33 16,0-33-16,0 0 0,0 0 15,34 0-15,-1 0 16,0-33-16,0 0 0,0 33 16,33-33-16,-33 0 0,0-33 15,33 33-15,0-33 16,1 33-16,-34-33 0,0 0 15</inkml:trace>
  <inkml:trace contextRef="#ctx0" brushRef="#br0" timeOffset="41234.25">26161 14221 0,'0'0'0,"-33"-33"0,0-33 15,-1 33 1,34 0 0,0 66 31,0 0-32,0 33-15,0 0 16,34 1-16,-34-1 0,0 0 15,33 33-15,-33-33 0,0 0 16,0 1-16,33 32 16,-33-66-16,0 33 0,33 0 15,-33-33-15,0 0 0,0 0 16,0 0 0,0 0-1,33-33-15,-33 34 0,33-34 16,-33-34-1</inkml:trace>
  <inkml:trace contextRef="#ctx0" brushRef="#br0" timeOffset="41605.98">26491 14618 0,'33'-33'0,"-33"66"31,0 0-15,0 0-16,0 0 0,0 1 15,0 32-15,0 0 0,34-33 16,-34 33-16,0-33 16,0 0-16,0 0 0,0 0 15,0-66 32,0 0-31,0 0-16,0 0 15,0-33-15,-34 0 0,34 33 16,0-33-16,34 32 0,-34 1 16,33-33-16,0 33 15,0 33-15,33-33 0,0 0 16,-33 33-16,0 0 0</inkml:trace>
  <inkml:trace contextRef="#ctx0" brushRef="#br0" timeOffset="42061.25">27021 14651 0,'0'0'0,"66"66"16,-33-66-1,-33 34 1,33-34-16,0 0 16,33 0-16,-33 0 0,33 0 15,-33 0-15,0 0 0,1 0 16,-1 0-16,0 0 0,0 0 16,-33-34-1,-33 34-15,33-33 16,0 0-16,0 0 15,-33 0 1,0 0-16,-1 33 0,1 0 16,0 0-16,0 0 15,0 0-15,33 33 16,-33-33-16,33 33 0,-33 0 16,0 0-16,33 0 15,-33 1-15,33 32 0,0-33 16,0 0-16,0 0 0,0 0 15,0 0-15,33 0 0,0 0 16,0-33 0,33 33-16,-33-33 0,33 0 15,1 0-15,-1 0 0,33-33 16,-33 33-16,0-33 16</inkml:trace>
  <inkml:trace contextRef="#ctx0" brushRef="#br0" timeOffset="42708.24">28476 14354 0,'0'0'0,"-33"33"16,33-66-1,-33 33-15,0 0 16,-1 0-1,34 33 1,-33-33-16,0 33 0,33 0 16,-33 0-16,33 0 15,-33 0-15,33 0 32,0 0-1,33-33-31,0 0 15,0 0 1,0 0-16,1 0 0,-1 0 16,0 0-1,0 0-15,-33 33 0,33-33 16,0 33-16,-33 0 0,33-33 16,0 34-16,-33 32 15,33-33-15,-33 0 0,33 0 16,-33 33-16,0-33 15,-33 0-15,33 0 16,-33-33-16,0 33 0,0-33 16,0 0-16,0 0 0,0 0 15,0 0-15,0 0 16,-1-33-16,1 33 0,33-33 16,0 0-16,0 0 0,0 0 15,0 0 1,33 0-1,1 33 17,-34 33-32,33-33 15,0 33-15,-33 0 16,33 0-16,0-33 16,0 0-16</inkml:trace>
  <inkml:trace contextRef="#ctx0" brushRef="#br0" timeOffset="43374.42">29270 14254 0,'-100'0'0,"67"0"0,-33 67 16,33-34-16,0-33 15,33 33-15,-33-33 16,33 33-16,0 0 16,0 0-16,0 0 15,0 0-15,0 0 16,0 0-1,33-33 1,0 0 0,0 0-1,0 0-15,0 0 0,0 0 16,-33-33-16,33 33 0,0 0 16,1 0-1,-1 0-15,0 0 16,0 0-16,-33 33 0,33-33 15,-33 33-15,0 0 16,33 0-16,-33 1 0,0-1 16,0 0-16,0 0 0,0 0 15,0 0-15,-33 0 16,0 0-16,-33 0 0,33 0 16,-34-33-16,34 0 0,0 0 15,-33 0-15,33 0 16,0-33-1,33 0-15,33 0 16,0 33 31,0 0-31,0 0-16,0 33 15,0 0-15,-33 0 16,33-33-16,1 0 31</inkml:trace>
  <inkml:trace contextRef="#ctx0" brushRef="#br0" timeOffset="43571.36">30262 14684 0,'66'0'0</inkml:trace>
  <inkml:trace contextRef="#ctx0" brushRef="#br0" timeOffset="92069.92">16107 13626 0,'66'-33'0,"-66"0"46,0 0-30,-33 33 31,33 33-31,0 33-1,-33 0-15,33 33 16,-34 1-16,34-1 15,0 33-15,34 0 0,-34 1 16,33-34-16,0 33 16,0-33-16,0 34 0,33-1 15,-33 0-15,33 1 0,0 32 16,34-33 0,-34 34-16,33-1 0,0 0 15,0-32-15,34-34 0,-67-33 16,33 0-16,0-33 15,-33 0-15,0-33 0,1 33 16,-1-33-16,0 33 16,-33-33-16,0 0 0,0 0 0,0 34 15,0-34-15,0 33 16,-33 0-16,0 0 16,-33-33-16</inkml:trace>
  <inkml:trace contextRef="#ctx0" brushRef="#br0" timeOffset="92508.16">17661 15941 0,'-33'-33'31,"0"33"-31,66 0 16,-33 33 0,0 0-1,33 33-15,33-33 0,0 34 16,-33-1-16,33-33 0,1 0 16,-34 0-16,0 0 15,0 0-15,0-33 0,0 33 16,0 0-16,-33 0 47,-33 33-32,0 1 1,-33-1-16,0 33 0,-34 0 16,34-33-16,33 0 0,-33 1 15,33-34-15,0 0 0,0 33 16,33-33-16,-33 33 15,33-33-15,33 0 16,-33-66-16</inkml:trace>
  <inkml:trace contextRef="#ctx0" brushRef="#br0" timeOffset="93633.93">19381 16503 0,'33'-33'16,"-33"0"0,-33 33-1,33 33 32,0 0-47,0 0 0,0 34 16,33 32-1,-33 0-15,33 33 0,0-32 16,-33-1-16,0 0 0,33 0 16,-33 0-16,0-32 15,0-1-15,0 0 0,33 0 16,-33 0-16,0-33 0,0 0 15,0 0-15,0 0 16,0-66 15,-33 0-15,0 0-16,0-33 0,33 0 16,-33 0-16,33-33 0,0-1 15,-33 1-15,33 0 16,0 0-16,0-1 15,-33 1-15,33 0 0,0 0 16,0 0-16,0 32 16,0 34-16,33-33 0,0 33 15,0-33-15,0 33 0,33 0 16,-33 33-16,33-33 16,0 0-16,-32 33 0,32 0 15,-33 33-15,33-33 0,-33 66 16,0-33-16,0 33 15,-33 0-15,33 34 0,-33-34 16,33 0-16,-33 0 16,-33 0-16,33 0 15,-33-33-15,0 0 0,-33 0 16,0 1-16,33-1 0,-33-33 16,-1 0-16,34 0 0,-33 0 15,33 0-15,-33-33 16,33 33-16,0 0 0,0 0 15,66 0 1,-33-34-16</inkml:trace>
  <inkml:trace contextRef="#ctx0" brushRef="#br0" timeOffset="94211.29">20604 17165 0,'0'-33'0,"0"0"15,0 0-15,0 0 16,-33-1-16,0 1 16,0 0-16,0 33 0,0 0 15,0 0-15,0 0 0,0 33 16,0-33-16,33 33 16,-33 1-16,0-1 15,33 0-15,-33 33 16,33-33-16,0 0 0,0 33 15,0-33-15,0 0 0,0 33 16,0-33-16,0 1 16,33-1-16,-33 0 0,33-33 15,0 33-15,0 0 16,0-33-16,0 0 0,0 0 16,0 0-16,0 0 15,0 0-15,0 0 0,0-33 16,34 0-16,-34-33 0,-33 32 15,33 1-15,-33 0 16,0-33-16,0 33 0,0 0 16,0 0-16,-33 0 0,33 0 15,-33 0-15,33 0 16,-34 33-16,34-33 0</inkml:trace>
  <inkml:trace contextRef="#ctx0" brushRef="#br0" timeOffset="94911.28">20968 16966 0,'33'0'0,"-33"33"78,0 34-78,0-34 16,0 33-16,0 0 0,33 0 16,-33 0-16,0-33 0,0 33 15,33-32-15,-33-1 16,34 33-16,-34-33 0,33-33 15,0 33-15,-33 0 0,33-33 16,0 0-16,0 0 16,0-33-16,0 33 0,0-33 15,0 0-15,0 0 0,-33-33 16,33 32-16,-33 1 16,0 0-16,0 0 0,0-33 15,0 33-15,0 0 0,0 0 16,-33 33-16,33-33 15,-33 0-15,33 66 47,0 0-31,0 0-16,0 33 0,0-33 16,0 33-16,33-33 15,-33 34-15,33-34 0,-33 0 16,33 0-16,0-33 0,1 33 15,-1-33-15,33 0 16,-33 0-16,0 0 0,0-33 16,0 0-16,0 33 0,0-33 15,0-34-15,-33 34 16,33 0-16,-33-33 0,0 33 16,0 0-16,0-33 0,0 33 15,0 0-15,0-33 0,0 33 16,-33-1-16,0 1 15,0 0-15,33 0 16,0 66 0,33-33-16</inkml:trace>
  <inkml:trace contextRef="#ctx0" brushRef="#br0" timeOffset="95409.31">22159 16999 0,'0'34'0,"0"-68"0,33 101 16,-33-34-16,0 0 31,33-33-15,-33 33-16,33-33 0,0 33 16,0-33-16,33 0 15,-33 0-15,1 0 16,-1 0-16,0 0 0,0 0 15,33 0-15,-33 0 0,33 0 16,-66 33-16,33-66 16,0 33-16,-33-33 15,0 0-15,33 0 0,-33 0 16,0 0-16,0-1 0,0 1 16,0 0-1,-33 33-15,0 0 16,0 0-16,0 0 15,0 0-15,-33 0 0,33 0 16,0 33-16,0 0 0,0 1 16,-1-1-16,34 0 15,-33 0-15,33 0 0,-33 33 16,33-33-16,0 33 0,0-33 16,0 0-16,0 33 0,0-32 15,33-1-15,0 0 16,34 0-16,-34-33 0,33 33 15,-33-33-15,33 0 0,0 0 16,0 0-16,34 0 16,-34-33-16,0 0 0,-33-33 15</inkml:trace>
  <inkml:trace contextRef="#ctx0" brushRef="#br0" timeOffset="95785.26">23349 17099 0,'0'-66'0,"0"32"16,-33 34 0,33 34 31,33-1-32,-33 0-15,0 33 0,34 0 16,-1 0-16,-33 0 0,33 0 15,-33 1-15,0-1 16,0-33-16,0 0 0,0 0 16,0 0-16,0 0 15,0-66 1,0 0 0,0 0-16,0-33 15,0 0-15,0-1 0,0 1 16,0 0-16,0 0 15,0 33-15,0-33 0,33 33 16,33 0 0,0 0-16,33-1 0,-33 1 15,1 0-15</inkml:trace>
  <inkml:trace contextRef="#ctx0" brushRef="#br0" timeOffset="96725.17">24143 17231 0,'33'-33'0,"-33"0"0,0 0 16,0 0 0,0 66 30,0 0-46,0 0 0,0 66 16,0-33-16,33 33 16,-33 1-16,33-1 0,-33-33 15,0 33-15,0 1 0,34-1 16,-34-33-16,0 33 16,33-33-16,-33 0 0,0 1 15,33-1-15,-33-33 0,0 0 16,0 0-1,0-66 1,0 0 0,0 0-16,0-33 15,0-1-15,-33 1 0,33 0 16,-33 0-16,33-33 0,0 33 16,-34-34-16,34 34 0,0-33 15,-33 33-15,33 0 16,0-34-16,0 34 0,-33 33 15,33-33-15,0 33 16,0 0-16,0 0 0,33 0 16,-33 0-16,33 33 0,1-33 15,-1 33-15,0-33 16,33 33-16,-33 0 0,33 0 16,-33 33-16,0-33 0,0 33 15,0 0-15,0 0 0,-33 33 16,33-33-16,-33 33 15,0 0-15,0 1 0,-33-34 16,0 33-16,-33-33 0,33 33 16,0-33-16,-33-33 15,33 0-15,0 33 0,0-33 16,0 0-16,0-33 16,33 0-1,-34 0-15,68 0 0,-34-33 16,33 33-16</inkml:trace>
  <inkml:trace contextRef="#ctx0" brushRef="#br0" timeOffset="97111.84">24805 17198 0,'33'33'16,"-66"-66"-16,99 33 0,-66-33 16,0 66 46,0 33-46,33-33-16,0 33 15,-33 0-15,33 1 0,0-34 16,-33 33-16,0-33 16,0 33-16,0-33 15,0 0-15,0-66 47,0 0-47,0 0 0,0-33 16,0 0-16,0-1 15,-33-32-15,33 66 0,0-33 16,0 0-16,0 33 0,33 0 16,-33 0-16,33 0 15,0 0-15,0 33 0,0 0 16,0 0-16,1 0 0,-1 0 15</inkml:trace>
  <inkml:trace contextRef="#ctx0" brushRef="#br0" timeOffset="97571.89">25400 17132 0,'0'0'0,"33"33"0,-33 0 31,33-33-31,0 33 16,0-33 0,0 0-16,0 0 15,1 0-15,32 0 0,-33 0 16,33 0-16,-33 0 0,33 0 16,-33 0-16,0 0 0,0-33 15,0 0 1,-33 0-16,0 0 15,0 0 1,0 0-16,-33-1 16,0 34-16,0-33 0,-33 33 15,33 0-15,-33 0 16,33 33-16,0 1 0,0-1 16,0 0-16,-1 0 0,1 0 15,33 0-15,0 0 0,0 33 16,0-33-16,0 33 15,0-33-15,33 0 0,1 34 16,-1-34-16,0-33 16,0 33-16,0 0 0,33-33 15,-33 0-15,0 0 0,33-33 16,0 33-16,1-33 0,-1 0 16,0 0-16</inkml:trace>
  <inkml:trace contextRef="#ctx0" brushRef="#br0" timeOffset="98236.82">26558 16999 0,'-34'0'16,"34"34"31,0-1-32,0 0-15,0 0 0,0 33 16,0-33-16,0 33 16,34 0-16,-34 0 0,0 1 15,0-34-15,0 33 0,0 0 16,0 0-16,0 0 16,33 0-16,-33 1 0,33-1 15,-33 0-15,0-33 0,33 33 16,-33-33-16,0 33 0,33-33 15,-33 0-15,0 0 16,0 1-16,0-68 47,0 1-47,0 0 16,0-33-16,-33 0 15,33 0-15,-33-33 0,33 33 16,-33-1-16,0-32 0,33 33 15,0-33-15,0 33 16,0-34-16,0 34 0,0 0 16,0 0-16,33 0 0,-33 0 15,33 33-15,0-34 0,0 34 16,0 0-16,0 0 16,0 33-16,0 0 0,0 0 15,33 0-15,-33 33 16,34 0-16,-1 0 15,-33 34-15,0-1 0,0-33 16,-33 33-16,33-33 0,-33 33 16,-33-33-16,0 0 15,0 33-15,-33 1 16,-1-34-16,1 0 0,0 0 16,0-33-16,0 33 15,0-66-15,0 33 0,-1-33 16,34 0-16,0 0 0,33-34 15</inkml:trace>
  <inkml:trace contextRef="#ctx0" brushRef="#br0" timeOffset="99292.86">28840 17198 0,'0'-33'0,"0"66"0,0-99 16,0 33 0,-33 0-1,33 0 1,-34 66 0,34 0-1,0 0 1,34 33-16,-34 33 0,33 0 15,0-33-15,0 34 0,-33-1 16,33 0-16,-33 0 16,33 1-16,-33-1 0,33 0 15,-33 0-15,0-33 0,33 1 16,-33-34-16,0 0 16,0 0-16,0 0 0,-33-66 46,33 0-46,-33 0 0,33-34 16,-33 1-16,33-33 16,-33 33-16,33 0 0,0-33 15,-33 32-15,33 1 0,0-33 16,0 33-16,-33 0 0,33-33 16,0 65-16,33-32 15,-33 0-15,33 33 0,0 0 16,0 0-16,0 33 15,0 0 1,33 0-16,-33 0 0,0 0 16,33 33-16,1 0 0,-34 0 15,33 0-15,-66 0 16,33-33-16,-33 66 0,0-32 16,-33-1-16,0 33 0,0-33 15,0 33-15,-34-33 16,34-33-16,-33 33 0,33-33 15,0 33-15,0-33 0,-33 0 16,33 0-16,33-33 16,-33 33-16,0-33 0,33-33 15,0 33-15,33-33 0</inkml:trace>
  <inkml:trace contextRef="#ctx0" brushRef="#br0" timeOffset="99595.77">29534 16536 0,'0'-66'0,"-33"66"16,33 33 0,0 0-16,33 1 0,-33 32 15,33 33 1,0 0-16,0 33 0,0-32 15,0 32-15,-33-33 0,34 0 16,-34 1-16,0-34 16,0 0-16,0 0 0,0-33 15,0 0-15,0 0 0,0 0 32,0-66-17,0 0-15</inkml:trace>
  <inkml:trace contextRef="#ctx0" brushRef="#br0" timeOffset="100633.22">30063 17099 0,'0'0'0,"0"0"31,0-33-31,-33 33 0,33 33 31,0 0-15,0 33-16,0-33 0,33 33 15,-33 0-15,0 0 0,33-33 16,-33 1-16,33 32 16,-33-33-16,33 0 0,1 0 15,-1 0-15,0-33 16,0 0-16,0 0 15,0 0-15,0 0 0,0-33 16,33 0-16,-33 0 16,0 0-16,0 0 15,-33-34-15,0 34 0,0 0 16,0-33-16,0 33 0,0-33 16,0 33-16,0-33 15,0 33-15,0 0 16,-33 33-16,33 33 15,0 0 1,0 0-16,0 0 16,0 0-16,33 33 0,-33 0 15,34 0-15,-1 1 16,0-34-16,-33 0 0,33 0 16,0 0-16,0-33 0,-33 33 15,33-33-15,0 0 16,0 0-16,0 0 0,0 0 15,0-33-15,0 33 16,-33-33 0,0 0-16,33 0 15,-33 0-15,34-34 0,-34 34 16,0-33-16,0 33 16,0-33-16,0 33 0,0-33 15,0 33-15,0 0 0,0-34 16,0 34-16,0 0 15,-34 0-15,34 0 0,34 0 16,-34 0-16,0 66 31,0 0 1,33-33-32,0 33 15,33 0-15,-33 0 16,66 0-16,-66 1 0,33-1 15,-33 0-15,34 0 0,-67 0 16,33 0-16,-33 0 16,0 0-16,0 0 0,0 33 15,0-33-15,0 0 0,0 0 16,0 1-16,-33-1 16,33 0-16,-34-33 0,1 33 15,0-33-15,0 33 0,0-33 16,33-33-1,0 0 1,0 0-16,0 0 16,0-34-16,0 34 15,0 0-15,33 33 16,0 0 0,0 0-1,-33 33 1,0 0-16,0 0 15</inkml:trace>
  <inkml:trace contextRef="#ctx0" brushRef="#br0" timeOffset="101660.15">33139 16603 0,'33'-33'0,"-66"66"0,66-100 16,-33 34-16,-33 33 15,33 33 235,0 1-234,0-1-16,0 0 15,0 33-15,33 0 16,-33 33-16,33 0 0,-33 1 16,0-1-16,0 0 0,0 0 15,33-33-15,-33 1 0,0-1 16,33 0-16,-33-33 16,0-66 77</inkml:trace>
  <inkml:trace contextRef="#ctx0" brushRef="#br0" timeOffset="101952.99">33966 17462 0,'66'0'16,"-132"0"-16,165 0 0,-132 0 15,33 34 32,0-1-47,0 33 16,0 0-1,-33 33-15,0 0 0,0 1 16,-33-34-16,0 33 16,32-66-16,1 0 0,0 0 15</inkml:trace>
  <inkml:trace contextRef="#ctx0" brushRef="#br0" timeOffset="102465.88">34660 16867 0,'166'-165'0,"-34"99"16,-99 66-1,0 0-15,0 0 0,0 0 16,0 0-16,-33 33 15,34 0-15,-34 33 16,33-33-16,-33 66 0,0-33 16,0 34-16,-33-34 15,-1 33-15,1-33 0,-33 33 16,0-33-16,33 1 0,-33-1 16,33-33-16,0 0 15,33 0-15,0-66 16,33 33 15,33 0-15,0 0-16,0 0 0,0 0 15,1-33-15,-1 33 0,0 0 16,0 0-16,0 0 16,0 0-16,0 0 0,-33 0 15,1 0-15,-1-33 0</inkml:trace>
  <inkml:trace contextRef="#ctx0" brushRef="#br0" timeOffset="102676.39">35884 17496 0,'0'0'0,"66"0"16,-66 33 46,0 0-62,0 0 16,-33 33-16,33 0 0,-66 33 16,33-33-16,0 34 0,-33-34 15,33-33-15,33 0 0</inkml:trace>
  <inkml:trace contextRef="#ctx0" brushRef="#br0" timeOffset="103382.34">36413 16966 0,'-33'-33'0,"66"66"0,-66-99 0,33 33 16,0 0-16,33 0 15,-33 0-15,33 0 16,0 0-16,34 0 0,-34 0 15,33 33-15,0-33 0,-33 33 16,33 0-16,0 0 16,-33 0-16,0 33 0,-33 0 15,34 33-15,-1 0 16,-33 0-16,0 0 16,0 0-16,-33 1 0,33-1 15,-34 0-15,1-33 0,-33 33 16,33-33-16,0-33 15,0 0-15,33 33 0,-33-66 16,33 0 0,0 0-16,0 0 15,33 33-15,-33-33 0,33 33 16,0-33-16,33 0 0,0 0 16,-32 33-16,32 0 0,-33 0 15,33 0-15,-33 33 16,0 0-16,0 0 0,0 33 15,0-33-15,-33 33 16,33 0-16,-33 1 0,0-1 16,0 0-16,-33-33 0,33 33 15,-33-33-15,-33 0 0,33 0 16,-33 0-16,-33-33 16,32 33-16,-32-33 0,33-33 15,0 33-15,-33-33 0,33 33 16,-1-33-16,1 0 15,0 33-15,66-33 0,-33 0 16,66-33-16</inkml:trace>
  <inkml:trace contextRef="#ctx0" brushRef="#br0" timeOffset="104245.43">39687 16603 0,'34'0'0,"-68"0"0,68-33 15,-68 33 1,34 33 15,0 33-15,0 0-16,0 33 16,0 0-16,0 1 0,34-1 15,-1 0-15,-33 0 16,33-33-16,-33 34 0,33-1 15,-33-33-15,0 33 0,0-33 16,0-33-16,0 0 16,0 1-16,0-68 31,0-32-15,0 33-16,0-33 15,0 0-15,0 33 0,0-33 16,-33 0-16,33-34 15,-33 34-15,0-33 0,33 33 16,-34-33-16,34-1 16,0 1-16,0 33 15,0-33-15,34 33 0,-1 33 16,33 0-16,-33-1 0,33 1 16,-33 0-16,33 33 15,0 0-15,1 0 0,-1 0 16,-33 33-16,33-33 0,0 33 15,-33 34-15,0-34 16,0 33-16,-33 0 16,0 0-16,-33 0 0,0 0 15,-33 1-15,0-34 16,0 0-16,-34 0 0,34 0 16,0-33-16,33 0 0,-33 0 15,33 0-15,0 0 16,33-33-16,33 33 15,-33-33-15</inkml:trace>
  <inkml:trace contextRef="#ctx0" brushRef="#br0" timeOffset="104880.05">41341 17396 0,'0'0'0,"0"-33"0,0 0 0,-33 0 16,0 33-16,33-33 0,-33 33 16,0-33-16,0 0 0,0 0 15,0 33-15,0-33 16,-1 33-16,1 0 15,0 33 1,0 0 0,0 0-1,0 33-15,33-33 0,-33 33 16,0-33-16,33 34 16,0-34-16,0 0 0,0 0 15,33 0-15,-33 0 16,66 0-16,-33-33 0,33 33 15,-33-33-15,34 0 16,-34 0-16,0 0 0,0-33 16,0 33-16,0 0 0,-33-33 15,33 0-15,-33 0 16,33 0-16,-33 0 0,0 0 16,0-1-16,0 1 0,0-33 15,0 33 1,-33 33-16,33-33 0,0 66 31,0-66-15,0 66-16,0 0 31,0 0-31,0 0 0,0 0 16,33 1-16,-33-1 0,33 0 15,-33 0-15,33-33 0,-33 33 16,33-33-16,0 0 15,34 0-15,-34 0 16</inkml:trace>
  <inkml:trace contextRef="#ctx0" brushRef="#br0" timeOffset="105154.73">41903 17330 0,'67'-33'0,"-134"66"0,134-99 0,-101 33 15,-32 0-15,33 33 16,33-33-16,-33 33 0,33 33 62,0 0-62,0 0 16,33 0-16,-33 0 0,0 33 16,33-33-16,-33 34 0,33-34 15,-33 33-15,33-33 0,-33 0 16,-33 0-16,33 0 15,0-66 17</inkml:trace>
  <inkml:trace contextRef="#ctx0" brushRef="#br0" timeOffset="105313.15">41903 16735 0,'0'-33'0,"0"66"0,33 0 16</inkml:trace>
  <inkml:trace contextRef="#ctx0" brushRef="#br0" timeOffset="106006.84">42862 17297 0,'0'0'0,"0"-33"0,0 0 16,-33 33-16,33-33 0,-33 33 31,0-33-15,0 33-16,0-33 15,0 0-15,0 33 16,0 0-16,0-33 0,0 33 16,0 0-16,0 33 0,0-33 15,-1 33 1,34 0-16,-33 0 0,33 0 15,-33 0-15,33 33 0,0-33 16,-33 0-16,33 33 16,0-32-16,0-1 0,0 0 15,0 0-15,33-33 0,-33 33 16,66 0-16,-32-33 16,-1 0-16,0 0 0,0 0 15,0 0-15,0 0 0,0 0 16,0 0-16,-33-33 15,66 0-15,-33 0 0,0-33 16,-33-1-16,33 1 16,-33-33-16,33 0 0,-33 33 15,0-34-15,34-32 16,-34 33-16,0 33 0,0 0 16,0 0-16,0 32 0,-34 34 15,34 34 32,-33-1-47,33 66 16,0 0-16,0 33 0,0-32 15,0-1-15,0 0 16,33 0-16,1-33 0,-1 0 16,0 1-16,0-34 0,0 0 15,0-33-15,-33 33 0,66-33 16,-33 0-16,33 0 15,-33 0-15,0 0 0,-66-33 16,33 0-16</inkml:trace>
  <inkml:trace contextRef="#ctx0" brushRef="#br0" timeOffset="106169.84">43921 17330 0,'99'-33'0,"-198"66"0,165-33 15,-99 0 1</inkml:trace>
  <inkml:trace contextRef="#ctx0" brushRef="#br0" timeOffset="116252.53">21630 19282 0,'0'-34'16,"0"68"46,0-1-46,0 66-16,0 0 15,0 0-15,0 34 16,0-34-16,0 0 0,0 0 16,0-33-16,0 34 0,0-34 15,0 0-15,33 0 16,-33 0-16,0-33 0,0 0 15,0 0-15,0 0 0,0 1 16,0-68 15,0 1-31,0 0 16,0 0-16,-33-33 16,33 0-16,-33-33 0,33 33 15,-33-34-15,33 1 0,0 0 16,0 33-16,0-33 15,0 32-15,0-32 16,0 33-16,33 0 0,0 33 16,-33 0-16,66 0 0,-33 0 15,0 33-15,0 0 16,0-33-16,33 33 0,0 0 16,-33 0-16,34 0 15,-34 0-15,33 33 0,-33-33 16,0 33-16,-33 0 0,0 0 15,0 0 1,0 33-16,-33 33 0,0 0 16,0-32-16,0-1 0,0 0 15,0 0-15,-1-33 0,1-33 16,0 33-16,0-33 16,0 0-16,0-33 0,0 0 15,33 0 1,0 0-1,33 0-15</inkml:trace>
  <inkml:trace contextRef="#ctx0" brushRef="#br0" timeOffset="116964.66">23118 19579 0,'0'-33'0,"0"0"0,-33 0 15,33 0 1,-33 0-16,0 0 16,0 0-16,0 33 15,0 0-15,33-33 16,-34 33-16,1 0 0,0 0 15,0 33-15,0-33 0,-33 33 16,33-33-16,0 33 16,0 0-16,33 0 0,-33 33 15,33-33-15,0 33 16,0 0-16,33 1 16,-33-34-16,33 33 0,-33-33 15,33 0-15,0 0 0,0 0 16,0-33-16,0 33 0,0-33 15,0 0-15,0 0 16,1 0-16,-1-33 0,33 0 16,-33 0-16,0 0 15,0-33-15,0 33 0,0-33 16,0-1-16,-33 1 16,0 0-16,0 0 0,0 0 15,0 0-15,0 0 16,0-1-16,0 1 0,0 0 15,-33 0-15,33 33 0,-33 0 16,33 0-16,0 0 16,-33 33-16,33 33 47,0 0-47,0 33 15,0 0-15,0 0 0,0 0 16,0 1-16,0-1 15,33 0-15,0 0 16,0 0-16,0 0 0,0 33 16,0-32-16,0-34 0,1 0 15,-1 0-15,33 0 16,-33-33-16,0 0 16,0-33-16,0 33 0,33-33 15,-33-33-15</inkml:trace>
  <inkml:trace contextRef="#ctx0" brushRef="#br0" timeOffset="117401.08">24342 18818 0,'-100'-99'0,"1"0"16,66 99-16,0 0 16,0 0-1,33 33 1,-33 0-16,33 0 0,0 33 16,-33-33-16,33 34 15,0 32-15,0-33 0,0 33 16,0-33-16,0 67 15,33-1-15,-33 0 16,33 34-16,-33-1 0,33 0 16,-33-32-16,0-1 0,33 0 15,-33-33-15,0 1 16,0-1-16,33 0 0,-33-33 16,0 0-16,0 1 0,-33-1 15,33 0-15,-33-33 16,33 33-16,-33-66 0,0 33 15,0-33-15,0 0 0,0-33 16,33 0-16,-33-33 16,-34 33-16,1-33 0</inkml:trace>
  <inkml:trace contextRef="#ctx0" brushRef="#br0" timeOffset="117604.7">23812 19778 0,'0'0'0,"0"-33"15,34-1 1,32 34-16,0 0 16,0-33-16,66 33 0,-32 0 15,65-33 1,33 0-16,1 0 0</inkml:trace>
  <inkml:trace contextRef="#ctx0" brushRef="#br0" timeOffset="118432.33">27219 19480 0,'0'-33'0,"33"-33"15,-66 33 1,33 0-16,-33 0 16,-33 33-1,33 0-15,0-34 0,0 34 16,-1 0-16,1 0 0,0 0 16,0 34-16,0-1 15,0 0-15,0 0 0,0 0 16,33 33-16,-33 0 15,33 0-15,0 0 16,33 34-16,0-67 0,0 33 16,0-33-16,0-33 0,33 33 15,-33-33 1,34 0-16,-34 0 0,33 0 16,-33 0-16,33 0 0,-33-33 15,0 0-15,-33 0 16,33 0-16,-33 0 0,33-34 15,-33 34 1,-33-33-16,33 0 0,-33 33 16,33 0-16,-33 0 0,33 0 15,-33 33 1,33 33 0,0 0 15,0 33-31,33-33 0,-33 0 15,33 33-15,0-33 16,0 1-16,34-1 0,-1 0 16,-33-33-16,0 0 15,0 0-15,0 0 16,0 0-16</inkml:trace>
  <inkml:trace contextRef="#ctx0" brushRef="#br0" timeOffset="118788.08">27781 19315 0,'0'0'15,"-33"-33"-15,0 33 16,33-34 0,-33 34-1,66 34-15,-33-1 16,33 0-16,0 33 15,0-33-15,33 66 16,1-33-16,-34 0 0,0 1 16,0-1-16,-33 0 15,33-33-15,-33 0 0,0 0 16,33-33-16,-33-33 31,0-33-31,33 33 16,-33-33-16,33-1 15,0 1-15,-33-33 16,33 33-16,0 0 0,0 0 16,0 33-16,1 0 0,-34-1 15</inkml:trace>
  <inkml:trace contextRef="#ctx0" brushRef="#br0" timeOffset="119570.12">28972 19480 0,'-66'-33'0,"66"0"0,-33 0 15,33 0-15,-33 33 16,0 0-16,-1 0 16,1 0-16,0 0 15,0 0 1,0 0-16,0 33 16,33 0-16,0 0 15,-33 0-15,33 0 16,0 0-16,0 33 0,-33 0 15,33-33-15,33 34 16,-33-34-16,0 0 0,33 0 16,0 0-16,0-33 15,0 0-15,33 33 0,-32-33 16,-1 0-16,33 0 0,-33-33 16,0 33-16,0-33 15,0 0-15,0 0 0,-33 0 16,33 0-16,-33-34 15,33 34-15,-33-33 0,-33 33 16,33 0-16,-33 33 16,33-33-16,-33 33 15,33 33 32,0 33-31,0-33-16,0 33 15,0-33-15,33 1 0,0-1 16,33 0-16,-33 0 0,0 0 16,1-33-16,-1 0 15,0 0-15,0 0 0,0 0 16,33 0-16,-33-33 16,0 0-16</inkml:trace>
  <inkml:trace contextRef="#ctx0" brushRef="#br0" timeOffset="119856.18">29666 19645 0,'33'-33'0,"-66"66"0,66-99 0,-33 33 16,-33 33-16,33-33 16,0 0-16,0 0 31,0 66-31,0 0 62,0 0-62,0 0 0,0 33 16,0-33-16,33 34 0,-33-34 16,34 33-16,-34-33 15,0 0-15,0 0 16,0-66 31,0 0-47</inkml:trace>
  <inkml:trace contextRef="#ctx0" brushRef="#br0" timeOffset="120020.13">29666 19017 0,'0'0'0,"-132"-66"31,132 33-31,-33 33 15,33 33-15,33-33 16,-33 33-16,33 0 16,33 0-16</inkml:trace>
  <inkml:trace contextRef="#ctx0" brushRef="#br0" timeOffset="120602.12">30229 18686 0,'-67'-33'0,"67"66"31,0 33-15,0 0-1,0 1-15,0 32 0,34 0 16,-34 0-16,0-33 0,0 34 15,33-1 1,-33 0-16,0 0 0,0 1 16,0-34-16,33 0 0,-33-33 15,0 0-15,0 0 16,-33 0-16,66-33 16,0 0-1,0 0 1</inkml:trace>
  <inkml:trace contextRef="#ctx0" brushRef="#br0" timeOffset="121226.88">31122 19678 0,'0'0'0,"66"-33"0,-66 0 0,-33 0 15,33 0-15,0 0 16,0 0-16,-33 0 16,0 0-1,-1 0 1,1 33-16,0 0 16,0 0-16,0 0 0,0 0 15,0 0 1,0 0-16,33 33 0,-33-33 15,0 33-15,33 0 0,-33 0 16,33 0 0,0 0-16,-33 0 0,33 33 15,0-33-15,0 1 0,0-1 16,33 0-16,0 0 16,0-33-1,0 0-15,-33 33 0,33-33 16,0 0-16,0 0 15,0-33-15,0 33 0,33-33 16,1-33-16,-34 32 0,0 1 16,-33 0-16,0 0 15,0 0 1,0 0-16,0 0 16,-33 33-16,33-33 15,-33 33-15,0-33 16,33 66 15,0 0-15,0 33-1,0 0-15,33-33 0,0 34 16,0-1-16,0-33 16,0-33-16,0 33 0,0-33 15,0 0-15,0 0 0,0 0 16,0-66-16</inkml:trace>
  <inkml:trace contextRef="#ctx0" brushRef="#br0" timeOffset="121897.8">31684 18785 0,'0'-33'16,"0"66"-16,0-99 0,0 33 0,-33 33 15,33-33-15,-33 33 32,66 0-32,-33 33 31,0 0-31,0 0 0,0 33 16,0 1-16,33 32 0,-33-33 15,0 0-15,0 0 16,33 34-16,-33-34 0,0 0 15,0 33-15,0-33 16,0 0-16,33 0 16,-33 1-16,0-34 0,0 0 15,0 0-15,0 0 16,0 0 0,0-66 15,0 0-31,0 0 15,-33 0-15,33-33 16,0 32-16,0-32 16,0 0-16,0 33 0,33 0 15,-33 0-15,33 0 16,0 0-16,0 33 0,-33-33 16,33 0-16,0 33 0,0 0 15,1 0-15,-1-33 16,0 33-16,0 0 0,0 33 15,0-33-15,-33 33 16,33 0-16,-33 0 16,0 33-1,0-33-15,0 33 0,0 0 16,0 1-16,-33-34 16,0 0-16,0 0 0,0 0 15,-33 0-15,32 0 0,1-33 16,0 0-16,0 0 0,0 0 15,0 0-15,0 0 16,33-33-16,-33 0 0,33 0 16,33 0-16</inkml:trace>
  <inkml:trace contextRef="#ctx0" brushRef="#br0" timeOffset="122288.43">32511 18918 0,'0'0'0,"0"-33"0,-33 0 16,33-1-16,0 68 62,0-1-46,0 0-16,0 33 0,0 0 16,0 0-16,0 33 15,0-32-15,0-1 0,0 33 16,0-33-16,0 0 16,0 33-16,0-32 15,0-1-15,0 0 0,0-33 16,0 0-16,-33 0 15,33 0 1,0 0 0,33 0-16,0-33 15,0-33-15,-33 0 0</inkml:trace>
  <inkml:trace contextRef="#ctx0" brushRef="#br0" timeOffset="122813.93">32941 19513 0,'0'0'0,"-33"0"0,33-33 15,-34 33 1,68 0-16,-34 33 47,33-33-47,0 33 15,33-33-15,-33 0 16,0 0-16,0 0 0,0 0 16,0 0-16,33 0 0,-33 0 15,34 0-15,-34 0 16,0 0-16,0 0 0,-33-33 16,33 33-16,-33-33 0,-33 0 15,33 0 1,-33 33-16,-33-33 15,32 33-15,1 0 0,0 0 16,0 0-16,0 0 16,0 0-16,0 0 15,0 0-15,33 33 0,-33 0 16,0 0-16,0 0 16,33 33-16,-33 0 15,0 0-15,33 1 0,0-1 16,0-33-16,0 33 0,0-33 15,33 0-15,0-33 16,0 33-16,33-33 0,-33 0 16,0 0-16,33 0 0,-33-33 15,33 0-15,1 0 16,-1 0-16,0 0 0,-33 0 16</inkml:trace>
  <inkml:trace contextRef="#ctx0" brushRef="#br0" timeOffset="122976.8">34164 19612 0,'33'-33'0,"-33"0"0,33 33 16</inkml:trace>
  <inkml:trace contextRef="#ctx0" brushRef="#br0" timeOffset="189377.61">21993 4895 0,'-66'0'0,"33"0"62,33-33-46,0 66 15,0 33-15,0 0-1,33 33-15,-33 34 16,33-34-16,0 66 0,-33-33 15,34 1-15,-34-34 16,33 0-16,-33-33 0,33 0 16,-33-32-16,0 32 0,33-33 15,-33 33-15,0-33 16,0 0-16,0-66 62,0 0-62,0-33 16</inkml:trace>
  <inkml:trace contextRef="#ctx0" brushRef="#br0" timeOffset="189873.9">22589 5192 0,'0'0'16,"0"-33"-16,-33 0 0,33-33 15,-33 33-15,33 0 16,0 0-16,0 0 0,33 0 16,0-33-16,66 33 0,-33-1 15,33 1-15,1 33 16,-34 0-16,0 0 0,-33 33 15,0 1-15,0 32 0,0 0 16,0 0-16,-33 33 16,0 0-16,-33 1 15,0 32-15,-33 0 16,0 1-16,0-34 0,0 0 16,-1-33-16,34 0 0,0-33 15,0 33-15,0-32 0,0-1 16,33 0-16,-33-33 15,66 33 1,0-33-16,33 0 0,33 0 16,1-33-16,-1 0 15,0 33-15,0-33 0,-33-1 16,34 34-16,-34-33 0,-33 33 16,0 0-1,0 33-15,-33 1 16,0-1-1</inkml:trace>
  <inkml:trace contextRef="#ctx0" brushRef="#br0" timeOffset="190364.15">24110 4928 0,'0'0'0,"0"-166"0,0 133 0,0 66 47,33-33-47,0 34 0,0 32 16,34 0-16,-34 0 15,33 0-15,0 33 0,0-32 16,0 65-16,0-33 16,0 33-16,1-32 15,-34-34-15,0 0 0,0-33 16,0 0-16,0 0 16,-33-66 15,0 0-16,33-66-15,-33 33 16,0-67-16,0 34 16,0-33-16,0 33 0,0-1 15,0 1-15,0 0 0,0 33 16,0 0-16,0 32 16,0 1-16,0 0 0,33 33 15,0 33 1,0-33-1,0 33-15</inkml:trace>
  <inkml:trace contextRef="#ctx0" brushRef="#br0" timeOffset="190942.43">25863 5259 0,'-33'0'0,"-33"0"16,66-33-16,-33 33 15,33-34-15,-33 34 16,0 0-16,0-33 0,-34 33 16,34 0-16,0 0 0,0 0 15,0 33-15,0 1 16,0 32-16,33-33 15,0 0-15,-33 0 16,33 33-16,0-33 0,33 33 16,-33-33-16,33 0 15,0 0-15,0 1 0,0-34 16,0 33-16,0-33 0,0 0 16,34 0-16,-34 0 15,0 0-15,0-33 0,0-1 16,0 1-16,0-33 15,-33 33 1,0-33-16,0 0 0,0 33 16,-33 0-16,33 0 0,-33 33 15,33-33 1,-33 33-16,33 33 47,0 0-47,0 0 15,0 0-15,33 0 0,-33 33 16,33 0-16,33-33 16,-33 33-16,0-66 0,0 34 15,0-34-15,0 0 0,1 0 16,-1 0 0,0-34-16</inkml:trace>
  <inkml:trace contextRef="#ctx0" brushRef="#br0" timeOffset="191297.04">26359 5259 0,'-33'-33'0,"66"66"16,-66-100-16,0 67 31,66 34 0,-33-1-15,33 33-16,-33-33 15,33 0-15,0 33 0,-33 0 16,33 0-16,-33-33 16,0 0-16,0 1 15,0-68 1,0 1 15,-33 0-31,0-33 16,0 33-16,0-33 15,0 0-15,33 33 0,0 0 16,33-33-16,-33 32 0,66-32 16,-33 66-16,33-33 15,1 0-15,-1 0 0,0-33 16</inkml:trace>
  <inkml:trace contextRef="#ctx0" brushRef="#br0" timeOffset="191619.08">26855 4928 0,'0'33'62,"0"33"-46,33 0-16,0 0 15,0 1-15,0-1 0,-33 0 16,34 0-16,-34 0 16,33-33-16,-33 0 15,0 0-15,0-66 63,-33 0-63,33-66 15,-34 0-15</inkml:trace>
  <inkml:trace contextRef="#ctx0" brushRef="#br0" timeOffset="191764.01">26723 4564 0,'-66'-66'0,"99"66"15,33 33 1,0 0-16,0 0 16</inkml:trace>
  <inkml:trace contextRef="#ctx0" brushRef="#br0" timeOffset="192354">27781 4994 0,'0'0'0,"0"-33"31,0 0-15,0 0 0,-33 0-1,0 33-15,0-33 0,-33 33 16,33-33-16,0 33 0,0 33 15,0-33-15,0 0 0,-1 33 16,1 0-16,33 0 16,-33 0-16,0 33 15,33 0-15,0 0 0,0-33 16,0 1-16,0 32 16,33-33-16,0 0 0,0 0 15,1-33-15,-1 33 0,33-33 16,-33 0-16,0 0 15,0 0-15,0-33 16,0 33-16,-33-33 16,33 0-16,0-33 15,0-1-15,-33 34 0,0 0 16,0-33-16,0 33 0,0 0 16,0 0-16,-33 33 46,33 33-14,0 0-32,0 0 15,0 0-15,33 0 0,0 0 16,0 0-16,1 1 16,-1-34-16,0 0 0,0 0 15,33 0-15,-33 0 16,0 0-16,0 0 0</inkml:trace>
  <inkml:trace contextRef="#ctx0" brushRef="#br0" timeOffset="192679.67">28343 4498 0,'0'0'0,"0"-99"0,0 33 0,-33 32 0,33-32 16,-33 33-16,33 0 15,0 0-15,-33 0 0,33 0 16,0 66 15,33 0-15,0 33-16,0 0 15,1 1-15,-1 32 16,-33-33-16,33 0 0,0 0 16,-33 33-16,0-32 0,33-1 15,-33 0-15,33-33 16,-33 33-16,0-33 0,33 0 15,-33 0-15,0 0 16,33-33 15,-33 33-31,0-66 0,0 0 16</inkml:trace>
  <inkml:trace contextRef="#ctx0" brushRef="#br0" timeOffset="193093.62">28211 4762 0,'0'0'0,"-33"0"0,66 0 62,33 0-62,0-33 16,34 0-16,-1 0 0,0 0 15,-33 0-15,0 0 16,-32 33-16,-1 0 0,0 0 16,-66 33 15,33 0-15,0 33-16,33-33 15,-33 34-15,33-1 0,0-33 16,-33 33-16,33-33 15,-33 33-15,0-33 0,0 0 16,0 0-16,33-33 16,-33-33 46,0 0-46</inkml:trace>
  <inkml:trace contextRef="#ctx0" brushRef="#br0" timeOffset="193263.01">28840 4366 0,'-133'-133'0,"266"266"0,-299-266 0,166 100 15,33 33 16,0 33-31,34-33 0,-1 33 16,-33 0-16,33 1 0</inkml:trace>
  <inkml:trace contextRef="#ctx0" brushRef="#br0" timeOffset="193717.95">29799 4597 0,'0'0'0,"0"-33"32,-33 33-17,0 0 1,-34-33-16,1 0 16,33 33-16,-33-33 0,33 33 15,0 0-15,0 0 16,0 0-16,0 0 15,33 33-15,-33-33 0,33 33 16,-33 0-16,33 0 16,0 33-16,-34-33 0,34 0 15,0 0-15,0 34 0,0-34 16,0 0-16,34 0 16,-34 0-16,66-33 0,-33 33 15,0-33-15,33 0 0,0 0 16,-33 0-16,0 0 0,0 0 15,0 0-15,0 0 16,-33-33 0,34 0-1,-1 0-15,-33-33 0,33 33 16,-33-1-16,0 1 0,0 0 31,0 0-31,0 0 16</inkml:trace>
  <inkml:trace contextRef="#ctx0" brushRef="#br0" timeOffset="194223.46">30129 4399 0,'0'33'46,"0"0"-30,0 0-16,0 33 0,33-33 16,1 33-16,-1 0 15,0 1-15,-33-1 0,33-33 16,-33 0-16,0 33 0,0-33 16,0-66 30,0-33-46,0 0 16,0 0-16,-33-1 16,33 1-16,0 0 0,0 0 15,0 0-15,0 33 16,33 0-16,0 0 0,0 33 16,0 0-1,0 0 1,0 33-16,0 0 15,33 0-15,1 33 0,-34-33 16,0 0-16,0 0 16,0 0-16,-33 0 0,33 0 15,0 0-15,0 1 16,0-34-16,0 0 16,33 0-1,-33-34-15,67 1 0,-34-33 16</inkml:trace>
  <inkml:trace contextRef="#ctx0" brushRef="#br0" timeOffset="194365.71">31684 4498 0,'0'33'0,"0"-66"0,-33 33 32,66 0-17</inkml:trace>
  <inkml:trace contextRef="#ctx0" brushRef="#br0" timeOffset="208374.45">3340 5457 0,'0'-33'0,"-33"-66"0,0 66 0,33 0 31,0 66 63,0 0-94,66 33 15,-33 33-15,67 0 0,-34 1 16,0-1-16,0 0 16,-33 0-16,33-33 0,0 34 15,-32-34-15,-1 0 0,33-33 16,-33 0-16,-33 0 16,33 0-16,0-33 0,0 0 31,-33-33 0,0-33-31,0 0 0,-33-67 16,33 34-16,0-33 15,0 0-15,0-1 16,-33 1-16,33 0 0,0 33 16,0-1-16,0 67 0,0 0 15,0 0-15,33 33 16,0 0-16,0 0 15,0 0-15,-33 33 16</inkml:trace>
  <inkml:trace contextRef="#ctx0" brushRef="#br0" timeOffset="208705.54">4597 5424 0,'0'66'0,"0"-99"31,0 66-31,0 0 31,33 0-31,-33 0 0,33 33 16,0 1-16,0-1 15,0 0-15,-33-33 0,34 33 16,-34-33-16,33 33 0,-33-33 16,0 0-16,33-33 0,-33-33 47,0-33-47,-33 0 0,33-33 15</inkml:trace>
  <inkml:trace contextRef="#ctx0" brushRef="#br0" timeOffset="208844.57">4498 5259 0,'0'-33'0,"0"66"0,-33-66 0,33 66 47,33-33-47</inkml:trace>
  <inkml:trace contextRef="#ctx0" brushRef="#br0" timeOffset="209399.24">4961 5358 0,'0'0'0,"0"33"0,0 0 15,0 0 17,0 0-17,33 0-15,-33 0 0,33 0 16,0 33-16,0-32 16,0 32-16,0 0 0,-33-33 15,33 0-15,-33 0 0,0 0 16,0 0-1,0-66 17,0 0-1,-33-33-31,33 33 0,-33-33 16,0 0-16,33-1 0,0 1 15,0 0 1,0 0-16,0 33 0,33-33 15,0 66-15,0-33 16,1 33-16,-1 0 0,0-33 16,0 33-16,0 33 0,0-33 15,33 33-15,-33-33 16,0 66-16,-33-33 16,33 33-16,0-33 0,-33 33 15,33-33-15,-33 0 0,33 1 16,-33-1-1</inkml:trace>
  <inkml:trace contextRef="#ctx0" brushRef="#br0" timeOffset="209891.01">6152 4994 0,'33'0'0,"-33"33"31,0 0-15,0 0-1,33-33 1,0 0-1,0 0 17,-33-33-17,0 0-15,0 0 16,0 0-16,0 0 16,-33 0-1,0 33-15,0 0 0,0 0 16,-1 0-16,1 0 15,33 33 1,-33 0-16,33 0 0,-33 0 16,33 33-16,0 0 0,-33 1 15,33-1-15,0-33 16,0 33-16,0 0 16,33 0-16,-33-33 0,33 0 15,33-33-15,-32 33 16,32-33-16,33-33 15,0 0-15,0-33 16,-32-33-16,-1 33 16</inkml:trace>
  <inkml:trace contextRef="#ctx0" brushRef="#br0" timeOffset="210355.79">6780 4829 0,'-33'0'0,"66"0"0,-99 0 0,33 0 15,33 33 1,0 0 15,33 0-31,0 0 16,0-33-16,0 0 16,0 0-16,0 0 0,0 0 15,0 0-15,0 0 16,0 0-16,1-33 15,-34 0 1,0 0-16,0 0 16,0 0-16,0-1 0,0 1 15,-34 33 1,1 0-16,0 0 16,0 0-1,0 33 1,33 1-16,-33-1 15,0 33-15,0 0 0,33 0 16,0 0-16,0-33 0,0 0 16,0 0-16,33 1 15,-33-1-15,33 0 0,33-33 16,-33 0-16,33 0 0,1 0 16,-1-33-16,0 33 15,33-33-15,0-1 0,-33 1 16,1 0-16,-34-33 0</inkml:trace>
  <inkml:trace contextRef="#ctx0" brushRef="#br0" timeOffset="211254.37">9558 4266 0,'-33'-33'0,"66"66"0,-99-66 15,33 0-15,0 33 0,-33 0 16,33 0-16,-1 0 16,1 0-16,0 33 15,0-33-15,0 33 16,33 0-16,0 34 0,0-34 16,0 33-16,0-33 0,0 33 15,0-33-15,0 33 16,33-33-16,-33 0 0,33 0 15,0 1-15,0-1 16,34-33-16,-34 0 0,0 0 16,33 0-16,-33 0 0,0-33 15,33 33-15,-33-34 16,-33-32-16,33 33 0,-33 0 16,33 0-16,-33-33 0,0 33 15,0 0-15,-33 0 0,33 0 16,-33 33-16,33-33 15,-33 33-15,33-33 0,-33 33 16,0 0 0,33 33 15,0 0-31,33 0 16,-33 0-16,33 0 15,0 0-15,-33 0 16,33-33-16,0 33 0,1-33 15,32 0-15,-33 0 16,0 0-16</inkml:trace>
  <inkml:trace contextRef="#ctx0" brushRef="#br0" timeOffset="211744.59">10021 4299 0,'0'-66'0,"0"132"0,-33-132 15,33 33-15,-33 33 31,33 33 1,0 0-17,33 0-15,0 34 0,-33-34 16,33 0-16,0 0 16,0 33-16,0-33 0,-33 0 15,33 0-15,-33-66 47,-33 33-31,33-33-16,-33 0 0,0-33 15,0 33-15,33 0 16,0 0-16,0 0 0,0-34 16,0 34-16,0 0 15,33 0-15,0 0 16,0 0-16,0 33 0,1 0 15,-1 0-15,0 0 0,0 0 16,0 0 0,0 33-16,0-33 0,-33 33 15,0 0-15,0 0 0,33 0 16,-33 34-16,33-34 16,-33 0-16,33 0 0,-33 0 15</inkml:trace>
  <inkml:trace contextRef="#ctx0" brushRef="#br0" timeOffset="212346">11046 3803 0,'0'-33'0,"-66"0"32,33 33-32,0 0 15,0 0 1,0 0-16,0 0 16,0 33-16,0-33 15,33 33-15,0 0 0,-33 1 16,33-1-16,0 0 15,0 33-15,0-33 0,33 0 16,-33 33-16,0-33 0,33 0 16,0 0-16,-33 0 15,33-33-15,0 0 0,0 33 16,33-33-16,-33 0 0,0-33 16,0 33-16,0-33 15,-33 0-15,34-33 16,-1 33-16,-33-33 0,33 0 15,-33 33-15,-33-33 16,33-34-16,-33 34 0,-1 0 16,-32 0-16,33-33 0,0 33 15,0 32-15,0-32 16,0 33-16,33 0 0,-33 33 16,33-33-16,0 66 15,0 0 16,33 33-31,0-33 16,0 67-16,0-34 0,-33 33 16,33-33-16,0 0 0,0 0 15,-33 1-15,33-1 0,1-33 16,32 0-16,-33 0 16,0 0-16,33 0 0,0 0 15,0-33-15,0-66 0,-32 0 16</inkml:trace>
  <inkml:trace contextRef="#ctx0" brushRef="#br0" timeOffset="213564.6">4729 7673 0,'0'-33'0,"0"66"47,0 0-47,0 33 0,33 0 16,1 34-16,-1-34 15,0 33-15,0 33 16,33 0-16,-33 1 0,33-1 16,-33-33-16,0 0 15,0-32-15,-33-34 0,0 0 16,0 0-16,33-33 15,-33-33 1,-33 33 0,33-66-16,-33-1 0,0 1 15,0 0-15,0-33 16,0 0-16,0 0 16,0-34-16,0 1 0,33 33 15,-33 0-15,33 32 16,0 1-16,0 0 0,0 0 15,0 0-15,33 33 0,0 0 16,-33 0-16,33-1 16,0 34-16,0 0 0,0 0 15,33 34-15,-33-1 0,0 0 16,34 0-16,-34 33 16,0-33-16,0 33 0,-33-33 15,0 33-15,0 1 0,0-1 16,0 0-16,-33 0 0,0-33 15,0 0-15,0 0 16,33 0 0,-34 0-16,1-33 0,0 33 0,33-66 31,0 0-15,0 0-16,33 0 15,0-33-15,1 33 16,-1 0-16,33 0 0,-33 33 15,0 0-15,0 0 16,0 33-16,0-33 16,-33 33-16,33 0 0,0 33 15,0 0 1,0 0-16,0 1 0,-33-1 16,0 0-16,0-33 0,0 0 15,0 0-15,-33 33 0,0-33 16,0 0-16,-33-33 15,33 33-15,-33-33 0,33 33 16,0-33-16,0 0 0,0 0 16,0 0-16,-1-33 15,1 33-15,33-33 16,0 0-16,33 0 0,1-33 16</inkml:trace>
  <inkml:trace contextRef="#ctx0" brushRef="#br0" timeOffset="213922.58">5589 8070 0,'33'-33'16,"-66"66"-16,66-99 0,0 99 78,-33 0-78,34 0 15,32 33-15,-33 0 16,33 33-16,-33-32 0,0-1 16,-33-33-16,33 0 15,-33 0-15,0-66 32,-33-33-17,0 0 1,-33-1-16,33 1 15,0 0-15,33 0 16,0 0-16,0 33 0,33-33 16,-33 33-16,33-34 0,33 34 15,-33 0-15,0 33 16</inkml:trace>
  <inkml:trace contextRef="#ctx0" brushRef="#br0" timeOffset="214235.62">6383 7640 0,'0'0'0,"0"33"0,-33-33 16,33 33 62,0 33-63,33 0-15,0 0 0,0 1 16,0-1-16,-33 0 0,33-33 16,-33 0-16,33 0 15,-33 0-15,0-66 47,0 0-31,-33-66-16,33 0 0,-33-1 15</inkml:trace>
  <inkml:trace contextRef="#ctx0" brushRef="#br0" timeOffset="214357.34">6350 7541 0,'-198'-199'0,"396"398"0,-430-431 16,199 232 0,66 0-1,1 0-15,32 33 16,0-33-1</inkml:trace>
  <inkml:trace contextRef="#ctx0" brushRef="#br0" timeOffset="-214029.68">7144 7441 0,'-33'-33'31,"0"33"-31,0 0 15,33-33-15,-34 33 16,1-33-16,0 33 16,0 0-16,0 0 15,-33 0-15,33 0 16,0 0-16,0 33 0,33 0 16,-33 0-16,33 0 0,-33 1 15,33-1-15,0 0 0,0 0 16,0 33-16,0-33 15,33 33-15,-33-33 16,33 0-16,0 0 0,0-33 0,0 33 16,0-33-16,0 0 15,33 0-15,-33 0 0,0 0 16,1-33-16,-1 0 0,0 0 16,0 0-16,-33 0 15,33 0-15,-33 0 0,0 0 16,0 0-16,0 0 0,0 0 15,0 0-15,-33-1 16,33 1-16,-33 0 0,33 0 16,-33 0-16,33 0 15,0 66 1,-33-33-16,33 33 31,0 0-15,33 0-16,-33 0 0,33 1 15,0-1-15,-33 0 16,33 0-16,33 0 0,-33 0 16,33-33-16,-33 33 0,0-33 15,0 0 1,-33-33 0,33 0-16,-33 0 0,34-33 15,-1-1-15,-33 34 0,0 0 16,0-33-16,0 33 15,0 0-15,0 0 0,-33 0 16,33 0-16,-34 33 16,34 33 15,0 0-15,0 0-16,34 0 15,-34 0-15,33 33 0,-33-33 16,33 34-16,0-34 0,0 0 15,0 0-15,-33 0 16,33-33-16,-33 33 16,0-66-1,0 0 32,-33 0-47,33 0 0,-33-34 16,0 34-16,33 0 15,-33 0-15,33 0 0,0 0 16,0 0-16,0 0 0,33-33 16,0 33-16,-33 0 15,33 33-15,0-33 0,0 33 16,0-33-16,0 33 0,0 0 16,0 0-16,0 0 15,0 33-15,1 0 0,-1 0 16,-33 0-16,33 33 0,0-33 15,0 33-15,-33-33 16,33 0-16,-33 0 0,0 0 16,0-66 46,0 0-62,0 0 16</inkml:trace>
  <inkml:trace contextRef="#ctx0" brushRef="#br0" timeOffset="-213837.75">8169 6582 0,'-33'0'0,"66"0"0,-66-34 15,33 68 1,33-34-1,-33 33-15,0 0 16,0 0-16,33 0 0,0 33 16,-33 0-16,33-33 0,0 0 15</inkml:trace>
  <inkml:trace contextRef="#ctx0" brushRef="#br0" timeOffset="-213178.01">8897 6317 0,'-33'0'0,"-1"0"0,34 33 15,0 0 1,-33 0-16,33 0 15,0 0-15,0 33 0,-33-32 16,33-1-16,33-33 94,0 0-94,1-33 15,-1 33-15,0 0 16,0-34-16,0 34 16,0 0-16,33-33 0,-33 33 15,0 0-15,33 0 0,-33 0 16,0 0-16,1 33 16,-34 1-16,33 32 0,-33-33 15,33 33-15,-33-33 0,0 33 16,0-33-16,0 33 15,-33-33-15,33 0 0,-33 1 16,-1-1-16,1-33 0,0 0 16,-33 0-16,33 0 15,-33 0-15,33 0 0,0 0 16,33-33-16,-33 33 0,33-34 16,0 1-16,0 0 15,33 0-15,-33 0 16,33 0-16,0 33 0,0 0 15,0 0-15,-33-33 16,33 66-16,0-33 16,-33 33-16,33-33 15,-33 66-15,33 0 16,0 1-16,-33-34 0,34 0 16,-34-66-16</inkml:trace>
  <inkml:trace contextRef="#ctx0" brushRef="#br0" timeOffset="-212243.81">10782 5755 0,'-33'0'0,"66"0"0,-66-33 0,0 33 47,33 33-31,33 33 0,-33 0-16,33 33 15,0-33-15,0 34 0,0-34 16,33 0-16,-33 33 0,0-33 15,0 33-15,0-32 0,0-1 16,1 0-16,-1 0 16,0-33-16,-33 0 0,0 0 15,0 0-15,0-66 32,0 0-17,0-33-15,-33 0 0,0 0 16,-1 0-16,1-1 15,0 1-15,-33 0 0,33 0 16,0-33-16,0 33 0,-33-1 16,33 1-16,33 0 15,-33 0-15,33 0 0,0 0 16,0 33-16,0-33 0,0 32 16,33 34-16,0-33 15,0 33-15,0 0 0,0 0 16,33 0-16,-33 0 0,0 0 15,33 0-15,-32 33 16,-1 1-16,33-1 0,-33 0 16,-33 0-16,33 0 15,-33 33-15,0-33 0,0 33 16,-33-33-16,0 0 0,0 33 16,0-32-16,-34-1 0,34 0 15,-33-33-15,33 0 16,0 0-16,33-33 15,0 0-15,0-1 0,-33 34 16</inkml:trace>
  <inkml:trace contextRef="#ctx0" brushRef="#br0" timeOffset="-211810.75">11840 5457 0,'0'-33'0,"0"66"0,-33-66 16,33 0-16,-33 33 16,0 0-16,0-33 15,0 0-15,0 33 16,0 0-16,0-33 0,-1 33 16,1 0-16,0 0 15,33 33 1,-33-33-16,0 33 15,33 33-15,-33 0 0,33-33 16,0 33-16,0 0 16,0-32-16,33 32 0,-33-33 15,33 0-15,33 0 0,-33 0 16,34 0-16,-34-33 16,0 0-16,0 0 0,33 0 15,-33-33-15,0 0 0,0 0 16,-33 0-16,33 0 15,0 0-15,-33 0 0,0-1 16,0 1-16,0-33 0,-33 33 16,0 33-1,0 0-15,33-33 16,-33 0-16,33 0 0</inkml:trace>
  <inkml:trace contextRef="#ctx0" brushRef="#br0" timeOffset="-211176.36">12072 5159 0,'0'-33'0,"0"66"0,-33-66 31,33 66 31,0 0-62,0 1 0,0-1 16,0 0-16,0 33 16,33-33-16,0 0 15,0 0-15,33 0 0,-33 0 16,33-33-16,-33 0 0,0 0 16,0 0-16,0 0 15,-33-33 16,0 0-31,0 0 16,33-33-16,-33 33 0,0-33 16,-33 33-16,33-1 0,-33 1 15,0 0 1,33 66 31,0 0-47,0 1 0,33-1 15,-33 0-15,33 0 0,0-33 16,-33 33-16,34 0 16,-1-33-16,0 0 0,0 0 15,0 0-15,0 0 0,0 0 16,0 0-16,0 0 16,-33-33-16,33-33 15,0 33-15,-33-34 0,0 34 16,-33-33-16,33 33 0,-33 0 15,0 0-15,0 0 16,0 0-16,33 0 0,-33 0 16,0 33-16,66 0 47</inkml:trace>
  <inkml:trace contextRef="#ctx0" brushRef="#br0" timeOffset="-210709.76">13097 4729 0,'0'33'32,"0"1"-17,0-1 16,33-33-31,-33 33 16,33-33-16,0 0 0,33 0 16,-33 0-1,0 0-15,0 0 0,1-33 16,-1 0-16,0-1 0,-33 1 16,0 0-16,0 0 0,0 0 15,0 0 1,-33 33-16,0-33 0,-1 33 15,1 0-15,0 0 16,0 0-16,0 0 16,0 0-16,0 33 0,0-33 15,33 33-15,-33 0 16,33 0-16,0 0 0,0 34 16,0-34-16,0 33 0,0-33 15,33 33-15,-33-33 0,33 0 16,33 0-1,-33-33-15,33 0 0,1 0 16,-34 0-16,33-33 0,0 33 16,-33-33-16,33-33 15,-33 0-15</inkml:trace>
  <inkml:trace contextRef="#ctx0" brushRef="#br0" timeOffset="-210357.27">13791 4564 0,'0'-66'0,"-66"33"31,66 66 16,33-33-47,-33 33 16,0 33-16,33-33 0,0 0 15,1 0-15,-1 33 16,0-32-16,0-1 0,-33 0 15,0 0-15,-33-66 63,0 0-63,0-34 16,33 1-16,-34 33 15,34-33-15,0 0 0,34 33 16,-1 0-16,0-33 15,0 66-15,33-33 0,-33 0 16,0-1-16,33 1 0</inkml:trace>
  <inkml:trace contextRef="#ctx0" brushRef="#br0" timeOffset="-209772.13">14321 4167 0,'0'33'47,"0"0"-47,0 33 0,0 1 15,0-1-15,33 0 0,0 0 16,-33 0-16,33 33 16,0-32-16,0-1 0,0 0 15,0 33-15,0-33 16,0 0-16,-33-33 0,33 34 15,0-34-15,-33 0 0,33 0 16,-33 0-16,0-66 31,0 0-15,0 0 0,-33 0-16,0-34 15,0 1-15,0 0 0,0 0 16,0 0-16,0-33 0,0 32 15,0 1-15,33-33 16,0 33-16,0 0 0,-33 0 16,33 0-16,0-1 0,0 34 15,33-33-15,-33 33 16,0 0-16,33 33 16,0-33-16,0 33 0,0 0 15,0 0-15,0 0 16,0 0-16,0 33 15,0 0-15,-33 0 0,34 0 16,-34 0-16,33 0 16,-33 34-16,-33-1 0,33-33 15,-34 33-15,1-33 0,0 0 16,0 0-16,0 0 16,0-33-1,33-33 1</inkml:trace>
  <inkml:trace contextRef="#ctx0" brushRef="#br0" timeOffset="-209387.73">14949 4002 0,'33'-33'0,"-66"66"0,33-66 16,-33 33-1,66 0 1,-33 33 0,33 0-16,0 0 15,0 33-15,0-33 0,0 0 16,0 33-16,-33-33 16,33 1-16,-33-1 0,0 0 15,-33 0-15,33-66 47,0-33-31,-33 32-16,0-32 0,0 0 15,33 0-15,-33 33 16,33-33-16,0 33 0,0 0 16,33 0-16,-33 0 15,33-1-15,0 34 0,33-33 16,-32 33-16,-1 0 0</inkml:trace>
  <inkml:trace contextRef="#ctx0" brushRef="#br0" timeOffset="-209010">15346 3836 0,'0'34'16,"33"-34"0,0 0 15,0 0-31,0 0 0,0 0 15,0 0-15,0 0 16,0 0-16,0 0 16,-33-34-1,0 1-15,34 0 16,-34 0-16,-34 33 31,-32 0 0,33 33-31,-33 0 0,33 34 16,33-34-16,-33 33 0,33-33 16,0 0-16,0 0 0,0 33 15,33-33-15,0 0 16,0 0-16,0-33 16,0 33-16,0-33 0,0 0 15,34-33-15,32 33 0,0-33 16,-33-33-16,-33 33 15</inkml:trace>
  <inkml:trace contextRef="#ctx0" brushRef="#br0" timeOffset="-208387.14">16140 3671 0,'0'0'0,"-33"-66"32,33 99 30,0 33-46,0 0-16,33 0 15,33 1-15,-33-1 16,0 33-16,0-33 0,0 0 16,0 0-16,0 34 0,0-34 15,-33 0-15,33 33 0,0-66 16,-33 33-16,33-66 15,-33 33-15,0-66 47,0-33-31,-33 33-16,0-66 16,0 33-16,0 0 0,0-34 15,0 34-15,33 0 0,-33-33 16,33 33-16,-33-33 15,33 32-15,0 1 0,-33 0 16,33 0-16,0 33 0,0 0 16,0 0-16,0 0 0,0 0 15,33 33 17,0 0-32,0-33 0,0 33 15,0 0-15,33 0 16,-33 0-16,0 0 0,1 33 15,-1-33-15,0 33 0,0 0 16,-33 0 0,33 0-16,-33 33 15,0 0-15,-33 0 0,0 0 16,0 1-16,0-34 16,-34 0-16,34 0 0,0 0 15,0-33-15,0 33 0,0-66 16,0 33-16,0-33 15</inkml:trace>
  <inkml:trace contextRef="#ctx0" brushRef="#br0" timeOffset="-206960.05">7276 9426 0,'0'33'47,"0"0"-31,0 0-16,33 0 15,0 0-15,0-33 16,0 0-16,0 0 15,0 0-15,1 0 0,32 0 16,-33 0-16,0-33 0,33 0 16,-33 0-16,0 0 15,-33 0-15,0 0 16,0 0-16,-33 0 16,33-1-1,-33 34-15,0-33 0,0 0 16,0 33-1,0 0-15,0 0 0,0 0 16,-1 33 0,34 0-16,-33 1 0,33-1 15,-33 33-15,33-33 16,-33 33-16,33-33 0,0 0 16,0 33-16,0-33 0,0 0 15,33 1-15,-33-1 0,33 0 16,0-33-16,1 33 15,-1-33-15,33 0 0,0 33 16,0-66-16,0 33 16,33-33-16,-32 0 0,-1-34 15,-33 1-15</inkml:trace>
  <inkml:trace contextRef="#ctx0" brushRef="#br0" timeOffset="-206661.05">7904 9095 0,'33'0'31,"34"0"-15,-1 0-16,0 0 15,0 33-15,33 0 0,-33-33 16,1 33-16,-1-33 16,-33 33-16,0-33 0,0 33 15,0-33-15,0 0 16,-33 33-16,0 1 16</inkml:trace>
  <inkml:trace contextRef="#ctx0" brushRef="#br0" timeOffset="-206404.88">8434 8830 0,'0'0'0,"-33"0"15,33 34 32,0-1-31,0 0-16,-34 33 0,34 0 15,0 0-15,0 0 16,0 0-16,0 1 0,0-34 16,-33 33-16,33-33 0,0 0 15,0 0-15,0 0 16</inkml:trace>
  <inkml:trace contextRef="#ctx0" brushRef="#br0" timeOffset="-205739.65">8797 8731 0,'0'0'0,"-33"0"16,33-33 0,-33 33-16,33 33 31,33 0-31,-33 33 16,66 1-16,-32-1 0,32 33 15,0-33-15,-33 33 16,33-33-16,-33 34 0,33-34 15,-33 0-15,33 33 0,-32-33 16,32-33-16,-33 34 16,0-67-16,-33 33 0,0 0 15,0-66 17,0 0-17,-33 0-15,0-1 0,0-32 16,-34 0-16,34 33 0,-33-33 15,33-33-15,-33 33 16,33-1-16,0 1 0,0-33 16,0 33-16,0 0 0,33 0 15,0 33-15,0-34 16,0 34-16,0 0 0,0 0 16,0 0-16,0 0 15,33 0-15,0 33 16,0-33-16,0 33 0,0 0 15,0 0-15,33 0 16,-33 0-16,0 0 0,34 33 16,-34-33-16,0 33 0,-33 0 15,33 0-15,-33 33 16,33-33-16,-33 0 0,0 34 16,-33-34-16,33 33 0,-33-33 15,0 0-15,0 33 0,-34-66 16,34 33-16,0-33 15,0 0-15,0 0 0,-33-33 16,33 0-16</inkml:trace>
  <inkml:trace contextRef="#ctx0" brushRef="#br0" timeOffset="-205437.7">9128 7904 0,'33'-66'16,"-66"66"-1,33 33 1,33-33 0,-33 67-16,33-1 0,0-33 15,33 66 1,-32-33-16,-1 33 0,33 1 15,0-1-15,-33 0 0,0-33 16,0 0-16,0 0 0,0-33 16,-33 34-16,33-67 15,-33 33-15,33-33 0</inkml:trace>
  <inkml:trace contextRef="#ctx0" brushRef="#br0" timeOffset="-204873.77">10054 8301 0,'-66'-66'16,"33"66"-16,0-33 15,0 0-15,0 0 32,0 33-32,0 0 0,0 0 15,33 33-15,-34-33 0,34 33 16,-33 0 0,33 33-16,0-33 0,0 34 15,0-1-15,0-33 0,0 33 16,33-33-16,1 33 15,-1-33-15,0 0 16,33-33-16,-33 0 0,0 0 16,0 0-16,0 0 0,0 0 15,0-33-15,-33 0 16,33 0-16,-33-33 16,0 33-16,0-33 15,0 33-15,0 0 16,0-34-16,-33 34 0,0 33 15,33-33-15,-33 33 0,33 33 47,0 0-31,0 34-16,33-34 16,-33 0-16,33-33 15,33 33-15,-33-33 0,1 0 16,32-33-1,-33 33-15,0-33 0</inkml:trace>
  <inkml:trace contextRef="#ctx0" brushRef="#br0" timeOffset="-204381.57">10451 8070 0,'0'-33'16,"0"66"-16,0-33 62,0 33-46,33 0-16,-33 0 15,33 33-15,33 0 16,-33 0-16,0-32 0,1-1 16,-34-66 30,-34 33-30,1-34-16,0-32 0,0 0 16,0 33-16,0-33 15,33 33-15,0-33 0,0 0 16,33 33-16,-33-1 16,0-32-16,33 66 0,0-33 15,0 33-15,34 0 0,-34 0 16,33 0-16,-33 0 0,33 0 15,-33 0-15,0 33 16,0 0-16,0 0 0,0 1 16,-33-1-16,0 33 0,33-33 15,-33 33-15,0-33 16,0 0-16</inkml:trace>
  <inkml:trace contextRef="#ctx0" brushRef="#br0" timeOffset="-203812.64">11741 7441 0,'-99'-33'0,"33"0"15,32 33-15,1 0 16,0 0-16,0 33 0,0-33 16,0 33-16,0-33 15,0 33-15,0 1 0,0-1 16,33 33-16,-33-33 0,33 0 15,0 33-15,0-33 16,0 33-16,0-33 0,0 0 16,33 1-16,-33-1 0,33 0 15,33-33-15,-33 0 0,0 0 16,33 0-16,0 0 16,1 0-16,-34-33 0,33 0 15,-33-1-15,0 1 0,0 33 16,0-33-16,-33 0 15,0 0-15,33 0 0,-33 0 16,0 0-16,-33-33 0,33 33 16,-33 0-16,33 0 15,-33-1-15,33 1 0,-33 33 16,33 33 46,0 1-62,0-1 16,33 0-16,0 0 0,0-33 16,-33 33-16,66 0 15,-33-33-15,33 33 0,1-33 16,-34 0-16,33 0 0</inkml:trace>
  <inkml:trace contextRef="#ctx0" brushRef="#br0" timeOffset="-203482.59">12303 6681 0,'-132'-199'0,"264"398"0,-264-431 0,165 298 62,0-33-62,0 34 16,0-1-16,0 0 0,33 33 16,-33 0-16,0-33 0,1 34 15,-34-34-15,33 0 16,0 0-16,0 0 0,0 0 16,0-33-16,0 34 0,0-34 15,-33 0 1,0 0-1,0-66 17</inkml:trace>
  <inkml:trace contextRef="#ctx0" brushRef="#br0" timeOffset="-203033.54">12039 7342 0,'-34'33'0,"68"-66"0,-101 66 16,67-66-16,33 33 15,1-33 1,32 0-16,-33 33 16,33-33-16,33-33 0,-33 33 15,0 0-15,1 0 16,-1 0-16,-33-1 0,0 34 15,33-33-15,-33 33 16,0-33-16,0 33 16,-66 0-1,33 33 17,33 0-17,-33 1-15,0-1 0,33 0 16,0 33-16,0-33 15,1 33-15,-1-33 0,-33 0 16,33 0-16,-33 0 0,33-33 16,-33 33-16,0 0 31,0-66-15,0 0-1</inkml:trace>
  <inkml:trace contextRef="#ctx0" brushRef="#br0" timeOffset="-202857.65">12733 6615 0,'0'0'16,"-66"-67"-1,66 34 1,0 66-16,33-33 15,0 0-15,0 0 0,0 0 16,33 0-16,1 34 16</inkml:trace>
  <inkml:trace contextRef="#ctx0" brushRef="#br0" timeOffset="-202433.46">13593 6681 0,'-33'0'0,"33"-33"0,-165 0 31,131 0-31,-32 33 16,33 0-16,0 33 15,0-33-15,33 33 16,-33 0-16,33 0 0,0 0 15,0 0-15,0 33 0,0 0 16,0-33-16,0 33 16,0-32-16,33-1 0,-33 0 15,33 0 1,0 0-16,33 0 0,-33 0 16,1-33-16,32-33 0,-33 33 15,0-33-15,0 0 0,0-33 16,0 33-16,-33-1 15,33-32-15,-33 33 0,0-33 16,-33 33-16,33 0 0,0-33 16,0 33-16,-33 0 15,0 0-15,33 0 16,0-1-16,0 1 16</inkml:trace>
  <inkml:trace contextRef="#ctx0" brushRef="#br0" timeOffset="-201896.65">13791 6383 0,'33'0'47,"1"33"-32,-1 0 1,0 0-16,-33 33 0,33-32 16,0 32-16,-33-33 15,33 33-15,-33-33 0,0 0 16,0 0-16,33 0 0,-33-66 62,0 0-62,-33 0 16,33-33-16,-33 0 0,0 33 16,33-34-16,0 34 0,-33-33 15,33 0-15,33 33 16,-33 0-16,33 0 0,0 0 16,0 0-16,0 33 0,0 0 15,0 0-15,0 33 16,0-33-16,0 33 15,0 0-15,-33 0 0,34-33 16,-34 33-16,0 0 16,33 0-16,-33 0 0,33-33 15,-33 33-15,33 0 16,-33 1 15,33-34-31,-33-34 16</inkml:trace>
  <inkml:trace contextRef="#ctx0" brushRef="#br0" timeOffset="-201732.13">14949 6185 0,'33'33'0</inkml:trace>
  <inkml:trace contextRef="#ctx0" brushRef="#br0" timeOffset="-193254.79">6185 13494 0,'0'-66'0,"0"33"31,0-1-15,0 1 31,0 66 15,0 34-46,0-1-16,33 66 15,-33-33-15,33 67 16,-33-1-16,0 33 0,0 1 16,0-34-16,-33 34 15,0-34-15,0-33 0,-1 1 16,1-34-16,0 0 0,33-33 15,-33 33-15,0-32 16,0-1-16,33 0 0,-33-33 16,0 0-16,33 0 0,0 0 15,0-66 48,0 0-63,0 0 15,-33 0-15</inkml:trace>
  <inkml:trace contextRef="#ctx0" brushRef="#br0" timeOffset="-192852.82">5755 15048 0,'-33'0'0,"66"0"0,-66 33 63,33 0-47,0 33-16,33 34 15,0-1-15,0 0 0,0-33 16,-33 0-16,0 1 0,33-1 15,-33-33-15,0 0 16,0 0-16,0 0 16,0-66-16,33 33 15,0 0 1,0 0 0,0 0-16,66-66 15,34 0-15,-1-34 0,-33 1 16,34 33-16,-34 0 15,-33 0-15,0 33 0,-33 0 16,-33 66-16,-33 0 16</inkml:trace>
  <inkml:trace contextRef="#ctx0" brushRef="#br0" timeOffset="-191523.54">4928 17330 0,'-33'-132'16,"0"99"-16,33 0 0,-33 33 0,0 0 15,-1-33 1,1 33-16,0 33 15,0-33-15,0 33 0,0 0 16,-33 0-16,33 33 16,0 0-16,0 0 0,33 1 15,-33-1-15,33 0 0,33 0 16,-33 0-16,0 0 16,0 0-16,0 1 0,0-34 15,33-33-15,0 0 0,0 0 16,0 0-16,0 0 31,0 0-31,0-33 16,33 0-16,1-1 0,-1-32 15,0 33-15,-33 0 16,33 33-16,-33-33 0,33 33 16,-33 0-16,34 33 0,-34-33 15,0 33-15,0 33 16,0 1-16,0-1 0,0 33 15,0-33-15,-33 33 0,0-33 16,0 1-16,0-34 16,-33 0-16,0 0 0,0 0 15,0-33-15,-33 33 0,33-33 16,-34 0-16,34 0 0,-33 0 16,0 0-16,33 0 15,0 0-15,0-33 0,33 0 16,0 0-1,33 33 17,-33 33-17,33-33-15,33 33 16,-33 0-16,0 0 0,0 0 16,0-33-16,0 0 0,1 0 15,-1 0-15,0 0 16</inkml:trace>
  <inkml:trace contextRef="#ctx0" brushRef="#br0" timeOffset="-191021.99">5788 17826 0,'-33'66'0,"66"-32"31,33-34-31,-33 0 0,33 0 16,0 0-16,0 0 0,1 0 16,-1-34-16,-33 1 15,0 0-15,-33 0 0,33 0 16,-33 0-16,0 0 15,0 0-15,0 0 0,0 0 16,-33 0 0,0 0-16,0 33 0,0 0 15,0-33-15,-1 33 16,1 0-16,0 0 0,0 33 16,0-33-16,0 33 15,0 0-15,33 0 0,-33 33 16,33 0-16,0 0 15,0 0-15,0-32 0,0 32 16,0 0-16,33-33 16,-33 0-16,33 0 0,0 0 15,0-33-15,0 33 0,33-33 16,-32 0-16,32 0 16,0-33-16,0 0 15,33 0-15,-33-33 0,1 0 16,-1 33-16</inkml:trace>
  <inkml:trace contextRef="#ctx0" brushRef="#br0" timeOffset="-190577.85">6879 17595 0,'0'0'15,"33"0"-15,-33-33 16,0 66 62,33 0-62,0-66 15,-33 0 0,0 0-15,-33 33-16,33-33 0,-33-1 15,0 1 1,0 33-16,0 0 0,0 0 16,0 0-16,33 33 0,-33-33 15,0 34-15,33-1 16,-33 0-16,33 0 0,0 33 16,0 0-16,0 0 0,0-33 15,0 33-15,0 1 16,33-34-16,0 33 0,0-33 15,0-33-15,0 33 0,0-33 16,33 0-16,0 33 16,1-33-16,32-33 0,-33-33 15,0-33-15,-33 32 0</inkml:trace>
  <inkml:trace contextRef="#ctx0" brushRef="#br0" timeOffset="-189919.8">7871 16338 0,'0'-66'0,"0"132"0,-33-132 16,33 33-16,-33 33 16,33-33-1,0 66 48,0 0-48,0 33-15,0 0 16,33 0-16,-33 34 16,33-1-16,0 0 0,0 33 15,1-33-15,-34 1 16,33-34-16,0 33 0,-33-33 15,33 0-15,-33 0 0,33 1 16,-33-34-16,0 0 16,-33-33 31,0-33-47,33 0 15</inkml:trace>
  <inkml:trace contextRef="#ctx0" brushRef="#br0" timeOffset="-189441.62">7474 17330 0,'-33'33'16,"66"-33"-1,1-33 1,-1 33-16,66-66 16,0 33-16,0-33 0,0 33 15,-32 0-15,-1 0 0,0 0 16,0-1-16,0 34 16,-33-33-16,0 33 15,-33-33 16,0 66 1,0 0-17,0 1-15,0-1 16,0 33-16,0 0 0,33-33 16,1 33-16,-1 0 0,0-33 15,0 33-15,-33-32 16,33-1-16,-33 0 0,33-33 15,-33 33-15,33-33 16,-33-66 31,0-1-47,-33 1 0</inkml:trace>
  <inkml:trace contextRef="#ctx0" brushRef="#br0" timeOffset="-189282.79">8434 16603 0,'-33'-33'0,"66"66"0,-100-66 15,67-1-15,0 68 32,34-34-32,-1 33 15,0-33-15,33 33 0</inkml:trace>
  <inkml:trace contextRef="#ctx0" brushRef="#br0" timeOffset="-188825.72">9360 16900 0,'0'0'0,"33"0"15,-33-33 1,-33 0-1,0 0 1,-34 0-16,34 0 16,0 33-16,0 0 0,0-33 15,0 33-15,0 0 16,0 0-16,0 0 16,0 0-16,0 33 15,33 0-15,-33 0 16,33 0-16,-33 33 0,33-33 15,-34 33-15,34-32 16,0 32-16,0-33 0,0 33 16,0-33-16,34 0 15,-34 0-15,33 0 0,0-33 16,0 33-16,33-33 0,-33 0 16,33 0-16,0-33 0,-33 33 15,0-33-15,0 0 16,1 0-16,-34 0 0,33 0 15,0 0-15,-33 0 16,0 0-16,0-34 0,0 34 16,33 0-16,-33 0 0,0 0 15,0 0 1</inkml:trace>
  <inkml:trace contextRef="#ctx0" brushRef="#br0" timeOffset="-188278.59">9558 16636 0,'0'0'0,"0"33"78,33 0-78,-33 0 0,33 0 16,-33 33-16,33-33 0,0 33 15,0-33-15,-33 34 16,34-34-16,-34 0 16,0 0-16,0-66 31,0 0 0,0 0-31,0-1 16,-34-32-16,34 0 15,0 0-15,0 0 16,0 0-16,0 33 0,0-33 16,0 32-16,34 1 15,-1 0-15,0 0 16,0 33-16,0 0 16,0 0-16,0 33 15,0 0-15,0 0 16,0 34-16,-33-1 15,33 0-15,0 0 16,-33 0-16,33 0 0,-33-33 16,33-33-16,-33-33 47,0 0-32,0-33-15,0 0 16</inkml:trace>
  <inkml:trace contextRef="#ctx0" brushRef="#br0" timeOffset="-186920.28">6085 19645 0,'-33'0'0,"0"0"15,0 0-15,0 0 0,0 0 16,0 0-16,0 0 16,0 0-16,0 0 0,0 33 15,0-33-15,33 33 0,-33 34 16,33-34-16,-34 0 0,34 33 15,0-33-15,0 33 16,0-33-16,0 33 0,0 0 16,0-32-16,34-1 0,-34 0 15,33 0-15,0 0 16,-33 0-16,33-33 0,33 33 16,-33-33-16,0 0 0,0 0 15,0-33-15,0 33 16,-33-33-16,33 0 0,0 0 15,0 0-15,1 0 0,-34-1 16,33-32-16,-33 33 16,0-33-16,0 33 0,0 0 15,0 0-15,0 0 16,-33 0-16,33 0 0,-34 0 16,1 0-16,33 66 31,0 0-16,0 0-15,0 33 16,33 0-16,1 33 0,-1-33 16,0 1-16,33-34 15,-33 0-15,33 0 16,0 0-16,0-33 0,1-33 16,-34-33-16,33-1 15</inkml:trace>
  <inkml:trace contextRef="#ctx0" brushRef="#br0" timeOffset="-186273.07">7309 19381 0,'0'33'15,"-33"-66"-15,0 33 16,0 0-16,0-33 0,0 33 15,0 0-15,0 0 16,0 0 0,-1 0-1,34 33-15,-33 0 0,0 0 16,0 33-16,33-33 16,-33 33-16,33 0 15,-33 1-15,33-34 0,0 33 16,33-33-16,-33 0 0,33 0 15,0 0-15,0-33 16,0 33-16,1-33 0,-1 0 16,0 0-16,0 0 15,0 0-15,-33-33 0,33 33 16,0-33-16,-33 0 0,33-33 16,0 0-16,-33-1 15,0-32-15,0 0 16,0 0-16,0 0 0,-33-1 15,0 1-15,0 0 0,0 33 16,0-33-16,0 32 16,0 1-16,0 0 0,-1 33 15,1 0-15,33 66 32,0 0-17,0 33-15,33 0 0,1 1 16,-34 32-16,33 0 0,0-33 15,0 33-15,33 1 16,-33-34-16,0 0 16,0 0-16,33 0 15,-33 0-15,33 0 0,-32-32 16,-1-34-16,0 0 0,0 0 16,33 0-16,-33-34 15,0 34-15,33-33 16,-33-33-16</inkml:trace>
  <inkml:trace contextRef="#ctx0" brushRef="#br0" timeOffset="-185064.34">8367 18852 0,'0'-34'0,"-33"34"0,0 0 31,0 0-31,0 0 0,0 0 16,0 0-1,0 0-15,33 34 16,-33-1-16,0 0 0,0 0 16,33 33-16,-33 0 15,33 0-15,0 0 0,0-33 16,0 34-16,0-34 0,0 0 15,0 0-15,33 0 16,-33 0-16,33-33 0,0 33 16,0-33-16,0 0 0,0 0 15,0 0-15,0 0 0,-33-33 16,33 0-16,33 0 16,-32-33-16,-1 0 0,0-1 15,-33 34-15,33 0 16,-33 0-16,-33 0 0,33 0 15,0 0-15,0 0 0,-33 33 16,33-33-16,-33 33 16,33-33-16,0 66 47,0 0-32,0 33-15,33-33 16,-33 0-16,33 0 0,-33 0 15,33 0-15,0-33 16,0 33-16,0-33 0,0 0 16,0 34-16,0-34 0,33 0 15,-33-34-15,0 34 16,34-33-16,-34 0 0,0-33 16,0 33-16,0-33 0,-33 0 15,0 0-15,0-1 16,0 1-16,0 33 0,0 0 15,0 0-15,0 0 0,-33 0 16,33 0 0,-33 33-16,33 33 47,0 0-32,33 33-15,-33 33 0,33-32 16,0 32-16,0 0 15,0 0-15,0 0 0,0 1 16,-33-1-16,33 0 16,33 33-16,-32-32 0,-1 32 15,0-66-15,-33 33 16,33-33-16,-33-33 0,33 34 16,-33-34-16,0-66 46,0 0-46,0-1 16,0-32-16,-33-33 0,0 33 16,0-33-16,0 0 15,-1-1-15,1 1 16,33-33-16,-33 0 0,0 32 16,0 1-16,33 33 0,-33-33 15,33 33-15,-33 32 0,33-32 16,0 33-16,0 0 15,0 0-15,33 0 16,0 0-16,33 0 16,-33 33-16,0-33 15,34 33-15,-34 0 0,33 0 16,-33 33-16,0-33 0,0 33 16,0 33-16,-33-33 15,0 33-15,0 0 0,0 1 16,0 32-16,0-33 0,-33 0 15,0-33-15,0 0 16,0 0-16,0 0 0,0-33 16,0 0-16,33 34 0,-33-68 15,-1 1 1,34 0-16,0-33 0</inkml:trace>
  <inkml:trace contextRef="#ctx0" brushRef="#br0" timeOffset="-184756.01">9757 18025 0,'66'-166'0,"-66"133"0,0 0 0,-33 33 16,33 33 31,33 33-32,-33 1-15,33 32 0,0 0 16,0 0-16,0 0 0,-33-32 16,33 32-16,0-33 0,-33 33 15,33-33-15,-33 0 16,0 1-16,33-34 0,-33 0 16,0 0-16,0 0 15,0-66 1,0 0-1,0 0-15</inkml:trace>
  <inkml:trace contextRef="#ctx0" brushRef="#br0" timeOffset="-184327.96">9690 18455 0,'0'33'0,"0"-66"0,33 33 47,34 0-47,-1-33 16,0 0-16,0-1 0,0 34 16,-33-33-16,0 33 0,0-33 15,0 33-15,1 33 78,-34 34-78,33-34 16,-33 33-16,33 0 16,0-33-16,0 33 0,0 0 15,-33-33-15,33 33 0,-33-32 16,33-1-16,-33 0 15,0-66 32</inkml:trace>
  <inkml:trace contextRef="#ctx0" brushRef="#br0" timeOffset="-184155.14">10253 17859 0,'-33'-33'0,"-1"33"16,68 33 0,-1 0-1,-33 1 1</inkml:trace>
  <inkml:trace contextRef="#ctx0" brushRef="#br0" timeOffset="-183776.02">10352 18091 0,'66'66'31,"-66"-33"0,33 0-31,33 0 0,-33 0 16,33 0-16,-33 0 0,34 1 15,-34-1-15,0 0 16,0-33-16,0 0 0,-33 33 16,33-33-16,-33 33 15,0-66 32,0 0-31,0-33-16,0-1 15,0-32-15,0 33 16,0-33-16,33 66 0,-33-33 16,33-1-16,33 34 0,-33 0 15,0 0-15,-33 0 0</inkml:trace>
  <inkml:trace contextRef="#ctx0" brushRef="#br0" timeOffset="-183274.1">11112 17793 0,'34'33'0,"-34"0"0,33-33 31,-33 33-15,33-33-16,0 0 15,0 0-15,0 0 0,0 0 16,0 0 0,0 0-16,0 0 15,0-33-15,0-33 16,0 33-16,-33 0 16,34 0-16,-68 33 15,34-33-15,-33 33 16,0 0-1,0 0-15,0 0 16,33 33-16,-33-33 16,33 33-16,-33 0 15,0 0-15,33 33 0,-33 1 16,33-1-16,0 0 0,0-33 16,33 33-16,-33-33 15,33 33-15,0-66 0,0 33 16,0-33-16,0 33 0,0-33 15,34-33-15,-34 33 16,0 0-16,33-33 0,-33 0 16,33 0-16,-33 0 0,0 0 15,-33 0-15,33 33 16,-66 0 31,33 33-47</inkml:trace>
  <inkml:trace contextRef="#ctx0" brushRef="#br0" timeOffset="-171092.29">8665 21861 0,'-33'-132'0,"0"99"0,0 0 0,0 0 16,0 0-16,0 33 15,0-33-15,0 33 16,-1-34-16,1 34 16,0 0-16,0 0 15,0 0 1,33 34-16,-33-1 0,0 0 15,0 0-15,0 33 16,0 0-16,0 0 0,0 33 16,0 1-16,33-1 0,-34 0 15,34 33-15,0-32 16,34-1-16,-1 0 16,0-33-16,0 0 0,0-33 15,33 34-15,0-34 16,-33-33-16,33 33 0,1-33 15,32 0-15,-33 0 0,0 0 16,0-33-16,0 0 16,-33-1-16,34 1 0,-34 0 15,0 0-15,-33-33 0,0 33 16,0-66-16,-33 33 16,33-34-16,-33 1 15,-1 0-15,1 33 0,0 0 16,33 33-16,-33-34 0,0 34 15,33 0-15,0-33 16,0 33-16,33 0 0,0 33 16,0 0-1</inkml:trace>
  <inkml:trace contextRef="#ctx0" brushRef="#br0" timeOffset="-170643.83">9327 21861 0,'-34'33'0,"34"0"0,-33-66 32,0 33-32,66 0 47,0 0-47,1-33 15,32 0-15,0 0 16,0 0-16,0 0 0,0 0 15,0 0 1,-32 0-16,-1 0 0,0 33 16,0-33-16,0 33 0,-66 0 31,33-34 16,33 1-47</inkml:trace>
  <inkml:trace contextRef="#ctx0" brushRef="#br0" timeOffset="-170166.52">9988 20704 0,'-66'0'0,"66"-33"16,33 33 0,0 0-16,0-33 15,33-1-15,0 1 16,1 33-16,-1-33 0,-33 33 16,33 0-16,-33 0 0,0 0 15,0 0 1,-33 33-1,0 0 17,0 1-32,0-1 15,33 33-15,0 0 0,33 0 16,-33 33-16,1 0 16,-1 1-16,0-1 0,0 33 15,0-33-15,0 1 0,-33-1 16,33-33-16,0 0 0,-33 0 15,0-33-15,33 0 16,-33 0-16,0 1 0,0-1 63,0-66-63</inkml:trace>
  <inkml:trace contextRef="#ctx0" brushRef="#br0" timeOffset="-169868.83">10583 21497 0,'0'0'0,"-33"0"31,0 0-31,66-33 31,33 0-15,-33 0-16,34-33 0,-1 33 16,0 0-16,0 0 15,0 0-15,-33 0 0,0 33 16,0 0 31,0 0-32</inkml:trace>
  <inkml:trace contextRef="#ctx0" brushRef="#br0" timeOffset="-168205.76">12138 20737 0,'-33'33'0,"33"-66"140,-33 0-124,0-33-16,33 32 0,-34-32 16,34 33-16,0-33 0,0 33 15,0-33-15,34 33 16,-34 0-16,33 0 0,0-34 16,33 67-16,-33-33 0,33 33 15,0 0-15,0 0 16,34 0-16,-1 0 0,-33 0 15,33 0-15,0 33 0,1-33 16,-34 0-16,0 0 16,0 0-16,-33 0 15,33-33-15,-33 0 16,0 0-16,-33 0 16,0 0-16,0 0 0,33 0 15,-33 0-15,-33 33 0,33-33 16,0 0-1</inkml:trace>
  <inkml:trace contextRef="#ctx0" brushRef="#br0" timeOffset="-166709.09">13527 19050 0,'-33'-66'0,"33"33"94,-33 33-31,33 33-48,0 0-15,33 33 0,-33 0 16,33 33-16,0-32 0,33 32 15,-33-33 1,0 33-16,33-33 0,-33 0 16,0 34-16,1-67 0,-1 0 15,-33 0-15,33 0 16,-33 0-16,0-66 47,0 0-32,-33-33-15,0 0 16,-1-1-16,-32-32 16,33 33-16,0-33 0,-33 33 15,66 0-15,-33-34 0,0 34 16,33-33-16,0 33 16,0-33-16,0 32 0,0 34 15,0-33-15,0 33 0,33 0 16,-33 0-16,33 0 15,0 0-15,0 0 0,33 33 16,-33-33-16,34 33 0,-34 0 16,33 33-16,-33-33 0,0 0 15</inkml:trace>
  <inkml:trace contextRef="#ctx0" brushRef="#br0" timeOffset="-166483.83">13692 19248 0,'0'67'16,"-33"-67"-16,66 0 15,0 0 1,0-33-16,0 33 15,0-34-15,1 34 0,32 0 16,-33-33-16,0 33 0</inkml:trace>
  <inkml:trace contextRef="#ctx0" brushRef="#br0" timeOffset="-166269.21">13990 19877 0,'0'66'0,"33"-66"31,0 0-31,0-33 16,0 33-16,33-33 0,0-33 15,1 33-15,-1-34 16,0 1-16</inkml:trace>
  <inkml:trace contextRef="#ctx0" brushRef="#br0" timeOffset="-164546.08">14717 19182 0,'-99'-99'31,"198"198"-31,-231-198 0,132 66 0,-33 0 15,0 33-15,0-33 16,0 33-16,0 0 16,0 0-16,0 33 15,0-33 1,33 33-16,-34 0 0,34 0 16,-33 0-16,33 33 0,0-33 15,-33 1-15,33-1 16,33 0-16,-33 33 0,0-33 15,33 0-15,1 0 16,-1 0-16,0 0 0,33 0 16,-33-33-16,33 0 15,-33 0-15,0 0 16,0-33-16,0 33 16,0-33-16,-33 0 0,0 0 15,34 0-15,-34 0 0,0 0 16,-34-33-16,34 33 15,0-1-15,-33-32 0,0 33 16,0 0-16,0 33 16,33 33 46,33 0-62,-33 0 0,0 0 16,33 1-16,-33-1 0,33 0 15,0 0-15,1 0 16,-1 0-16,0 0 0,0-33 16,0 0-16,0 0 15,0 0 17,-33-33-17,0-33 1,0 0-16,33-1 15,-33 1-15,0 33 0,-33-33 16,33 0-16,-33 0 0,33 33 16,0-33-16,0 32 15,-33 1-15,33 0 0,0 0 16,0 0-16,-33 33 16,33 33 30,33-33-30,-33 33-16,33-33 0,33 0 16,0 33-16,0-33 0,0 33 15,34-33-15,-34 34 0,-33-34 16,33 33-16,-66 0 16,33 0-16,-33 33 15,0-33-15,0 0 16,0 0-16,0 0 0,-33 0 15,33 0-15,-33-33 16,33 33-16,-33-33 0,33-33 94,33 0-94,-33 0 15,33-33-15,0 0 0,-33 0 16,33 0-16,-33 33 0,33-34 16,-33 1-16,0 0 0,0 33 15,0-33-15,0 33 16,-33 0-16,33 0 0,-33 0 16,0 33-1,33 33 16,33 0-15,-33 0 0,33 0-16,0 0 0,0 0 15,0 0-15,0-33 0,1 33 16,-1 0-16,33-33 16,0 0-16,-33 0 0,0 33 15,0-66-15,0 0 16,0 0-1,-33 0-15,0-33 0,0 33 16,0-33-16,-33 0 0,33 32 16,0-32-16,0 33 0,0 0 15,-33 0-15,33 0 16,0 0-16,0 66 47,0 0-32,0 0-15,33 33 0,0 34 16,33-34-16,-32 33 16,32 0-16,-33 0 0,0 34 15,33-34-15,-33 33 0,33-33 16,0 34 0,0-1-16,-32 0 0,32 1 15,-33-34 1,0 0-16,0 0 0,0-33 15,0 0-15,0-32 0,-33-1 16,0 0-16,-33-33 63,-33 0-63,33 0 15,-33-33-15,0 0 0,-34-1 16,34 1-16,0-33 0,0 0 15,33 0-15,-33 0 16,33-66-16,33-1 16,0-32-16,33 0 0,33-1 15,0 67-15,0 0 16,33 33-16,-33 32 0,-32 1 16,32-33-16,-66 33 0</inkml:trace>
  <inkml:trace contextRef="#ctx0" brushRef="#br0" timeOffset="-161911.89">8599 24044 0,'-66'33'16,"132"-66"-16,-165 66 0,132-33 109,0-33-93,33 33-16,0-33 0,0 0 15,34 0-15,-34 0 0,0 0 16,0 0-16,0 33 16,-33-34-16,0 34 0,-33-33 62,-33 33 485,0 0-547,0 0 16,0 0-16,0 0 0,0 33 15,-33-33-15,33 34 0,0-34 16,-1 0-16,1 0 15,33 33-15,-33 0 0,0-33 16,0 33-16,33 0 0,-33 0 16,33 0-16,-33 0 15,33 0-15,-33 0 0,33 0 16,0 0-16,0 0 0,0 34 16,0-34-16,0 33 15,33-33-15,-33 0 0,33 0 16,0 0-16,0 0 0,0-33 15,0 0-15,0 0 16,1 33-16,32-33 0,-33 0 16,0 0-16,0 0 0,0-33 15,0 33-15,0 0 0,0-33 16,0 33-16,0 0 16,0 0-16,0 0 31,-33 33-16,34 0-15,-1 33 0,-33-33 16,33 34-16,-33-34 0,33 33 16,-66-33-16,33 0 15,0 0-15,0 0 0,-33 0 16,0 0-16,33 0 0,-34 0 16,-32-33-16,33 0 15,0 0-15,0 0 0,0-33 16,0 0-16,0-33 0,0 0 15,33 0-15,-33 0 16,0-34-16,33 34 0,0 0 16,0 0-16,0 0 0,0 0 15,0 33-15,0 0 0,33-34 16,0 34-16,33 0 16,0 0-16,0 0 0,0 33 15,1-33-15</inkml:trace>
  <inkml:trace contextRef="#ctx0" brushRef="#br0" timeOffset="-161672.28">9823 23879 0,'0'33'0,"0"33"31,0-99-15,66 0 15,-33 0-31,33-34 16,0 67-16,0-33 0,0 0 16,-32 0-16,-1 0 0</inkml:trace>
  <inkml:trace contextRef="#ctx0" brushRef="#br0" timeOffset="-161295.72">10484 23283 0,'0'-66'31,"0"33"-31,-33 33 16,33-33-16,0 0 31,-33 33-15,66 33 15,-33 0-31,33 66 0,0-33 16,33 34-16,-33-1 0,0 0 15,34 0-15,-34-33 16,0 1-16,-33-1 0,33-33 15,0 0-15,-33 0 0,0 0 16,33-33 0,-33 33-1,33-33 1,-33-33 0,0-33-16</inkml:trace>
  <inkml:trace contextRef="#ctx0" brushRef="#br0" timeOffset="-160656.4">11046 22920 0,'33'0'0,"-66"0"0,66 33 0,-33-66 15,-33 33-15,33 33 16,-33-33-16,33 33 15,0 0 1,0 0 0,0 0-16,0 0 15,0 0-15,0 33 16,0-33-16,0 0 0,0 33 16,0-32-16,33-1 0,0-33 46,0 0-30,1 0-16,-1 0 16,0 0-16,0 0 0,0 0 15,0-33-15,-33-1 0,33 1 16,0 0-16,0 0 0,-33 0 16,0 0-1,0 0-15,0 0 16,0 0-16,0 0 0,0 0 31,0 66 16,0 0-31,0 0-16,0 66 0,33-33 15,-33 34-15,33-34 16,0 33-16,0-66 0,1 33 15,-1-33-15,-33 33 0,33-33 16,0 0 0,-33 1-16,0-1 15</inkml:trace>
  <inkml:trace contextRef="#ctx0" brushRef="#br0" timeOffset="-160196.48">12369 23052 0,'0'33'16,"0"-66"-16,-33 33 0,33-33 31,0 0-15,0-33-16,0 32 0,0-32 16,0 33-16,-33 0 0,33 0 15,0 0-15,33 0 0,0 0 16,0 33-1,0 0-15,0 0 16,1-33-16,-1 33 0,0 0 16,33 0-16,-33 33 15,0-33-15,33 0 0,-33 0 16,33 0-16,-33 0 0,1 0 16,-1 0-16,0 0 15,0 0-15,-33-33 16,0 0-16,0 0 15,0-33-15,0-1 16,0 1-16,0 33 0,0 0 16,0 66 15</inkml:trace>
  <inkml:trace contextRef="#ctx0" brushRef="#br0" timeOffset="-158584.66">13659 21464 0,'-33'-99'0,"0"33"31,33 33-31,-33 33 16,33 33 15,0 33-31,33 33 16,0 1-16,33 32 0,-33-33 15,33 0-15,-33 0 16,34 34-16,-34-34 15,0 0-15,33 0 0,-33 1 16,-33-34-16,33-33 0,-33 0 16,0-66 31,-33 0-47,0-33 15,0 0-15,0-1 16,0 1-16,0-33 0,0 0 15,-1 33-15,1-34 16,0 1-16,0 33 0,0-33 16,33 33-16,-33 0 0,33-1 15,-33 34-15,33 0 16,33 66 15,-33 0-31,33 0 16,33 1-16,-33 32 0,34 0 15,-34 0-15,33 0 0,0 0 16,-33-33-16,33 33 16,-33-32-16,0-1 0,0 0 15,0 0-15,0-33 0,-33-33 63,-33-33-63,33-1 15,0-32-15,-33 0 16,0 33-16,33-33 0,0-1 16,0 34-16,-33 0 0,33-33 15,0 33-15,0 33 16,0-33-16,0 32 0,0 1 16,0 0-16,-33 33 15,66 0 1,-33 33-1,0 0-15,33 34 0,0 32 16,0-33-16,0 33 16,34 0-16,-34-32 0,0 32 15,0-33-15,0 33 0,0-33 16,0 0-16,33 1 16,-33-34-16,0 33 0,-33-33 15,33-33-15,1 33 0,-1-33 16,-33 33-16,33-33 15,-33-33-15,33 33 0,0 0 16,-33-33-16,33-33 0,0 33 16,0-34-16,-33 1 15,33 0-15,0-33 0,-33 33 16,0 0-16,0 0 0,0-1 16,0 34-16,0-33 15,0 0-15,0 33 0,0 0 16,-33 0-16,0 0 0,0 33 15,0-33-15,0 66 32,33 0-32,0 0 0,0 0 15,-33 33-15,33-33 16,0 33-16,33 0 0,-33 1 16,0-1-16,33 0 0,0 0 15,0-33-15,0 33 0,0-66 16,33 33-16,-33 0 15,34-33-15,-34 0 0,33-33 16,0 33-16,-33-33 0,33-33 16,-33 33-16,33-33 15,0 0-15</inkml:trace>
  <inkml:trace contextRef="#ctx0" brushRef="#br0" timeOffset="-157909.15">15908 21067 0,'0'0'0,"-33"-33"0,0 0 32,0 33-32,33-33 15,-33 33-15,0 0 16,0 0-16,0 0 15,-1 33-15,1-33 16,0 66-16,0-32 16,33-1-16,-33 33 0,33-33 15,0 33-15,0-33 0,0 33 16,0 0-16,33-33 16,-33 0-16,33 34 0,0-34 15,0 0-15,1-33 0,-1 33 16,0-33-16,0 33 15,0-33-15,0 0 0,0 0 16,0-33-16,0 33 0,-33-33 16,0 0-16,33 0 15,0-34-15,-33 1 16,0 33-16,0-33 0,0 0 16,0 0-16,-33 33 15,0-33-15,0-1 0,0 1 16,0 0-16,0-33 0,0 33 15,0-33-15,-33-1 0,32 34 16,1-33-16,0 33 16,0 33-16,0 0 0,0 33 15,0 0-15,33 33 32,33 0-32,-33 0 15,33 33-15,0 0 16,0 33-16,0 1 0,34-1 15,-1 0-15,-33 33 0,33-32 16,0-1-16,33-33 0,-33-33 16,1 0-16,-1 0 15,0-33-15,0 0 0,0 0 16,-33 0-16,0-33 0,0 33 16,-33-33-16,33-33 15,-33 33-15,34-33 0</inkml:trace>
  <inkml:trace contextRef="#ctx0" brushRef="#br0" timeOffset="-157722.33">16966 20869 0,'67'33'15</inkml:trace>
  <inkml:trace contextRef="#ctx0" brushRef="#br0" timeOffset="-156551.25">12237 24507 0,'0'33'0,"0"0"78,0 0-78,33 33 16,0 1-16,0 32 0,0-33 15,33 33-15,-66-33 16,33 33-16,1-32 0,32 32 16,-33-66-16,0-33 15,0 0-15,0 0 16,0 0-16</inkml:trace>
  <inkml:trace contextRef="#ctx0" brushRef="#br0" timeOffset="-155668.18">13395 23978 0,'-34'0'78,"1"0"-78,-33 33 0,0 0 16,0 33-16,0-33 0,0 0 16,0 0-16,32 0 15,1-33-15,0 34 0,0-34 16,0 0-16,0 0 0,0 0 15,33 33 17,0 0-1,0 0-31,0 0 0,33 33 16,0 0-16,0 0 0,0 0 15,0-33-15,0 34 16,-33-34-16,34 0 0,-1 0 15,-33-66 79,0 0-94,0 0 16,33-34-16,0 34 0,0-33 15,0 66-15,0-33 16,0 0-16,0 33 16,0 0-16,33 0 0,0 0 15,-32 0-15,32 0 16,-33 33-16,33 0 0,-33 0 16,0 33-16,0 1 0,0-1 15,-33-33-15,33 33 16,-33 0-16,-33 0 0,33 0 15,-33 1-15,0-34 0,0 0 16,0 0-16,0 0 16,0-33-16,0 0 0,0 33 15,0-33-15,-1 0 0,1 0 16,0 0 0,33-33-16,-33 0 15</inkml:trace>
  <inkml:trace contextRef="#ctx0" brushRef="#br0" timeOffset="-155354.78">14023 24309 0,'33'33'0,"-66"-66"0,33 66 0,0-66 16,33 0-1,-33-1-15,33 1 0,0 0 16,0-33-16,33 33 16,-33 0-16,0 0 0,1 33 15,-1-33-15,0 33 16</inkml:trace>
  <inkml:trace contextRef="#ctx0" brushRef="#br0" timeOffset="-154852.28">14651 23548 0,'-66'-99'31,"66"66"-31,0 0 0,-33 33 16,33-34-16,33 1 0,-33 0 15,0 0-15,33 33 0,0-33 16,0 0-16,0 33 15,-33-33-15,34 33 0,-1 0 16,-33 33-16,33-33 0,0 0 16,0 33-16,-33 33 15,33 0-15,0 34 0,0-1 16,-33 0-16,0 33 0,0 1 16,0-34-16,0 33 15,0-33-15,0-32 0,0-1 16,0-33-16,0 0 0,0 0 15,33 0-15,0-33 16,0 0 0,0-33-16,33 0 15,-32 0-15,32 0 16,0-33-16,0 33 0,-33-1 16,33 1-16,-33 0 0,0 33 15,-33-33-15,33 33 16</inkml:trace>
  <inkml:trace contextRef="#ctx0" brushRef="#br0" timeOffset="-154362.28">16107 23217 0,'-100'-132'0,"100"99"0,-33 33 15,0-33-15,0 33 16,0-33-16,0 33 0,0 0 15,0 0-15,0 0 16,0 0-16,0 0 16,-1 33-16,1-33 0,0 33 15,33 33-15,-33-33 0,33 0 16,0 0-16,-33 33 16,33 0-16,33 1 0,-33-1 15,33 0-15,0 0 0,0-33 16,1 33-16,32-33 15,-33 0-15,33 0 0,0-33 16,0 34-16,0-34 0,-33-34 16,34 34-16,-1 0 15,-33-33-15,0 0 0,0 33 16,0-33-16,0-33 0,-33 33 16,0-33-16,0 0 15,0 0-15,-33-1 0,0 34 16,0-33-16,0 33 0,0 0 15,0 33-15,33-33 16,-33 0-16,0-33 0</inkml:trace>
  <inkml:trace contextRef="#ctx0" brushRef="#br0" timeOffset="-153847.03">16900 23316 0,'-99'-66'0,"198"132"0,-231-132 16,99 33 0,33 0 15,0 0-31,33 0 15,0 0-15,0 0 0,0-33 16,33 33-16,-33 0 16,34 33-16,-34-34 0,0 34 15,0 0-15,0-33 0,0 33 16,0 0 0,0 0-1,-33-33 1,0 0-1,33 33 17</inkml:trace>
  <inkml:trace contextRef="#ctx0" brushRef="#br0" timeOffset="-153511.71">17562 22126 0,'0'0'0,"-100"-99"0,67 99 0,33-34 0,-33 1 15,33 66 17,0 1-17,33 32-15,0 0 0,34 33 16,-34 0-1,33 34-15,-33-1 0,0-33 16,0 0-16,0-33 0,0 1 16,-33-34-16,33 33 15,-33-33-15,33-33 0,-33 33 16,0 0 0,33 0-1,1-33 1,-34-66-16</inkml:trace>
  <inkml:trace contextRef="#ctx0" brushRef="#br0" timeOffset="-153217.15">17892 21828 0,'0'-66'0,"-33"33"16,33 66-1,0 0 1,0 0-16,33 33 16,1 0-16,-1 34 0,0-34 15,0 33-15,0 0 16,0 0-16,0 1 16,0-1-16,-33-33 0,33 0 15,-33 0-15,0-33 0,33 34 16,-33-34-1,0 0 17,33-33-32,-33-33 0</inkml:trace>
  <inkml:trace contextRef="#ctx0" brushRef="#br0" timeOffset="-152992.9">17793 22787 0,'0'0'0,"0"66"0,-33-132 15,33 33 1,-33 33-16,66 0 0,0 0 16,33-33-16,1 0 15,-1-33-15,33 0 16,-33 0-16,33-1 15,0-32-15,-32 66 0,-1-33 16</inkml:trace>
  <inkml:trace contextRef="#ctx0" brushRef="#br0" timeOffset="-152464.89">18686 22060 0,'0'-67'16,"0"34"0,0 0-16,-33 33 31,0-33-31,0 33 15,0 0-15,0 0 16,0 33-16,0 0 16,0 0-16,33 1 15,-33-1-15,33 0 0,0 33 16,-34 0-16,34-33 16,0 33-16,0 0 15,34 1-15,-34-34 0,33 33 16,0-33-16,0 0 15,0-33-15,0 0 0,0 0 16,0 0-16,0 0 0,0-33 16,0 0-16,33 0 15,-33 0-15,1-34 16,-34 1-16,33 0 0,-33 33 16,0-33-16,-33 0 15,33 33-15,-34-33 0,34 32 16,-33 1-16,33 0 0,0 66 47,0 0-32,0 1-15,0-1 16,0 0-16,0 0 0,33 33 16,1-33-16,-1 33 0,0-33 15,0 0-15,0 0 16,33 0-16,-33-33 15,0 0-15,33 0 16,-33 0-16,0-33 0,-33 0 16,34 0-16,-34-33 15</inkml:trace>
  <inkml:trace contextRef="#ctx0" brushRef="#br0" timeOffset="-152103.89">19348 21729 0,'0'-33'0,"0"66"0,-33-66 0,33 0 0,0 0 47,-33 33-47,33 33 0,0 0 15,0 0 1,33 0-16,-33 0 0,33 33 16,0 0-16,0 0 0,0 1 15,0-34-15,0 33 16,-33-33-16,0 0 0,33 0 15,-33 0-15,0 0 16,0-66 0,0-33 15,0 0-31,-33 0 16,33 0-16,-33-1 0,0 1 15,33 33-15,0-33 0,-33 33 16,66 0-16,-33 0 15,0 0-15,33 0 16,0 33-16,0-33 0,0 0 16</inkml:trace>
  <inkml:trace contextRef="#ctx0" brushRef="#br0" timeOffset="-151398.45">20241 21299 0,'0'0'0,"0"-33"31,0 0-15,0 0 0,0 0-16,-33 33 15,-1 0 1,34-33-16,-33 33 15,0 0-15,0 0 16,0 33-16,0-33 0,0 33 16,0-33-16,33 33 15,-33 0-15,0 0 0,33 0 16,0 33-16,0-33 16,0 0-16,0 33 0,0 1 15,0-34-15,0 33 0,33-33 16,0 33-16,0-33 0,0 0 15,0-33-15,0 33 16,0-33 0,0 0-16,0 0 0,1-33 15,-1 0-15,-33-33 0,33 33 16,-33-33-16,33 0 16,-33-1-16,0 1 0,0 0 15,0 0-15,0-33 16,0 0-16,-33-1 15,-33 1-15,32 0 0,-32-33 16,33 32-16,0 1 16,0 33-16,0 33 0,0 0 15,33 66 17,0 33-17,0 0-15,33 0 0,0 34 16,0-1-16,0 0 15,0 33-15,33-32 16,-32 32-16,-1-33 0,0-33 16,0 0-16,0 1 0,0-34 15,0-33-15,0 0 16,-33 33-16,33-33 0,0-33 16,0 33-16,0-33 0,0 33 15,-33-34-15,33-32 16,-33 33-16</inkml:trace>
  <inkml:trace contextRef="#ctx0" brushRef="#br0" timeOffset="-151212.28">21034 21134 0,'0'33'15,"0"0"32,0 0-47</inkml:trace>
  <inkml:trace contextRef="#ctx0" brushRef="#br0" timeOffset="-150044.08">6019 21597 0,'0'-133'0</inkml:trace>
  <inkml:trace contextRef="#ctx0" brushRef="#br0" timeOffset="-149510.75">6019 21464 0,'0'33'110,"0"0"-110,0 1 15,0-1-15,0 0 16,33 0-16,0 0 0,0 0 15,1 0-15,32 33 16,33 0-16,-33 33 16,33 34-16,34-1 15,-34 33-15,0 34 0,0-1 16,-33 1-16,-33-34 16,1 0-16,-34-32 0,0-34 15,0-33-15,0 0 0,0 0 16,0-33-16,-34 1 15,1 32-15,0-33 0,0-33 16,33 33-16,-33-33 0,0 0 16,33-33 15,0 0-31,33 0 16,0 0-16,0-1 15,33 1-15,-32 66 0,32 1 16,0 32-16,0 0 0,0 66 15,0 0-15,0 34 0,34-1 16,-34 1-16,0 32 16,0-33-16,33-32 15,0-34-15,1-66 0,-1-33 16,0 0-16,-33 0 16,34 0-16,-1 0 0,0 0 15,0 0-15,67 0 16,-34 0-16,0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2:43:19.77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20439 13560 0,'33'-66'15,"0"66"-15,-33-33 32,33 33 124,-33 33-156,66-33 15,-33 0-15,1 0 16,32 0-16,0 0 0,0 33 16,0 0-16,0-33 0,34 33 15,-34-33-15,33 0 16,-33 0-16,33 0 0,0 0 16,1 0-16,-1 0 0,0 0 15,0 0-15,1 0 0,-1 0 16,0 0-16,33 0 15,-32 0-15,-1 0 0,0 0 16,0 0-16,33 0 16,-32 0-16,-1 0 0,0 0 15,0-33-15,1 33 16,-1 0-16,33-33 16,-33 0-16,34 33 0,-34-33 15,-33 33-15,33 0 0,0-33 16,1 33-16,-34 0 0,33 0 15,-33 0-15,33 0 16,-33 0-16,34 0 0,-34 0 16,33 0-16,0 0 0,0 0 15,1 0-15,-1 0 16,0 0-16,-33 0 0,34 0 16,-1 0-16,0 0 0,-33 33 15,33-33-15,1 0 16,-34 0-16,33 0 0,-33 33 15,33-33-15,0 0 0,-32 0 16,32 33-16,-33-33 16,33 0-16,0 0 15,1 0-15,-1 33 0,0-33 16,0 0-16,-33 0 16,1 0-16,-1 0 0,0 0 15,0 0-15,0 0 0,0 33 16,-33-33-16,34 0 15,-1 0-15,-33 0 0,33 0 16,-33 0-16,0 0 16,0 0-16,0 0 15,0 0 1,-33 33 62,-33-33-78,0 33 16</inkml:trace>
  <inkml:trace contextRef="#ctx0" brushRef="#br0" timeOffset="80622">22093 14717 0,'-33'-33'0,"33"66"78,-33 1-63,33 32-15,0 0 0,-34 33 16,34 0-16,0 34 0,0-34 16,34 0-16,-1 0 15,0 0-15,0-32 0,33 32 16,0-33-16,0 0 0,33 0 15,1-33-15,-1 33 16,33-32-16,0-1 0,1-33 16,-34 0-16,33 33 0,-33-33 15,1 0 1,-1 0-16,0-33 0,-33 33 16,-33 0-16,0 0 0,0 0 31,-66 0 0</inkml:trace>
  <inkml:trace contextRef="#ctx0" brushRef="#br0" timeOffset="81006.97">23482 15842 0,'0'-33'0,"0"66"0,0-99 15,0 33-15,-33 33 16,66 33 31,-33 0-31,33 0-16,33 0 0,-33 0 15,0 0-15,33 0 16,0 33-16,-33-33 0,1-33 15,-1 34-15,-33-1 79,-33 0-79,-1 0 15,1 0-15,0 0 0,0 0 16,0 33-1,0-33-15,0 33 0,33 0 16,-33 1-16,33-1 0,-33-33 16</inkml:trace>
  <inkml:trace contextRef="#ctx0" brushRef="#br0" timeOffset="82149.7">26591 15478 0,'0'-66'16,"0"132"-16,-33-132 0,-1 33 0,1 0 16,0 33-16,0 0 15,0 0-15,33-33 0,-33 33 16,0 0-1,0 0-15,0 0 16,0 0-16,33 33 0,-33 0 16,-33 0-16,33 33 0,-1-33 15,1 33-15,0-33 16,0 34-16,0-1 0,0 0 16,0-33-16,33 33 15,0 0-15,0-33 0,0 0 16,0 0-16,33 1 15,0-34-15,0 0 16,0 0-16,0 0 16,0 0-16,1 0 0,-1-34 15,0 34-15,0 0 16,0-33-16,0 33 16,33-33-16,-33 33 0,0-33 15,0 33-15,0 0 0,0 0 16,0 33-16,1-33 15,-1 33-15,0 0 16,-33 1-16,33-1 0,-33 0 16,0 33-16,0-33 15,0 0-15,0 33 0,0-33 16,0 0-16,-33 33 0,0-33 16,0 1-16,-34-1 15,34 0-15,-33-33 0,33 33 16,-33-33-16,0 0 0,33 0 15,-33 0-15,-1-33 16,1 33-16,33-33 0,0 0 16,0 33-16,33-34 0,0 1 15,0 0-15,0 0 16,33 33-16,0 0 16,0 0-16,0 0 15,0 0-15,1 33 16,-1 0-1,0 0-15,0 1 0,-33-1 16,33-33-16,-33 33 16,33-33-16,0 0 15</inkml:trace>
  <inkml:trace contextRef="#ctx0" brushRef="#br0" timeOffset="82496.53">27021 16007 0,'0'-33'16,"0"66"-16,33-66 0,-33 0 0,-33 33 16,33 66 46,0-33-62,0 0 16,0 34-16,0-1 0,0 0 15,0-33-15,33 33 0,-33-33 16,0 0 0,0 0-16,0 0 15,0-66 32,0 0-47</inkml:trace>
  <inkml:trace contextRef="#ctx0" brushRef="#br0" timeOffset="82629.72">26789 15908 0,'0'0'0,"-33"-33"15,0 33 1,33-33 0</inkml:trace>
  <inkml:trace contextRef="#ctx0" brushRef="#br0" timeOffset="82972.57">27252 15412 0,'0'0'0,"66"-66"16,-99 66-16,33-33 16,0 66 15,0 33-31,0 0 15,0 0-15,33 33 16,0 1-16,-33-1 0,0 0 16,33 0-16,-33 1 0,0-34 15,0 0-15,0 0 0,33 0 16,-33-33-16,0 0 16,34 0-1,-1-33 1,-33-33-1</inkml:trace>
  <inkml:trace contextRef="#ctx0" brushRef="#br0" timeOffset="83317.47">27616 15346 0,'0'0'0,"33"0"0,-33-33 15,-33 33 1,33 33 0,0 0-1,0 0 1,0 0-16,0 0 0,33 33 16,-33 33-16,0-32 0,33 32 15,-33 0-15,0-33 16,0 33-16,33 1 0,-33-34 15,0 0-15,0 0 0,33-33 16,-33 0-16,0 0 16,33 0-16,-33 0 0,0 1 15,33-34 1,-33-34 15</inkml:trace>
  <inkml:trace contextRef="#ctx0" brushRef="#br0" timeOffset="84052.1">28046 15875 0,'0'33'46,"0"0"-30,0 0-16,0 0 0,0 0 16,0 0-16,0 1 0,33 32 15,-33-33-15,33 0 16,0 0-16,0 0 0,0 0 16,33-33-16,-33 0 0,0 33 15,34-66-15,-34 33 0,33 0 16,-33-33-16,0 0 15,0 33-15,-33-33 0,33 0 16,-33-33-16,0 33 0,0-1 16,0-32-16,0 33 15,0 0-15,-33 0 0,33 0 16,0-33-16,-33 66 0,33-33 16,0 0-16,-33 33 15,33 33 16,0 0-15,33 33-16,-33 33 0,0 0 16,33 1-16,0-1 0,-33 0 15,33 0-15,0 1 16,0 65-16,0-33 16,1 34-16,-1-1 0,0-33 15,0 0-15,-33-32 16,33-1-16,0-33 0,-33 0 15,0 0-15,33-33 0,-33 34 16,33-34-16,-33 0 16,0 0-16,-33-33 31,0 0-15,0-33-1,-33 0-15,0 33 0,-1-33 16,34-34-16,-33 34 15,0-33-15,33 0 0,0-33 16,33 33-16,-33-34 0,33 1 16,33-33-16,0 0 15,33-34-15,33 1 16,34 33-16,-34 32 0,33 1 16,-66 33-16</inkml:trace>
  <inkml:trace contextRef="#ctx0" brushRef="#br0" timeOffset="85154.62">30526 16073 0,'-33'-99'0,"0"99"0,33-33 16,33 33-16,-33-33 15,33 0-15,0 33 16,0 0 0,1 0-16,-1 0 15,0 0-15,-33 33 16,33 33-16,0-33 0,0 33 16,0 1-16,-33-1 15,0 0-15,33-33 0,-33 0 16,0 0-16,0 0 0,0 0 15,-33-33 17,33-33-17,-33 0-15,33 0 16,-33 0-16,0-33 0,33 33 16,0-33-16,0 33 0,0-1 15,33 1-15,0-33 16,0 33-16,0 0 0,0 33 15,0-33-15,0 33 0,0-33 16,0 33-16,0 0 16,1 33-16,-1-33 0,0 0 15,-33 33-15,33 0 0,-33 0 16,0 0-16,33 0 0,-33 0 16,33 34-16,-33-34 15,0 33-15,0-33 16,0 0-16,0-66 47,0 0-32,0 0-15,-33-33 16,33-1-16,-33 34 0,33-33 16,0 33-16,0 0 0,0 0 15,0 0-15,33 0 16,0 0-16,0 33 15,0 0-15,0 0 16,0 0 0,0 0-16,-33 33 15,33-33-15,-33 33 0,0 33 16,33-33-16,-33 0 16,33 33-16,1-33 0,-34 1 15,33-1-15,-33 0 0,0 0 16,0 0-1</inkml:trace>
  <inkml:trace contextRef="#ctx0" brushRef="#br0" timeOffset="85458.67">31750 15842 0,'0'-99'16,"0"198"-16,0-231 15,0 99 1,0 66 31,0 0-32,0 33-15,33-33 0,-33 0 16,33 33-16,-33-33 0,33 33 16,-33-33-16,33 34 15,-33-34-15,0 0 16</inkml:trace>
  <inkml:trace contextRef="#ctx0" brushRef="#br0" timeOffset="85610.6">31750 15412 0,'-33'-66'0,"66"132"0,-33-132 31</inkml:trace>
  <inkml:trace contextRef="#ctx0" brushRef="#br0" timeOffset="86373.64">32312 16140 0,'-33'0'15,"66"0"-15,-66 33 0,0 0 0,0-33 16,33 33-16,0 0 47,33-66 47,0 0-94,0-33 0,0 33 15,0-34-15,-33 1 0,33 0 16,1 0-16,-34 0 15,33 0-15,-33-1 0,0 34 16,0 0-16,0 0 0,0 0 16,-33 33-1,33 33 17,0 0-17,0 0 1,33 34-16,0-34 15,0 0-15,33 0 0,0 33 16,0-33-16,-33-33 16,0 33-16,33 0 0,-32-33 15,-34 33-15,33 0 0,-33 0 16,0 0-16,0 1 16,0-1-16,0 0 15,0 0-15,-33-33 16,33 33-16,-34-33 0,34 33 15,-33-33-15,0 0 16,0 0 15,33-33-15,0 0 0,33 66 46,0-33-62,0 0 16</inkml:trace>
  <inkml:trace contextRef="#ctx0" brushRef="#br0" timeOffset="86741.79">33371 14850 0,'-34'-66'0,"1"33"0,66 33 0,-33 33 16,0 0-1,0 0-15,0 33 0,34 0 16,-1 33-16,-33-33 0,33 34 15,-33-34-15,33 33 16,0 0-16,-33-33 0,0 34 16,33-1-16,-33-33 0,0 0 15,0 33-15,0-66 16,0 34-16,0-34 0,0 33 16,0-33-16,0-66 46,0 0-30,0 0-16</inkml:trace>
  <inkml:trace contextRef="#ctx0" brushRef="#br0" timeOffset="86952.24">33106 15710 0,'0'0'0,"-33"0"0,66 0 47,0 0-47,33 0 16,33 0-16,1-33 0,-1-1 16,33 34-16,-33-33 15,1 33-15,-34 0 16</inkml:trace>
  <inkml:trace contextRef="#ctx0" brushRef="#br0" timeOffset="87483.28">34264 15544 0,'0'0'15,"33"33"-15,-33-66 0,-33 33 0,33-33 16,-34 33-16,1 0 16,33-33-1,-33 33-15,0-33 0,0 33 16,0-33-16,0 33 15,0-33-15,0 33 16,0 33-16,0 0 16,0 0-1,33 0-15,-33 0 0,33 0 16,-33 33-16,33-32 0,0 32 16,0-33-16,0 0 15,0 0-15,0 0 0,33 0 16,0 0-16,0 0 15,0-33-15,0 0 16,33 0-16,-33 0 0,33 0 16,-33-33-16,0 33 0,-33-33 15,0 0-15,0 0 16,33 0-16,-33 0 0,0 0 16,0 0-16,0 0 0,-33-1 15,33 1-15,-33 33 16,33-33-1,0 66 17,0 0-17,0 1-15,0-1 16,33 0-16,0 0 16,-33 0-16,34 0 0,-1-33 15,-33 33-15,33-33 0,-33 33 16,33-33-16,0 0 0,0 0 15,0 0 1</inkml:trace>
  <inkml:trace contextRef="#ctx0" brushRef="#br0" timeOffset="87827.7">34627 14982 0,'-33'-99'0,"33"66"0,-33 0 32,33 0-32,0 66 31,0 0-15,0 0-16,0 33 0,33 0 15,0 0-15,-33 33 0,33-32 16,-33-1-16,33 33 15,-33-33-15,34 0 0,-34 0 16,0 1-16,0-34 0,0 33 16,33-33-16,-33 0 15,0 0-15,0 0 0,0 0 16,0 0 0,0-66 15</inkml:trace>
  <inkml:trace contextRef="#ctx0" brushRef="#br0" timeOffset="88258.7">35090 15280 0,'0'-33'0,"0"66"0,0-33 78,0 33-62,-33 0-16,0-33 0,0 66 16,0-33-16,0 0 15,0 0-15,0 0 0,0-33 16,66 0-1,-33 33 17,0 0-32,0 0 15,0 1-15,0-1 16,33 0-16,-33 0 16,33-33-16,0 33 0,0-33 15,0 0-15,0 33 16,0-33-16,0 33 0,1-33 15,-1 33-15,0 0 0,0 0 16,-33 0-16,33 0 16</inkml:trace>
  <inkml:trace contextRef="#ctx0" brushRef="#br0" timeOffset="88840.9">35520 15412 0,'0'0'0,"-33"0"0,33-33 32,0 66 14,33 0-46,0-33 16,0 33-16,1-33 0,-1 33 16,0-33-16,0 0 15,0 0-15,0 0 0,0 0 16,0-33 0,0 33-16,-33-33 0,33-33 15,-33 33-15,0 0 0,0 0 16,0 0-16,-33 0 15,0 33 1,0-34-16,0 34 16,0 0-16,0 34 15,0-34-15,0 33 0,33 0 16,-33 0-16,-1 0 0,34 33 16,-33-33-16,33 33 15,0-33-15,0 33 0,0-33 16,0 34-16,0-34 0,33 0 15,1 0-15,32-33 16,-33 33-16,33-33 0,-33 0 16,33 33-16,0-66 0,0 33 15,-33 0-15,1-33 16,-1 33-16,0-33 0,0 33 16,-33-33-16</inkml:trace>
  <inkml:trace contextRef="#ctx0" brushRef="#br0" timeOffset="89028.9">37009 15445 0,'33'0'0,"-66"0"0,66-33 16,-33 0-16,-33 33 15,33-33-15,0 66 16</inkml:trace>
  <inkml:trace contextRef="#ctx0" brushRef="#br0" timeOffset="90428.31">21927 18719 0,'0'0'0,"-99"-66"0,99 33 0,0 66 63,0 0-63,33 33 16,0-33-16,0 34 0,33-1 15,-32 33-15,-1-33 16,0 0-16,0 33 0,33-32 15,-33 32-15,33-33 16,0 0-16,34 0 16,-1-33-16,0 33 0,33-66 15,-33 0-15,34 0 0,-1 0 16,0 0-16,1 0 16,-1-33-16,0 0 15,0 33-15,-32-33 16,-34 0-16,0 33 15,-33 0-15,-66 0 16</inkml:trace>
  <inkml:trace contextRef="#ctx0" brushRef="#br0" timeOffset="90813.63">23746 19414 0,'-66'-33'0,"99"66"62,0 0-62,0-33 16,34 33-16,-1 0 15,0 0-15,-33 0 0,33-33 16,-33 0-16,0 33 16,0-33-16,-33 33 62,-33 33-62,0 1 16,-33-1-16,33 0 0,0 0 15,0 0-15,0 0 16,33-33-16,-33 0 0,33 1 16,33-1-16,0-33 0,0-33 15</inkml:trace>
  <inkml:trace contextRef="#ctx0" brushRef="#br0" timeOffset="91554.57">26161 18885 0,'-33'-33'0,"66"66"0,-66-100 0,33 34 16,-33 33 15,33 33 1,33 1-17,-33-1-15,33 0 16,0-33-1,0 0-15,0 0 0,0 0 16,0-33 0,-33-34-1,0 34-15,0-33 16,0 33-16,0-33 0,-33 33 16,0 0-16,0 0 15,-33 0-15,33 0 0,-34 0 16,34 33-16,-33-33 0,33 33 15,-33 0-15,0 0 16,33 33-16,-33-33 0,33 33 16,0 33-16,-34-33 0,34 33 15,0 0-15,33 0 0,-33 34 16,33-1-16,0-33 16,0 33-16,0 0 0,0 1 15,0-34-15,33 0 16,0 33-16,33-33 15,1 0-15,-1-33 0,0 34 16,0-34-16,33-33 0,-33 33 16,1-33-16,32 0 15,-33-33-15,33 0 0,-33 0 16,33-1-16,-32 1 16,-1-33-16</inkml:trace>
  <inkml:trace contextRef="#ctx0" brushRef="#br0" timeOffset="91955.86">27021 19182 0,'0'-66'0,"0"132"0,0-165 0,0 66 15,-34 33-15,34-33 16,-33 0-16,0 33 0,0-33 16,0 33-16,0 0 0,0-33 15,0 33 1,0 0-16,0 33 0,0-33 15,0 33-15,33 0 16,-33 33-16,0-33 16,33 0-16,0 33 0,-34 1 15,34-34-15,0 33 0,34-33 16,-34 0-16,33 0 16,0 0-16,0 0 0,33-33 15,-33 0-15,33 33 0,-33-33 16,33 0-16,-33-33 15,0 33-15,1 0 0,-34-33 16,33 0-16,-33 0 0,0 0 16,0 0-16,0 0 0,0 0 15,0 0-15,0-1 16,-33 1-16,33 0 16,0 0-16,33 0 31</inkml:trace>
  <inkml:trace contextRef="#ctx0" brushRef="#br0" timeOffset="92528.65">27318 19050 0,'33'-33'0,"-33"66"62,0 0-62,0 0 16,0 0-16,0 33 15,0 1-15,33-1 0,-33 0 16,0 0-16,0-33 0,0 0 16,0 0-1,0 0-15,0-66 63,0 0-63,0 0 15,-33 0-15,0-33 0,33 0 16,0 33-16,0-34 16,0 34-16,0-33 0,33 33 15,0-33-15,0 33 0,1 33 16,-1-33-16,0 33 15,0 0-15,0 0 0,0 0 16,0 0-16,0 0 0,-33 33 16,33 0-16,0 0 15,-33 0-15,33 0 0,-33 33 16,0-33-16,33 34 0,-33-1 16,0-33-16,0 33 15,0-33-15,0 0 16,0 0-16,0 0 15,0-66 32,0 0-31</inkml:trace>
  <inkml:trace contextRef="#ctx0" brushRef="#br0" timeOffset="93240.81">28377 18984 0,'0'33'31,"0"0"-15,0 0-16,0 0 15,0 0-15,33-33 31,0 0-31,0 0 16,-33-33 0,33 33-1,-33-33-15,-33 0 0,33 0 16,0 0-16,0 0 0,0 0 16,-33 33-1,0 0-15,0 0 0,-1 0 16,1 0-16,0 0 15,33 33-15,-33 0 16,33 0-16,-33 0 0,33 0 16,0 33-16,-33-33 0,33 33 15,0 1-15,0-34 0,33 0 16,-33 0-16,0 0 16,33 0-16,0-33 0,0 33 15,34-33-15,-34 0 0,33 33 16,0-33-16,0-33 15,0 33-15,33-33 0,-32 0 16,-34-33-16</inkml:trace>
  <inkml:trace contextRef="#ctx0" brushRef="#br0" timeOffset="93736.65">29071 18951 0,'-99'-33'0,"66"33"0,33-33 15,0 66 1,0 0 0,0 0-1,33-33 1,-33 33-16,33-33 0,0 33 16,0-33-16,0 0 0,0 0 15,0 0-15,0 0 16,0 0-16,1 0 0,-1 0 15,0 0 17,-66-33-32,33 0 15,0 0-15,0 0 0,0 0 16,0 0-16,-33-1 16,-1 1-16,1 33 0,0 0 15,0 0-15,0 0 0,0 0 16,0 33-1,0 1-15,33-1 0,-33 0 16,33 0-16,-33 0 0,33 33 16,0-33-16,0 33 15,0-33-15,0 0 0,0 0 16,0 1-16,33-1 0,0 0 16,0 0-16,0-33 0,0 0 15,33 33-15,0-33 16,1-33-16,-1 33 0,0 0 15,0-33-15,0 0 0,0-34 16</inkml:trace>
  <inkml:trace contextRef="#ctx0" brushRef="#br0" timeOffset="94379.47">29832 18918 0,'0'-33'0,"-66"0"16,66-1-1,0 68 32,0 32-47,0-33 16,0 33-16,33 0 0,-33 33 16,33-33-16,-33 1 15,0 32-15,0 0 16,0 0-16,0 0 0,33 1 15,-33-1-15,0-33 16,0 0-16,33-33 0,-33 0 16,33 0-16,0 0 15,-33-66 17,0 0-17,-33 0-15,33-33 16,-33 0-16,33 0 0,-33 0 15,33 0-15,-33-1 16,33-32-16,-33 0 16,33 33-16,-33-33 0,33 32 15,0 1-15,0 0 0,0 0 16,0 33-16,0-33 16,33 33-16,-33 0 0,33 0 15,0 33-15,0-34 0,0 34 16,0-33-16,33 33 0,0 0 15,-33 0-15,34 33 16,-34 1-16,33-1 0,-33 0 16,0 33-16,-33 0 15,33 0-15,-33-33 0,0 33 16,-33-33-16,33 1 0,-33-1 16,0 0-16,0 0 0,0-33 15,0 33-15,-1-33 16,1 0-16,-33-33 0,33 33 15,0 0-15,0-33 0,0 0 16,0-34-16,0 34 16,33 0-16</inkml:trace>
  <inkml:trace contextRef="#ctx0" brushRef="#br0" timeOffset="95037.5">30692 17992 0,'0'0'16,"0"-33"-16,0 0 0,0-1 16,0 1-1,0 66 32,0 34-47,33-1 16,-33 33-16,0-33 0,33 33 15,-33 1-15,33-1 16,-33 0-16,33 0 0,0-33 16,-33 34-16,33-34 0,0 0 15,-33-33-15,33 33 16,-33-33-16,0 0 0,0 0 15,33-33-15,-33 33 16,-33-33 0,33-33-16,0 0 31</inkml:trace>
  <inkml:trace contextRef="#ctx0" brushRef="#br0" timeOffset="95690.86">30692 18785 0,'0'0'0,"-66"0"16,99 0 15,0 0-15,0 0-16,0-33 15,33 33-15,0-33 16,0 0-16,0 0 0,-33 0 16,34 33-16,-34 0 0,0-33 15,0 33-15,-33 33 16,0 0 46,0 0-62,0 0 0,0 0 16,0 0-16,0 0 0,0 34 16,33-34-16,0 0 15,0 0-15,33 0 0,-33 0 16,0-33-16,0 0 0,0 33 16,1-33-1,-1 0-15,-33-33 16,33 0-1,-33 0-15,33-33 16,-33 0-16,33 32 0,-33-32 16,0 0-16,-33 0 0,33 33 15,0 0-15,-33 0 0,33 0 16,0 0 0,0 66-16,0 0 31,0 0-16,0 0-15,0 33 0,0-33 16,0 33-16,33-33 0,0 34 16,0-34-16,0 0 15,0 0-15,0 0 0,0-33 16,0 0-16,33 33 0,1-33 16,-34-33-16,0 33 15,0-33-15</inkml:trace>
  <inkml:trace contextRef="#ctx0" brushRef="#br0" timeOffset="96256.89">32411 18719 0,'34'-66'15,"-68"132"-15,68-165 0,-68 66 16,34 0-16,0 0 16,0 0-16,-33 33 0,33-33 15,-33 33-15,33-33 0,-33 33 16,0 0-1,0 0-15,0 0 16,0 0-16,0 33 16,0 0-16,33 0 15,-33 0-15,33 0 0,0 0 16,0 0-16,-33 33 16,66-33-16,-33 0 0,0 0 15,33 1-15,-33-1 0,33-33 16,0 33-16,0 0 0,0-33 15,0 0-15,0 0 16,0 0-16,0 0 16,0-33-1,1 0 1,-34-34-16,33 34 0,-33-33 16,0 33-16,0 0 0,0 0 15,0 0-15,0 0 16,-33 0-16,33 66 47,0 0-32,0 33-15,0-33 16,0 0-16,0 0 16,0 0-16,33 0 0,0 1 15,0-34-15,0 0 0,0 0 16,33 0-16,0 0 0,-33 0 15,0 0-15,0 0 16,0 0-16,1-67 0,-1 34 16,-33-33-16</inkml:trace>
  <inkml:trace contextRef="#ctx0" brushRef="#br0" timeOffset="96559.26">33007 17992 0,'0'-232'0,"0"199"0,0 0 16,-33 33-16,33 33 31,0 0-31,0 33 16,0 0-16,0 1 16,33 32-16,-33 0 0,0 0 15,0 0-15,0-32 16,33 32-16,-33-33 0,0 0 15,33 0-15,-33 0 0,0-33 16,33 34-16,-33-34 0,0 0 16,0 0-1,33-33 1</inkml:trace>
  <inkml:trace contextRef="#ctx0" brushRef="#br0" timeOffset="97464.62">34297 18422 0,'0'33'47,"0"33"-47,0 0 16,0 0-16,0 33 0,33 1 15,-33-34-15,33 33 0,0 0 16,-33-33-16,33 34 16,-33-34-16,33 0 0,-33 0 15,33-33-15,-33 0 16,33 0-16,-33 0 15,0-66 32,-33 0-47,0 0 0,0-33 16,33 0-16,-33 0 0,0-1 16,0 1-16,33-33 15,0 33-15,-33-33 0,33 33 16,0-34-16,0 34 0,0 0 15,0 0-15,0 0 16,0 33-16,33 0 0,-33 0 16,33 33-16,-33-34 0,33 34 15,0-33-15,0 33 16,0 0-16,0 0 0,0 0 16,33 0-16,0 33 0,1-33 15,-34 34-15,0-1 0,0 33 16,0-33-16,-33 0 15,0 33-15,0-33 0,0 33 16,-33-33-16,33 33 0,-33-32 16,-33-1-16,33 0 15,-1-33-15,-32 33 0,33-33 16,0 0-16,0 0 0,0 0 16,0 0-16,0 0 15,33-33-15,0 0 16,33 0-16</inkml:trace>
  <inkml:trace contextRef="#ctx0" brushRef="#br0" timeOffset="97837.66">35057 18389 0,'-33'-67'0,"33"100"31,0 1-15,0-1-16,0 33 0,0-33 15,33 33-15,0 0 0,0 0 16,-33-33-16,34 0 0,-34 0 16,0 1-16,0-1 15,0-66 32,-34-1-47,34-32 16,0 0-16,-33 0 15,33 0-15,0 33 0,0 0 16,33 0-16,-33 0 0,34 0 16,-1-1-16,0 1 0,0 33 15,33-33-15,-33 33 16,33 0-16,-33 0 0</inkml:trace>
  <inkml:trace contextRef="#ctx0" brushRef="#br0" timeOffset="98275.69">36083 18322 0,'0'33'0,"0"-66"31,-34 33-31,34-33 0,-33 33 15,33-33 1,-33 33-16,0-33 16,0 0-1,0 33-15,0-33 0,-33 33 16,33 0-16,0 0 0,0 0 16,33 33-16,-33-33 15,0 33-15,33 0 0,0 0 16,0 0-16,0 34 0,0-34 15,0 33-15,0-33 16,33 33-16,0-33 0,0 0 16,0 0-16,0 0 0,0 0 15,0-33-15,0 0 0,0 0 16,33 0-16,-33 0 16,0-33-16,1 0 15,-34 0-15,0 0 0,0 0 16,0 0-16,0 0 15,0 0-15,-34 0 0,34 0 16,-33 33-16,33-33 16,0-1-1</inkml:trace>
  <inkml:trace contextRef="#ctx0" brushRef="#br0" timeOffset="98951.43">36281 17760 0,'0'-33'0,"0"66"0,0-132 0,0 66 16,-33 0-16,33 0 0,-33 0 15,33 0-15,0-1 16,-33 34-16,33 34 31,33-1-15,-33 0-16,0 0 0,33 0 15,-33 33-15,33 0 16,0 0-16,-33 34 0,33-34 16,-33 0-16,0 33 0,33-33 15,-33 0-15,0 0 0,33 1 16,-33-1-16,0 0 16,0 0-16,0-33 0,0 0 15,0 0-15,0 0 0,33-33 16,-33 33-1,0-66 17,0 0-17,0 0-15,0 0 16,0 0-16,0-33 0,0 33 16,0-33-16,0 33 15,33 0-15,-33-1 0,0 1 16,33 0-16,-33 0 15,34 0-15,-34 0 16,33 0-16,0 0 0,0 0 16,33 33-16,-33-33 0,0 33 15,0 0-15,0 0 0,0 0 16,0 0-16,0 0 16,1 33-16,-1 0 0,0 0 15,0 0-15,-33 0 0,0 33 16,0 0-16,0-32 15,0 32-15,-33 0 0,0-33 16,0 0-16,-1 0 0,1 0 16,0-33-16,0 33 15,0-33-15,0 0 0,0 0 16,0 0-16,33-33 31,0 0-15</inkml:trace>
  <inkml:trace contextRef="#ctx0" brushRef="#br0" timeOffset="99290.89">37108 17562 0,'0'-33'0,"-33"-67"0,33 133 16,0 1-1,33-1-15,-33 33 16,33 0-16,0 0 0,0 0 16,-33 0-16,33 1 15,-33-1-15,33 0 0,-33 0 16,33 0-16,-33 0 0,0 0 15,33 1-15,-33-1 16,33-33-16,-33 0 0,0 0 16,0 0-16,0 0 15,33-33 1</inkml:trace>
  <inkml:trace contextRef="#ctx0" brushRef="#br0" timeOffset="99803.17">37769 18058 0,'-33'0'0,"0"0"31,33 33-16,0 0 1,33-33-16,0 33 0,0-33 16,0 33-16,0-33 15,1 0-15,-1 0 0,0 0 16,0 0-16,0 0 16,-33-33-16,33 33 15,-33-33-15,0 0 16,0 0-16,0 0 0,0 0 15,-33 0-15,0 0 16,0-1 0,0 34-16,0 0 0,-1 0 15,1 0-15,0 34 16,0-34-16,33 33 16,-33 0-16,33 33 0,0-33 15,-33 33-15,33-33 0,0 33 16,0-33-16,0 33 15,0-32-15,0 32 0,0-33 16,0 0-16,33 0 0,33-33 16,-33 33-16,34-33 15,-1-33-15,0 33 0,0 0 16,0-33-16,0 0 0,-33-33 16,0-1-16</inkml:trace>
  <inkml:trace contextRef="#ctx0" brushRef="#br0" timeOffset="100573.55">38464 18058 0,'0'-66'0,"-33"33"31,33 0-31,0 66 31,0 0-15,0 0-16,0 0 15,0 33-15,0-33 0,0 0 16,0 33-16,33-33 16,-33 0-16,33 34 0,-33-34 15,0 0-15,0-66 63,0 0-63,0-1 15,0 1-15,-33-33 16,33 0-16,0 33 0,0 0 16,0 0-16,0 0 0,0 0 15,33 0-15,-33 0 16,33 0-16,0-1 0,0 34 16,0 0-16,0 0 0,0-33 15,-33 66-15,33-33 16,0 0-16,1 34 15,-34-1-15,0 0 16,0 0-16,33 0 16,-33 0-16,0 0 0,0 0 15,0 0-15,0 0 32,0-66 30,0 0-62,0-33 0,33 0 16,0 33-16,0-33 0,0 32 15,0 1-15,-33 0 16,33 33-16,0-33 0,0 0 16,0 33-1,0 0-15,-33 33 16,33-33-16,-33 33 0,33 0 15,-33 0-15,0 1 16,0 32-16,34 0 0,-1-33 16,-33 0-16,0 0 0,33 0 15,-33 0-15,0 0 16,0 0-16,-33 0 16,33 0-16,-33 1 0,-1 32 15,34-33-15,-33 0 0</inkml:trace>
  <inkml:trace contextRef="#ctx0" brushRef="#br0" timeOffset="101804.63">31717 20406 0,'33'0'0,"0"0"0,-33-33 31,0 0-15,0 0 77,0 0-14,0 66-1,0 33-78,0 33 15,0-33-15,33 34 0,-33-1 16,33-33-16,-33 33 16,33-33-16,-33 33 0,33-32 15,-33 32-15,0-33 0,0 0 16,0 0-16,0-33 15,0 0-15,0-66 79,0 0-79</inkml:trace>
  <inkml:trace contextRef="#ctx0" brushRef="#br0" timeOffset="102101.62">31585 21001 0,'-33'-33'0,"66"66"0,-66-99 32,66 66-17,-33 33-15,66-33 16,-33 33-16,33 0 0,-33 34 15,33 32-15,0-33 0,-33 0 16,1 0-16,-1-33 16,0 0-16,0 0 0,0 0 15,0-66 1,-33-33 0,33 33-16,-33-33 15,33 0-15,0-33 0,33-1 16,0 1-16,-33 33 15,1-33-15,-34 33 0</inkml:trace>
  <inkml:trace contextRef="#ctx0" brushRef="#br0" timeOffset="103828.47">27087 22556 0,'-199'-66'0,"166"33"15,-33 33-15,33 0 16,0-34-16,0 34 15,0 0-15,0 0 0,-33 0 32,32 34-32,-32-1 0,33 0 15,-33 0-15,33 33 0,0 0 16,33-33-16,-33 33 0,33 0 16,-33 34-16,33-34 15,0 0-15,0 0 0,33 0 16,-33 33-16,33-32 0,0-1 15,0 33-15,0-33 16,0 0-16,0 0 0,0 0 16,34-32-16,-34 32 0,0-33 15,0-33-15,-33 33 16,33-33-16,-33-33 47,33 0-47,-33-33 0,0 32 15,0 1-15,0 0 0,0 0 16,0 0-16,0 0 16,-33 0-16,33 0 0,-33 0 15,0 33-15,33-33 0,-33 33 16,33-33-16,-33 33 16,66 0 30,0 0-46,33-33 16,0 0-16,33 0 16,0-1-16,-32 1 0,32 33 15,-66 0-15,0 0 16,-33-33-16,33 33 0,-33 33 16,-33-33-16,33 33 15,0 1-15,0-1 16,0 0-16,0 0 0,0 0 15,0 33-15,-33-33 0,0 0 16,33 0-16,0 0 16,0 0-16,0 0 15,0 0 1,33 1 15,0-34-31</inkml:trace>
  <inkml:trace contextRef="#ctx0" brushRef="#br0" timeOffset="104202.83">27384 23349 0,'-66'-66'31,"66"33"-31,0 66 15,33-33 1,0 0 0,-33 33-16,33 34 15,1-1-15,-1 0 16,0 0-16,-33 0 0,33 0 16,-33-33-16,33 0 0,-33 0 15,0 1-15,0-68 16,0 1-1,0 0 1,0 0-16,-33-33 0,33 33 16,0-33-16,-33 0 15,33 33-15,0-33 0,0 32 16,0 1-16,0 0 0,33 0 16,33 0-16,-33 0 15,33 33-15,-33-33 0,0 33 16</inkml:trace>
  <inkml:trace contextRef="#ctx0" brushRef="#br0" timeOffset="104803.54">28542 23217 0,'-33'-33'0,"0"0"0,-33 0 16,33-33-16,-1 66 15,1 0-15,33-33 0,-33 33 16,0 0-16,0 0 16,0 0-16,0 33 0,0-33 15,0 33-15,33 0 16,0 0-16,0 0 0,0 0 15,0 0-15,0 0 16,0 33-16,0-32 0,33 32 16,-33-33-16,33 0 0,0 0 15,0-33-15,0 33 16,0-33-16,0 0 0,0 33 16,1-66-16,-1 33 0,0 0 15,0 0-15,-33-33 16,0 0-16,0 0 15,0 0-15,0 0 0,33-34 16,-33 34-16,0 0 16,-33 0-16,33 0 0,-33 0 15,33 0-15,-33 33 16,33 33 31,0 0-47,0 0 15,0 0-15,33 0 0,-33 0 16,0 1-16,33-1 0,-33 0 16,33 0-16,0-33 15,0 0-15,0 33 16,0-33-16,0 0 0,0-33 16,0 33-16</inkml:trace>
  <inkml:trace contextRef="#ctx0" brushRef="#br0" timeOffset="105537.63">28906 23118 0,'0'0'0,"-66"-99"0,66 132 47,0 0-47,0 33 16,33-33-16,-33 0 15,33 0-15,-33 0 0,0 0 16,0 0-16,33-33 0,-33 34 16,0-1-1,0-66 32,0-1-31,0 1-16,0 0 0,-33 0 15,33 0-15,0 0 16,0 0-16,0 0 0,0 0 16,0 0-16,33 0 0,0 33 15,-33-33 1,33 33-16,0 0 16,0 0-16,-33 33 15,33-33-15,0 33 16,-33 0-16,33 33 15,-33-33-15,33 33 0,0 0 16,-33-33-16,0 1 16,34-1-16,-68-33 15,34-33 32,0-1-47,0 1 16,0 0-16,0-33 0,0 33 15,-33 0-15,66-33 16,-33 33-16,34 0 16,-1 0-16,0 33 15,0 0 1,-33 33 0,33-33-16,-33 33 15,33 0-15,0 0 16,-33 0-16,33-33 15,-33 33-15,0 0 0,0 0 16,33 0 0,-66-33-16</inkml:trace>
  <inkml:trace contextRef="#ctx0" brushRef="#br0" timeOffset="106284.12">29766 22953 0,'-33'-33'0,"33"-1"31,0 68 0,0-1-15,0 0-16,33 0 0,-33 33 15,0-33-15,33 0 0,-33 0 16,0 0-16,33-33 16,-33 33-16,0 0 15,0-66 32,0 0-31,0 0-1,0 0-15,0-33 0,0 33 16,-33 0-16,66 0 0,-33 0 16,0 0-16,33 33 15,0-34-15,0 34 16,0 0-16,0 0 16,0 0-1,0 34 1,-33-1-16,33 33 0,-33-33 15,33 0-15,-33 0 16,0 0-16,33 0 0,-33 0 16,0-66 62,0 0-63,0 0-15,-33-33 0,33 33 16,0 0-16,33 0 16,1 0-16,-1-1 15,0 34-15,0-33 0,0 33 16,0 0-16,0 0 16,0 33-1,0 1 1,-33-1-16,33 33 0,0 0 15,0-33-15,0 33 16,-33-33-16,0 0 16,-33-33-16,66 0 15,-33 33-15,34-33 16</inkml:trace>
  <inkml:trace contextRef="#ctx0" brushRef="#br0" timeOffset="106868.88">31221 22853 0,'0'-33'0,"0"66"0,-33-66 16,33 0-16,-33 0 16,0 0-16,33 0 0,-33 33 15,-1-33-15,1 33 0,0 0 16,0 0-16,0 0 15,0 0-15,0 33 16,0-33-16,0 33 0,33 0 16,-33 0-16,33 0 15,0 0-15,0 0 0,-33 1 16,33-1-16,33 0 0,-33 33 16,0-33-16,33 0 15,0-33-15,0 33 0,0 0 16,0-33-16,0 33 0,0-33 15,0 0-15,34 0 0,-34 0 16,0 0-16,0-33 16,0 0-16,0 0 15,-33 0-15,33 0 16,-33 0-16,0-33 0,0 33 16,0-1-16,0 1 0,0 0 15,-33 0-15,33 0 16,-33 33-1,33 33 17,0 0-17,0 0-15,0 0 16,33 1-16,-33-1 0,0 0 16,33-33-16,0 33 15,0 0-15,0-33 16,0 0-16,0 0 0,0 0 15,0 0-15,1 0 16,-1-33-16</inkml:trace>
  <inkml:trace contextRef="#ctx0" brushRef="#br0" timeOffset="107190.16">31717 22754 0,'-33'-33'0,"33"0"15,-33 0-15,0 33 31,66 0-15,-33 33-16,0 0 16,0 0-16,0 0 15,0 0-15,0 0 0,33 34 16,-33-34-16,33 33 16,-33-33-16,0 0 0,0 0 15,0-66 32,-33 0-47,33-33 0,-33 0 16,33-1-16,-33 1 0,33 0 15,0 0-15,0 33 16,33 0-16,-33 0 0,33 0 16,0 33-16,33 0 15,-33 0-15</inkml:trace>
  <inkml:trace contextRef="#ctx0" brushRef="#br0" timeOffset="108011.15">33238 21299 0,'-33'0'0,"-33"-33"0,33 33 15,33 33-15,0 0 16,0 33-16,-33 0 15,33 0-15,0 34 0,0-1 16,33-33-16,-33 33 0,33 34 16,-33-34-16,33 33 15,0 0-15,0 1 16,0-34-16,-33 0 0,33-33 16,-33-33-16,33 0 15,-33 0-15,0-66 47,0 0-31,-33 0-16,33 0 15,0-33-15,0 33 16,0-33-16,0 33 16,33-33-16,34-1 0,-34 34 15,0-33-15,33 66 0,-33-33 16,0 33-16,0 0 15,0 0-15,0 33 0,0-33 16,34 66 0,-34-33-16,0 34 0,0-34 15,0 33-15,-33-33 0,0 33 16,0-33-16,0 0 16,-33 0-16,0-33 0,0 33 15,-34 0-15,34-33 0,-33 33 16,33-33-16,0 0 0,0 34 15,0-34-15,0 0 16,0-34-16,0 34 16,33-33-16,33 33 0</inkml:trace>
  <inkml:trace contextRef="#ctx0" brushRef="#br0" timeOffset="108450.53">34660 22324 0,'-33'-66'0,"66"132"0,-99-132 0,33 66 16,0-33-16,0 0 16,0 0-16,-33 0 0,33 33 15,0-33-15,0 33 16,0 0-16,33-33 0,-34 33 15,1 0-15,33 33 0,-33-33 16,0 33-16,33 0 0,-33 0 16,33 0-16,-33 33 15,33 0-15,0-33 16,0 34-16,0-1 0,33-33 16,0 33-16,0-33 15,33-33-15,-32 33 0,32 0 16,-33-33-16,33 0 0,-33 0 15,0 0-15,0 0 16,0 0-16,-33-33 0,33 33 16,-33-33-16,0 0 0,0 0 15,-33 0-15,33 0 16,-33-33-16,33 32 16,0 1-16,0 0 0,0 0 15,0 0-15,33 0 16</inkml:trace>
  <inkml:trace contextRef="#ctx0" brushRef="#br0" timeOffset="108864.11">35123 22093 0,'0'-33'0,"-66"-34"15,33 34-15,0 0 16,0 33-16,0-33 0,0 33 16,0 0-16,0 0 15,0 33 1,0 0-16,33 0 16,-33 34-16,33-34 0,0 0 15,-34 33-15,34-33 16,0 33-16,0 0 15,34 0-15,-34-32 0,33-1 16,0 0-16,33 0 16,-33-33-16,0 0 0,0 0 15,0 0-15,33 0 0,-33 0 16,0-33-16,1 0 16,-34 0-1,0-1-15,0-32 0,0 33 16,0 0-16,-34-33 15,34 33-15,0 0 0,0 0 16,0 0-16</inkml:trace>
  <inkml:trace contextRef="#ctx0" brushRef="#br0" timeOffset="109181.46">35256 21332 0,'-33'-165'31,"66"330"-31,-99-330 0,66 132 16,0 66-1,0 0-15,0 33 16,0 0-16,33 33 16,0-33-16,-33 34 0,33-1 15,0 0-15,-33 0 0,0 0 16,0 1-16,0-1 15,0-33-15,0 0 16,0 0-16,0-33 0,0 1 16,0-1-16,33 0 15,0-33 1,0 33-16,0-33 16,-33-33-16</inkml:trace>
  <inkml:trace contextRef="#ctx0" brushRef="#br0" timeOffset="109569">35719 21861 0,'33'-33'0,"-66"66"0,66-99 0,-66 33 0,0 33 31,33 33 0,0 0-31,-33 0 16,33 0-16,-33 33 0,-1-33 16,-32 1-16,33 32 15,0-33-15,0 0 0,33 0 16,-33-33-16,33 33 47,33-33-32,0 0 1,33 33-16,-33-33 0,0 33 16,34 0-1,-34 0 1,33 33-16,-33-32 0,0-1 16,0 0-16</inkml:trace>
  <inkml:trace contextRef="#ctx0" brushRef="#br0" timeOffset="109901.67">36479 21233 0,'0'-232'0,"-33"166"0,33 33 31,0 99-15,0 0 0,0 34-16,-33 32 15,33 0-15,0 34 0,-33 32 16,-33 33-16,33 1 16,-33 33-16,33-34 0,0-32 15,0-67-15,0 0 16,-1-33-16,34-33 0,0 34 15,-33-67-15,33 33 0,-33-33 16,33 0-16,-33-33 16,33 33-16,-33-33 0,66 0 15,0 0-15,0-66 0</inkml:trace>
  <inkml:trace contextRef="#ctx0" brushRef="#br0" timeOffset="110551.45">37174 21233 0,'0'-33'15,"0"66"17,0 33-17,0 0-15,0 33 16,0 1-16,33 32 0,0-33 16,-33 33-16,33 1 0,-33-34 15,33 33 1,-33-33-16,33-32 0,0 32 15,-33-66-15,33 33 0,-33-33 16,0 0 0,0 0-1,0-66 1,0 0-16,0-33 16</inkml:trace>
  <inkml:trace contextRef="#ctx0" brushRef="#br0" timeOffset="110957.34">37835 21530 0,'33'-132'0,"-66"264"0,66-297 0,-33 132 16,0 66 31,0 0-47,-33 0 0,33 33 15,-33 1-15,0-1 16,0 0-16,33 0 0,-33-33 16,0 33-16,0 0 0,0 0 15,0 1-15,0-34 0,0 0 16,0 33-16,33-33 16,-33 0-16,33 0 15,33 0 16,0-33-31,66 0 16,-33 0-16,0 33 0,33-33 16,-32 33-1,-1 0-15,0 1 0,0-1 16,-33 0-16,0 0 0,0-33 31</inkml:trace>
  <inkml:trace contextRef="#ctx0" brushRef="#br0" timeOffset="111552.08">38265 21497 0,'0'-66'0,"0"132"0,0-165 15,-33 66-15,33-33 0,-33 33 16,0 33-16,33-33 15,-33 0-15,33 66 32,0 33-17,0-33-15,33 33 0,0 33 16,-33-32-16,33 32 0,-33 0 16,33 0-16,0 0 15,-33 1-15,34-1 0,-34 0 16,33-33-16,-33 0 15,0-33-15,0 1 16,0-1-16,0-66 16,0-1 31,0 1-32,0 0-15,0-33 16,0 33-16,0-33 0,0 0 15,0 33-15,33-33 0,0 32 16,0 1-16,0 0 0,0 0 16,0 33-1,-33 33-15,33-33 16,0 33 0,-33 0-16,33 1 0,-33-1 15,0 33-15,33 0 0,-33-33 16,33 33-16,-33-33 15,0 0-15,33-33 0,-33 33 16,0 0-16</inkml:trace>
  <inkml:trace contextRef="#ctx0" brushRef="#br0" timeOffset="112113.32">39357 21960 0,'0'-99'0,"0"198"0,-33-231 0,33 99 16,-33 0-16,33 0 0,-33 0 15,33 0-15,-34 0 0,1 33 16,0-33-16,0 33 15,0 0-15,0 0 16,33 33-16,-33-33 16,0 33-16,33 33 0,-33-33 15,33 0-15,0 33 16,0 0-16,0-33 0,0 34 16,0-34-16,0 33 15,0-33-15,33 33 0,0-33 16,0-33-16,0 33 0,0-33 15,0 33-15,0-33 16,0 0-16,1-33 16,-1 33-16,-33-33 15,0-33-15,33 33 16,-33-33-16,0 0 16,0-1-16,0 1 0,0 33 15,0-33-15,-33 33 16,0 0-16,33 0 0,0 0 15,-34 33-15,34 33 16,0 0-16,0 0 16,0 0-16,34 0 15,-34 0-15,0 33 0,33 0 16,0 1-16,0-34 16,-33 0-16,33 0 0,0 0 15,0-33-15,0 0 16,-33-33-1,0 0 1,33 0-16</inkml:trace>
  <inkml:trace contextRef="#ctx0" brushRef="#br0" timeOffset="112667.52">39687 21630 0,'0'0'16,"-33"-100"-1,33 134 32,33-1-31,-33 0-16,34 33 15,-34-33-15,33 33 0,0 0 16,0 0-16,-33-33 16,0 34-16,33-34 0,-33 0 15,0 0 1,0-66-1,0-33 17,0 32-32,-33-32 15,33 0-15,-33 0 0,0 0 16,33 33-16,0-33 0,33 33 16,-33-34-16,33 34 0,0-33 15,33 33-15,-33 33 16,0-33-16,0 33 0,0 0 15,0 0-15,0 33 16,-33 0-16,34 0 16,-1 33-16,0 1 0,0-34 15,-33 33-15,0 0 16,33 0-16,-33 0 0,0 0 16,33-33-16,-33 1 15,33-34-15,0 0 16,0-34-16,0 1 15,0 0-15,0-33 0,33 0 16,-32 33-16,-1-33 0,0 0 16,0 33-16,0 0 15,0 33-15,-33 33 0,-33-33 16</inkml:trace>
  <inkml:trace contextRef="#ctx0" brushRef="#br0" timeOffset="113623.27">38596 23548 0,'-33'-165'0,"33"131"0,-33-32 0,0 66 16,0 0-16,0 0 15,0 0-15,0 0 0,0 33 16,-1 0-16,34 34 16,0-1-16,0 0 0,0 0 15,0 33-15,0-33 0,0 34 16,0-1-16,0-33 15,34 33-15,-34 0 0,0-32 16,33-1-16,-33-33 0,0 0 16,0 0-16,0-66 31,0 0-15,0 0-16,0-33 0,0-1 15,0-32-15,0 33 16,0 0-16,0-33 0,0 33 15,0-34-15,0 34 0,0-33 16,33 33-16,-33 0 16,33 0-16,-33 32 0,33-32 15,0 33-15,-33 0 0,33 0 16,0 0 0,0 33-16,-33 33 31,33 0-31,-33 0 15,33 0-15,-33 0 0,33 0 16,-33 34-16,33-1 16,-33 0-16,33 33 0,1-33 15,-34 0-15,0 1 0,33-1 16,-33-33-16,0 33 0,33-33 16,-33 0-16,0 0 15,33 0 1,-33 0-16</inkml:trace>
  <inkml:trace contextRef="#ctx0" brushRef="#br0" timeOffset="113829.47">38530 23879 0,'-33'0'0,"0"0"16,0-33-1,66-1 1,0 34-16,33-33 16,0 0-16,33 33 15,1-33-15,-1 33 0,-33 0 16</inkml:trace>
  <inkml:trace contextRef="#ctx0" brushRef="#br0" timeOffset="114300.6">39423 23515 0,'-33'-33'16,"33"66"62,33 0-63,0-33-15,0 0 16,0 0 0,-33-33 15,0 0-16,0 0-15,0 0 16,-33 0-16,33-1 0,-33 1 16,0 0-16,0 33 15,0 0-15,0 0 0,33 33 16,-33-33-16,33 33 0,-33 1 16,33-1-16,0 0 0,0 0 15,0 33-15,-34-33 16,34 33-16,0-33 0,0 33 15,34-33-15,-34 0 16,33 1-16,0 32 0,-33-33 16,33-33-16,0 33 0,0-33 15,33 0-15,-33 0 16,0-33-16,33 33 0,0-33 16,1 33-16</inkml:trace>
  <inkml:trace contextRef="#ctx0" brushRef="#br0" timeOffset="114867.17">40349 23416 0,'-33'-67'0,"66"134"0,-99-134 15,66 34-15,0 0 0,0 0 16,-33 0-16,33 0 0,-33 0 15,0 33-15,0 0 16,-1 0-16,1 0 16,0 33-16,0-33 0,0 33 15,0 0 1,33 0-16,0 0 0,-33 0 16,33 1-16,0-1 0,0 33 15,0-33-15,0 0 16,0 0-16,33 0 0,0 0 15,0 0-15,0 0 0,0-33 16,34 0-16,-34 0 16,0 0-16,0 0 0,0 0 15,0 0-15,0 0 16,0-33 0,0-33-16,0 0 0,-33 33 15,33-33-15,-33 33 0,-33 0 16,33-1-16,0 1 0,0 0 15,0 0 1,-33 33-16,33 33 47,0 0-47,0 0 16,0 34-16,0-34 0,33 0 15,-33 0-15,33 0 16,0 0-16,33 0 15,1-33-15,-1 33 16,33-33-16</inkml:trace>
  <inkml:trace contextRef="#ctx0" brushRef="#br0" timeOffset="115782.46">41407 23217 0,'-33'-66'0,"33"33"16,-33 0-16,0 33 15,0-33-15,-33 0 0,33 0 16,-33 0-16,33 33 16,-1 0-16,1 0 15,33 33-15,-33-33 16,33 33-16,-33-33 0,33 33 15,-33 0-15,33 33 16,-33 0-16,33 0 16,0-33-16,0 34 15,0-34-15,33 0 0,0 0 16,0 0-16,0-33 16,34 33-16,-34-33 0,0 0 15,33 0-15,-33 0 0,0 0 16,0-33-1,-33 0 1,33-33-16,-33 33 0,33-34 16,-33 1-16,0-33 15,0 33-15,0 0 0,0-33 16,0-1-16,0 1 16,0 0-16,-33 0 15,0-1-15,0 1 0,0 33 16,0 33-16,33 0 0,-33 33 15,33 33 17,0 0-32,0 33 15,33 33-15,-33 1 16,0-1-16,33-33 0,0 33 16,-33-33-16,33 34 0,0-1 15,-33-33-15,33 0 16,0-33-16,0 33 0,0-33 15,1-33-15,-1 33 0,0-33 16,-33 34-16,33-34 16,0 0-16,0-34 15,0 34-15,-33-33 0,33 0 16,0 0-16,-33 0 16,33-33-16,-33 33 0,0-33 15,0 33-15,0-33 0,0 33 16,0-1-16,0 1 0,0 0 15,0 0-15,-33 0 16,0 0 0,33 66-1,0 0 1,0 0-16,0 0 0,0 0 16,0 34-16,-33-34 0,33 33 15,0-33-15,0 0 16,0 0-16,33 0 0,-33 0 15,33-33-15,0 33 0,0-33 16,33 0-16,-33 0 16,1 0-16,32 0 0,-33 0 15,0 0-15,0 0 0</inkml:trace>
  <inkml:trace contextRef="#ctx0" brushRef="#br0" timeOffset="117340.74">42267 22953 0,'0'-33'0,"0"66"0,0-100 0,0 34 0,0 0 16,-33 0-1,33 0-15,-33 33 0,33 33 32,0 0-17,0 0-15,0 0 16,0 1-16,33 32 0,-33-33 15,0 0-15,0 0 16,0 0-16,0-66 63,0 0-48,0 0-15,0-33 0,-33-1 16,33 34-16,0 0 15,0 0-15,0 0 0,0 0 16,0 0-16,33 0 0,0 33 16,0 0-1,0-33-15,0 33 0,0 0 16,1 0-16,-34 33 0,33-33 16,-33 33-1,0 0-15,0 33 16,0-33-16,0 33 0,33-32 15,-33 32-15,0-33 16,33 0-16,-66 0 16,33-66 15,0 0-31,0 0 16,0 0-16,0 0 0,0-1 15,0-32-15,0 33 16,-33-33-16,33 33 0,33 0 15,-33 0-15,0 0 0,33 33 16,-33-33 0,33 33-16,-33 33 15,0 0 1,33 0 0,-33 33-16,0-33 15,33 0-15,-33 0 0,33 0 16,-33 0-16,33-33 0,-33 34 15,33-34 1,0 0 0,0-34-1,0 1-15,-33 0 16,33 0-16,1-33 0,-1 33 16,-33-33-16,0 33 15,0-33-15,0 33 16,0 0-16,0-1 0,0 1 15,0 66 32,0 1-47,0-1 16,0 33-16,0-33 16,0 0-16,0 0 0,33 33 15,66-66-15,-165 33 0,297-66 0,-429 99 16,396-132-16,-363 165 0,330-132 15,-297 66-15,198-33 0,33 0 0,-165 0 0,199-33 16,-233 66-16,133-33 0,0 0 0,1 0 16,-68 0-16,68 0 0,-68 0 0,68-33 15,-1 33-15,-33-66 0,33 33 16,-33 0-16,33-33 0,-33 33 16,0 0-1,0-33-15,0 32 0,0-32 16,0 33-16,0 0 0,-33 0 15,33 0-15,0 0 0,0 66 79,0 0-79,0 0 15,-33 33 1,33 0-16,-33 1 0,33-1 15,0 0-15,0 0 0,0 0 16,0 0-16,0 34 0,0-34 16,0 33-16,33 0 15,-33 0-15,33 1 0,-33-1 16,33 0-16,-33 0 0,33 0 16,-33 1-16,0-1 15,0 0-15,0-33 0,0 33 16,0-32-16,0-1 0,0-33 15,0 0-15,0 0 16,0 0-16,-33-33 0,33 33 16,-33-66 31,0 33-47,-34-33 0,34 33 15,-33-66-15,33 33 16,0 0-16,-33 0 0,66-34 15,-33 1-15,33 0 0,0 0 16,0 0-16,33-33 16,0-1-16,0 1 0,0 0 15,33-33-15,-33 32 0,34 34 16,-34-33-16,33 33 16,-33 0-16,0 33 0,0 0 15,0 33-15,0 0 16,-33-33-16</inkml:trace>
  <inkml:trace contextRef="#ctx0" brushRef="#br0" timeOffset="117527.07">44119 22655 0,'-99'-99'16,"132"99"-1,-33 33 17,0 0-17,-33 0-15,0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2:45:37.28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41077 5854 0,'0'33'47,"0"0"-31</inkml:trace>
  <inkml:trace contextRef="#ctx0" brushRef="#br0" timeOffset="729.14">42267 5722 0,'-132'-133'15,"33"34"1,33 66-16,-1-33 0,1 33 16,-33 0-16,33 0 0,-33 0 15,-34 0-15,1-1 0,0 1 16,-1 0-1,-32 33-15,0-33 0,32 33 16,34 0-16,33 33 0,0-33 16,33 33-16,-33 0 0,33 34 15,0-34 1,0 66-16,-1 0 0,1 0 16,33 34-16,33-1 0,-33-33 15,34 33-15,32-32 16,0 32-16,0-33 0,33 0 15,-33 1-15,34-1 0,-34-33 16,33 0 0,33-33-16,0 0 0,34-33 15,-34 0-15,34 0 16,-34-33-16,0-33 0,0 33 16,1-33-16,-1 33 0,-33-33 15,0-34-15,-32 34 0,-1 0 16,0-33-16,-33 0 15,-33 32-15,33-32 0,-33 33 16,-33 0-16,0-33 0,0 33 16,-33-1-16,-34-32 15,-32 33-15,-33 0 16,-67 0-16,34 33 0,-34 33 16,1-33-1,32 66-15,-65 33 16,-1 66-16,1 0 0,-1 67 15,33-1-15,34 34 0</inkml:trace>
  <inkml:trace contextRef="#ctx0" brushRef="#br0" timeOffset="30108.57">0 13692 0,'0'99'15,"0"-32"1,0-34 0,0-66 109,0-1 125,0-65-250,0-33 15,0 0-15,0 32 16,33 1-16,33 66 0,-33 0 16,0 0-16,0 33 0,-33 33 31,0 0-16,0 0-15,-33 0 0,0 0 16</inkml:trace>
  <inkml:trace contextRef="#ctx0" brushRef="#br0" timeOffset="30423.84">0 13494 0,'0'66'94,"33"99"-78,33 34-16,0-1 15,34-32-15,-34-67 0,0-33 16,0 0-16,-33 0 0,0-33 15,0 0-15,0 0 0,-33 0 16,33 1-16,0-34 31,34 0-31,-67-34 32,0 1-32</inkml:trace>
  <inkml:trace contextRef="#ctx0" brushRef="#br0" timeOffset="30924.54">992 13560 0,'0'0'0,"-66"-66"15,33 66 1,0 0-16,0 0 0,0 33 16,0-33-1,0 0 1,33 33 0,0 33-16,0-33 0,0 33 15,0 0-15,0 1 16,0-1-16,0 0 15,33 0-15,0-33 0,0-33 16,0 33-16,0-33 0,0 0 16,0 0-16,33 0 15,-33-33-15,0 0 0,0 0 16,1 0 0,-1-33-16,0 0 0,-33-1 15,0 34-15,0-33 0,0 33 16,-33 0-16,0 33 0,-1-33 15,1 0-15,0 33 16,33-33-16,-33 33 16,0-33-16,33 0 15,0 0 1,33 33-16,0-33 16,-33-1-16</inkml:trace>
  <inkml:trace contextRef="#ctx0" brushRef="#br0" timeOffset="31287.56">1191 13097 0,'0'-33'0,"-33"33"15,33-33 1,0 66 15,33-33-15,0 33-1,0 33-15,33 0 0,-33 0 16,33 0-16,-33-32 0,0 32 16,0-66-16,-33 33 0,0 0 15,33-33-15,-66-33 63,33 0-63,-33-33 0,-33-1 15,33 1-15,0 33 0,33-33 16,0 33-16,-33-33 16,33 33-16,33-33 0,0 33 15,0-34-15,0 34 0,0-33 16,0 33-16</inkml:trace>
  <inkml:trace contextRef="#ctx0" brushRef="#br0" timeOffset="31659.46">1521 12502 0,'0'33'63,"33"0"-63,0 0 0,34 0 15,-34 0-15,0 0 0,0 0 16,0 0-16,0 0 16,-33 0-16,-33-66 78,0 0-78,-33-33 15,33 33-15,0-33 0,-34 0 16,67-1-16,-33 1 16,33 33-16,0 0 0,0 0 15,33 0-15,-33 0 0,33 0 16,1 33-16</inkml:trace>
  <inkml:trace contextRef="#ctx0" brushRef="#br0" timeOffset="32132.69">1819 12138 0,'0'33'0,"0"-66"31,33-33 31,0-1-62,33-32 16,-33 33-16,0 33 16,-33 0-16,-33 33 0,0 0 15,33-33 1,-33 33-16,0 0 15,0 33 1,0 33-16,33 0 16,-33 0-16,33 1 15,0-1-15,0 0 0,0 0 16,33-33-16,0 0 0,0 0 16,33 0-16,-33 0 15,0-33-15,34 0 0,-34 0 16,0-33-16,33 33 0,-33-33 15,0-33-15,33 33 16,-33-33-16,0 0 0,0 0 16,-33 32-16,-33-32 0</inkml:trace>
  <inkml:trace contextRef="#ctx0" brushRef="#br0" timeOffset="32663.55">2183 11542 0,'0'-33'16,"0"66"47,33 1-63,-33-1 15,33 33-15,0-33 0,0 0 16,0 33-16,0-33 0,0 0 15,0-33-15,-33 33 16,-33-33 47,33-33-63,-33 33 0,0-66 15,-33 33-15,33 0 0,0 0 16,0 0-16,33-33 15,0 33-15,0-1 0,0-32 16,0 33-16,33 0 16,-33 0-16,33 0 0,0 0 15,0 0-15,0 33 16,0 0-16,0 33 0,33-33 16,-32 33-16,-1-33 15,0 66-15,0-33 0,0 0 16,0 0-16,-33 0 15,33-33-15,-33 34 0,0-68 63,0 1-63,-33-33 0</inkml:trace>
  <inkml:trace contextRef="#ctx0" brushRef="#br0" timeOffset="33040.11">1951 10253 0,'0'0'0,"-66"-133"0,66 100 16,-33 33-16,33-33 0,33 66 46,0 0-30,0 33-16,0-32 0,34 32 16,-1 33-16,0-33 0,0 0 15,0 33-15,0-32 16,0-1-16,1 0 0,-1 0 16,0 0-16,-33-33 0,33 0 15,-33 0-15,33 0 16,-33-33-1,0 33-15,0-33 0,1 0 32,-1-33-32,0 33 0,33-33 15,-33 0-15,0-33 0,-33 0 16,0 0-16</inkml:trace>
  <inkml:trace contextRef="#ctx0" brushRef="#br0" timeOffset="33345.97">2183 10947 0,'-66'33'0,"132"-66"0,-165 99 0,66-66 16,66 0-1,-33-33-15,33-33 16,0 0-16,33 0 15,33-33-15,0-34 16,1 1-16,-1 0 16,33-1-16,0-32 0,-32 66 15,-34 0-15,0 66 0,-66-1 16,0 68 15,0-1-31,0 33 0,0 0 16,0-33-16,0 0 15,0 0-15</inkml:trace>
  <inkml:trace contextRef="#ctx0" brushRef="#br0" timeOffset="53581.56">0 17760 0,'0'0'0,"0"-66"0,0 33 16,0 0-16,0 0 46,0 0-14,0 0-17,0 0 32,0-1-16,0 1-15,0 0 0,0 66 15,0-66-15,0 0-1,0 0-15,0-33 0,0 33 16</inkml:trace>
  <inkml:trace contextRef="#ctx0" brushRef="#br0" timeOffset="54598.05">0 17264 0,'0'0'0,"0"-66"16,0 99 93,0 0-93,0 66-16,0 0 0,0 1 15,0-1-15,0-33 16,0 0-16,0 0 0,33 1 16,0-34-16,0 33 0,0-33 15,0 0-15,0 0 16,-33-66 31,-33 0-47,33 0 15,-66 0-15,33-33 0,0 32 16,0-32-16,33 0 16,0 0-16,0 0 0,0 0 15,0 0-15,0-1 0,0 34 16,0-33-16,0 33 15,0 0-15,0 0 16,0 0-16,0 0 0,0 66 63,0 0-48,0 0-15,0 0 16,0 0-16,66 0 15,0-33-15,0 33 16,34 0-16,-34-33 0,0 33 16,-33 1-16,33-34 0,-33 0 15,0 33-15,0-33 16,-66-33 46,33-1-62,-33 1 0,-33-66 16,33 33-16,-33 0 0,0 0 16,33 0-16,-33-1 15,-1 1-15,34 0 16,-33 33-16,0-33 0,66 0 16,0 33-16,0 0 0,0 0 15,0 0 1,0-1-16</inkml:trace>
  <inkml:trace contextRef="#ctx0" brushRef="#br0" timeOffset="55141.59">397 16669 0,'0'66'0,"0"-33"16,0-66-1,33 33 17,0 0-32,0 0 15,0 0-15,0 0 0,0 0 16,0 0-16,0 0 0,1 0 15,-1-33-15,0 0 16,0 0-16,-33 0 0,33 0 16,-33-1-16,0 1 0,0 0 15,0 0 1,-33 33 0,0 0-1,0 0 1,0 0-1,33 33-15,-34 0 16,1 34-16,0-1 16,33 0-16,0-33 15,0 33-15,0-33 0,0 0 16,33 0-16,0 0 0,1 0 16,-1-33-16,33 33 15,-33-33-15,33 34 0,-33-34 16,33-34-16,-33 34 15,0 0-15,33-33 0,-32 0 16,-1 0-16,0 0 16,-33-33-16,33 0 15,-33 0-15</inkml:trace>
  <inkml:trace contextRef="#ctx0" brushRef="#br0" timeOffset="55439.58">1124 16206 0,'-99'0'0,"132"0"32,0 0-1,0 0-31,34 0 15,-34 0-15,33 33 0,-33-33 16,33 0-16,-33 33 0,33 0 16,-33-33-16,33 0 15,-32 0-15,-1 0 16,0 0-16,0 0 16</inkml:trace>
  <inkml:trace contextRef="#ctx0" brushRef="#br0" timeOffset="55719.92">1422 15941 0,'0'0'0,"-33"0"0,0 0 16,33 33 46,0 0-62,0 33 16,0 1-16,33 32 15,-33 0-15,0-33 0,0 0 16,0 0-16,0 1 16,33-1-16,-33-33 15,0 0-15,0 0 0,33-33 16,-33-33-1</inkml:trace>
  <inkml:trace contextRef="#ctx0" brushRef="#br0" timeOffset="56206.06">1025 15313 0,'-132'66'0,"264"-132"0,-297 132 0,198-66 62,0-33-62,33-33 16,0 0-16,34-1 0,-34 1 16,0-33-16,0 33 0,0-33 15,0 66-15,0-34 0,-33 34 16,1 0 0,-34 66-1,0 0 1</inkml:trace>
  <inkml:trace contextRef="#ctx0" brushRef="#br0" timeOffset="56500.49">1521 14784 0,'-33'33'0,"0"-33"0,33 33 15,-33-33-15,33 33 63,0 0-63,0 33 15,0 0-15,33 0 16,0 34-16,0-34 0,0 0 16,0 0-16,34 33 0,-34-33 15,0 0-15,0-32 16,0 32-16,0-33 0,0 0 16,0 0-16,0 0 15,0-33 1</inkml:trace>
  <inkml:trace contextRef="#ctx0" brushRef="#br0" timeOffset="56914.88">2051 15048 0,'0'0'0,"-34"0"16,1 0-16,0 0 15,0 0 1,0 33-16,33 0 16,0 0-1,0 0 1,0 1-16,0-1 0,0 33 15,0 0-15,0-33 0,0 33 16,33-33-16,0-33 16,0 33-16,0-33 0,1 33 15,-1-33-15,0-33 0,33 33 16,-33 0-16,0 0 16,0-33-16,-33 0 0,33 0 15,-33 0-15,33 0 16,-33-33-16,0 33 0,-33 0 0,33-34 15,-33 34-15,0 0 16,0 0-16,0 0 16,0 0-1,33 0-15,0 0 0,0 0 16,33 33-16</inkml:trace>
  <inkml:trace contextRef="#ctx0" brushRef="#br0" timeOffset="57533.6">2381 14717 0,'0'0'0,"0"34"94,33-1-94,-33 0 15,33 33-15,34 0 0,-34 0 16,0 0-16,33 0 0,-33 1 16,0-1-16,0 0 15,33-33-15,-33 33 16,0 0-16,33-33 0,-66 0 16,34 0-16,-1 0 15,-33-66 32,-33 0-31,-1-33-16,-32 0 0,33 0 15,-33 0-15,0 0 16,33-1-16,-33 1 0,33 33 16,0-33-16,0 33 0,-1-33 15,1 0-15,33 33 16,-33 0-16,33 0 0,0-1 15,0 1-15,33 0 16,-33 0-16,33 33 16,1-33-16,-1 33 0,0 0 15,0 0-15,33 0 0,-33 0 16,0 33-16,0-33 0,0 66 16,0-33-1,0 34-15,-33-1 0,33-33 16,-33 33-16,0 0 15,-33-33-15,0 0 16,0 0-16,0 0 0,-33-33 16,33 0-16,0 0 0,0 0 15,0-33-15,33-33 16,-33 33-16</inkml:trace>
  <inkml:trace contextRef="#ctx0" brushRef="#br0" timeOffset="57924.65">2910 14056 0,'-33'33'0,"33"-66"62,33 0-46,0-33-16,34 0 0,-34-1 15,33 34-15,-66 0 16,33 33-16</inkml:trace>
  <inkml:trace contextRef="#ctx0" brushRef="#br0" timeOffset="58407.83">3175 13064 0,'0'0'0,"-33"-66"16,0 66 0,33 33 30,33 0-30,0 0-16,0 33 0,0 0 16,33 0-16,-33 0 0,0-32 15,34 32-15,-34-33 16,0 33-16,33-33 0,-33 0 16,0 0-16,33 0 0,-33-33 15,0 0-15,-33 33 0,33-33 16,0 0-16,-33-33 15,34 33-15,-34-66 0,33 33 16,0-33-16,-33-33 0,0 32 16,0 1-16,0-33 15,0 33-15,0 0 0,-33 0 16,0 0-16,-1-1 0,1 1 16,-33 33-16,33 0 15,0 0-15,0 33 0,33-33 16,-33 33-16,0-33 15,66 33 17,33-33-17,-33 0-15,0-33 16</inkml:trace>
  <inkml:trace contextRef="#ctx0" brushRef="#br0" timeOffset="58880.89">4101 11972 0,'0'-33'0,"-66"33"15,33 0 1,33 33 0,0 0-1,0 34-15,-33-1 0,33 0 16,0 33-16,-33-66 15,33 33-15,33-33 0,-33 0 16,0 1-16,33-1 16,-33 0-16,33-33 15,-33-33-15,33 33 16,-33-33 0,33-1-16,0 1 0,0 0 15,0 0-15,0 33 16,0-33-16,34 0 0,-34 33 15,0 0-15,0 0 0,0 0 16,0 33-16,0-33 16,0 33-16,0 33 0,0-33 15,-33 34-15,33-34 0,-33 0 16,0 33-16,0-33 16,-33 33-16,0 0 0,0-33 15,0 0-15,0 34 0,0-34 16,0-33-16,0 33 15,0-33-15,33-33 16,0 0-16,-33 0 0,33-34 16,0 1-16</inkml:trace>
  <inkml:trace contextRef="#ctx0" brushRef="#br0" timeOffset="59475.64">4498 11542 0,'0'-33'0,"0"66"0,0-99 16,0 33-1,0 66 1,0 0 0,33 0-16,-33 34 15,33-1-15,33 33 0,-33 0 0,0 0 16,0 1-16,0-1 15,1 33-15,-1-33 16,-33 34-16,33-67 0,-33 0 16,33 0-16,-33-99 47,0-33-47,0 0 15,0 0-15,0-34 0,-33 34 16,0-33-16,0 0 0,33-34 15,-34 34-15,1 0 16,0 33-16,0-33 0,33 33 16,-33 32-16,33 1 0,-33 0 15,33 0-15,0 0 16,33 66 15,33 0-15,0 0-16,1 34 0,-1-34 15,0 33-15,0 33 16,33-33-16,-66 0 0,34 0 16,-1 1-16,-33-1 0,0 0 15,33-33-15,-66 0 0,33 0 16,-33 0 0,33-33-1,-33 33 1,0 0-16,0-66 15,-33-66-15,-33 0 0</inkml:trace>
  <inkml:trace contextRef="#ctx0" brushRef="#br0" timeOffset="59658.64">4862 12105 0,'-66'132'0,"66"-165"31,66-33-15,0 0-16,33-1 16,0-32-16,1 0 15,-1 33-15,-33 0 0,0 0 0,-33 33 16</inkml:trace>
  <inkml:trace contextRef="#ctx0" brushRef="#br0" timeOffset="60660.39">33 18984 0,'-33'33'0,"33"0"62,0 0-62,0 66 0,0-33 16,0 67 0,66-34-16,-33 33 0,33-33 15,1 34-15,-34-34 0,33 0 16,0-33-16,0 0 15,0-32-15,33-1 0,-32 0 16,32-33-16,0 0 0,0 0 16,-33 0-16,34-33 15,-34 0-15,-33-1 0,0 1 16,-33-33-16</inkml:trace>
  <inkml:trace contextRef="#ctx0" brushRef="#br0" timeOffset="61349.67">0 19480 0,'0'33'0,"0"-66"47,0 0-31,0 0-16,0 0 0,0-33 15,33-1-15,0 34 0,33-33 16,-33 33-16,0 0 0,1 0 16,-1 0-16,0 0 15,-33 0-15,33 33 0,-33-33 16,33 33-1,-33 33 1,0 0 0,0 33-16,0-33 15,0 0-15,0 0 16,0 0-16,0 0 0,0 0 16,0 1-16,0-1 15,0-66 63,0-1-78,33 1 0,33-33 16,-33 33-16,0 33 16,0-33-16,33 33 0,-33 0 15,34 33-15,-1-33 0,-33 33 16,33 0-16,-33 0 15,0 0-15,0 1 0,0 32 16,-33-33-16,0 33 16,-33 0-16,0 0 15,-33 0-15,33 0 0,-33-32 16,33-1-16,-33-33 0,32 0 16,1 0-16,0 0 15,0 0-15,33-33 0,0-1 16,0 1-16,0 0 15,0-33-15</inkml:trace>
  <inkml:trace contextRef="#ctx0" brushRef="#br0" timeOffset="62136.3">893 19282 0,'33'0'31,"0"0"-31,0 0 16,33 0-16,-33 0 0,0 0 16,1 0-1,-1 0 32,-33-34-31,-33 1-1,33 0-15,-34 0 0,-32-33 16,33 33-16,0 0 0,-33 0 16,33 0-16,-33 0 0,33-33 15,-33 32-15,33 34 16,-1-33-16,34 0 0,-33 33 15,0-33-15,0 33 16,0 0 0,0 0-16,0 0 15,0 33 1,0 0 0,33 0-16,-33 1 0,0-1 15,0 0 1,33-66 15,33 0-15,0-1-16,0-32 0,33 0 15,-33 33-15,33-33 16,-33 33-16,0 33 0,0-33 16,1 0-16,-1 33 31,0 0 0,0 33-31,0 0 0,33 0 16,0 33-16,0-33 0,0 0 15,1 33-15,-34-33 0,33 1 16,-33-1-16,0 0 16,0 0-16,-33 0 0,33-33 15,-33 33-15,33-33 16,-33-66 31,0 33-32</inkml:trace>
  <inkml:trace contextRef="#ctx0" brushRef="#br0" timeOffset="62742.09">1389 18455 0,'33'0'31,"-33"33"-15,33 0-16,0 0 16,0 0-16,-33 0 15,33-33-15,-33 33 16,0 0-1,-33-33 32,33-33-31,-33 0-16,0-33 16,33 33-16,0-33 15,0 33-15,0 0 0,33-1 16,0 1-16,0 33 0,0-33 15,1 33-15,32 0 0,-33 0 16,0 0-16,33 0 16,-33 0-16,0 33 0,0 0 15,0-33-15,-33 34 16,0-1-16,33-33 16,-33-33 30,-33 33-30,33-67-16,-33 34 0,-33 0 16,33-33-16,0 33 0,0 0 15,0 0-15,0 0 0,0 0 16,0 0-16,-1 0 16,1 0-16,0 33 0,33-34 15,-33 34-15,0 0 16,33-33-16,0 66 15,-33-33 1,0 0-16</inkml:trace>
  <inkml:trace contextRef="#ctx0" brushRef="#br0" timeOffset="63203.59">1124 18157 0,'-99'66'0,"198"-132"0,-231 132 16,165-99 15,33 0-15,1-33-16,-1 0 16,-33 33-16,0 0 0,0 0 15,33-1-15,-33 1 0,0 0 16,0 0-16,0 0 15,-33 0-15,33 0 0,0 0 16,1 66 47,-1 0-63,0 0 15,33 33-15,-33 0 0,33-32 16,0 32-16,-33-33 0,0 0 15,0 33-15,1-66 16,-1 33-16,0 0 0,-33 0 16,33-33-16,-33 33 0,33-33 15,-33 33-15,0-66 47,0-33-31</inkml:trace>
  <inkml:trace contextRef="#ctx0" brushRef="#br0" timeOffset="64231.17">1885 17562 0,'0'-66'0,"0"132"0,0-166 16,0 67-1,0 0 1,33 0-16,0 0 0,0 33 16,0-33-16,1 33 0,32-33 15,-33 33-15,33 0 16,-33 33-16,0-33 0,33 33 16,-33 33-16,0-33 0,0 34 15,0-1-15,1 0 16,-1 0-16,-33 0 0,0 0 15,0-33-15,0 0 0,0 1 16,-33-34 0,-1 0-16,-32 0 15,33 0-15,0-34 0,0 34 16,0-33-16,0 0 0,33 0 16,-33 0-16,33 0 15,0 0-15,0 0 0,0 0 16,0 0-16,0 0 15,33 0-15,0 33 0,0 0 16,0-33-16,0 33 0,33 0 16,1 0-16,-34 0 15,33 0-15,-33 0 0,33 0 16,-33 0-16,0 0 0,0 33 16,0-33-16,0 0 15,0 0-15,-33-33 78,-33-1-78,0 1 16,0-33-16,0 33 0,0-33 16,0 33-16,0 0 0,0-33 15,0 33-15,33-33 0,-33 32 16,33 1-16,-33 0 15,33 0-15,0 0 16,0 0 0,0 0-1,33 33 1,0-33 0,0 33-16,33 33 15,-33-33-15,33 33 16,-33 33-16,0-33 0,33 33 15,-32 1-15,-1-1 16,0-33-16,0 33 0,0-33 16,-33 0-16,33-33 0,-33 33 15,0-66 48,-33 0-48,-33-33-15,0-33 16,-34-1 0,34 1-16,-33-33 0,33 33 15,0-34-15,33 67 0,33-33 16,0 33-16,0 0 0,33 0 16,0 0-16,33 32 15,-33 1-15,33 0 16,33 33-16,-33 0 0,34 0 15,-1 0-15,-33 33 16</inkml:trace>
  <inkml:trace contextRef="#ctx0" brushRef="#br0" timeOffset="65477.68">3307 16338 0,'0'0'0,"-33"0"16,33 33-16,0 0 47,0 0-32,0 0-15,0 0 16,0 0-16,0 1 15,0-1 1,0 0-16,0 0 16,-33-33-1,0 0 1,0 0-16,0 0 16,0-33-16,0 0 0,0 0 15,33-1-15,0 1 16,0 0-16,0 0 0,0 0 15,0-33-15,0 33 16,33-33-16,0 33 0,0 33 16,0-33-16,0 33 0,0 0 15,0 0-15,0 0 16,0 0-16,0 0 0,1 0 16,-1 0-16,-33 33 0,33-33 15,-33-33 32,0 0-31,-33-34-16,33 34 15,-33 0-15,-1-33 0,1 33 16,33 0-16,-33 0 0,33 0 16,-33 33-1,66 0 16,-33 33-15,33 33-16,0 0 0,34 0 16,-1 1-16,0 32 0,0-33 15,-33 0-15,33 0 16,-33-33-16,0 0 0,0-33 16,-33 33-16,0-66 46,-33 33-46,0-33 0,0 0 16,-33-33-16,0 33 16,33-33-16,0 0 0,-33 0 15,33 32-15,0-32 0,-1 33 16,1 0-16,0 0 0,33 0 16,0 0-1,0 0 1,33 0-16,0 0 15,1-33-15,-1 32 16,0-32-16,33 0 0,-33 0 16,0 0-16,0 0 0,0 33 15,0 0-15,-33 0 16,0 66 15,0 0 0,0 0-31,0 33 0,0 0 16,0 33-16,33-33 16,0 1-16,-33 32 0,33-33 15,0 0-15,1 0 0,-1-33 16,0 33-16,0-32 16,0-1-16,0 0 0,0-33 15,0 33-15,0-33 0,33 0 16,-33 0-16,0-33 15,0 33-15,1-33 0,-1 33 16,-33-67-16,0 34 0,0-33 16,0 33-16,-33-33 15,-1 33-15,1 0 0,0 0 16,0 33-16,0 0 16,0 0-16,0 33 0,0 0 15,33 33-15,-33-33 16,33 33-16,0-33 15</inkml:trace>
  <inkml:trace contextRef="#ctx0" brushRef="#br0" timeOffset="66026.89">4200 15081 0,'-99'-66'16,"99"99"-1,33 0 1,-33 0-16,33 33 0,0-32 16,0 32-16,0 0 15,0-33-15,1 33 0,-1 0 16,0-33-16,0 0 0,0 0 15,0 0-15,0 1 16,-33-68 47,0-32-63,0 0 0,-33 33 15,33-33-15,0 0 16,0 0-16,0 33 0,0 0 15,0-1-15,33 1 0,-33 0 16,33 33 0,0 0-16,0 0 15,0 33-15,0-33 0,33 33 16,-32 34-16,-1-34 16,0 0-16,0 33 0,0-33 15,-33 33-15,33-33 0,0 0 16,-33 0-16,33-33 15,-33-33 32,-33 33-31</inkml:trace>
  <inkml:trace contextRef="#ctx0" brushRef="#br0" timeOffset="66798.64">4134 15048 0,'-33'33'0,"33"-66"31,33 33-31,-33-33 16,66 0-16,-33-33 15,33 0-15,1 0 0,-1-1 16,0-32-16,0 33 0,-33 0 16,33 0-16,-33 0 15,33 33-15,-66 0 0,34-1 16,-34 68 46,0 32-46,0 0-16,0 33 16,0-33-16,0 33 0,0-32 15,0-1-15,-34 33 16,34-66-16,0 33 0,0-33 16,0 0-16,34 0 15,-1-33 1,0 0-1,0 0-15,0 0 0,0 0 16,0 0-16,33-33 16,0 0-16,-33 0 15,0 33-15,1-33 0,-1 33 16,0 0-16,-33-33 0,33 33 16,0 0-16,0 0 15,-33-33 79,-33 33-94,0-66 16,0 33-16,-33-33 0,-1-1 15,1 1-15,0 0 0,33 0 16,-33 0-16,33 0 15,0 33-15,0 0 0,0-1 16,33 1 0,0 66-1,33 1 1,0-1-16,-33 0 0,0 0 16</inkml:trace>
  <inkml:trace contextRef="#ctx0" brushRef="#br0" timeOffset="67078.12">5325 15081 0,'0'99'0,"0"-198"0,33 265 16,-33-133-16,33 0 16,0-33-16,0 0 15,0 0-15,0 0 16,0 0-16,-33-33 47,0 0-32,-33 33 1,0 0 15,33-33-31,-33-1 16</inkml:trace>
  <inkml:trace contextRef="#ctx0" brushRef="#br0" timeOffset="67380.11">5358 13957 0,'-99'33'0,"198"-66"0,-231 33 15,132-33-15,33 0 16,33-34 0,0-32-16,33 0 0,-33 0 15,33 33-15,1-34 16,-34 34-16,0 33 0,-33 0 16,0 0-16,0 33 0,-33-33 15,0 66-15,0 0 31,-33 33-15,0 0-16,0 1 0,0-1 16,-33 0-16</inkml:trace>
  <inkml:trace contextRef="#ctx0" brushRef="#br0" timeOffset="68926.89">463 20704 0,'-66'0'0,"132"0"0,-165 33 0,66 0 16,0-33-16,0 33 16,0 0-16,-1-33 15,34 33-15,-33-33 0,0 33 16,0 0-16,0 0 16,0-33-1,33 33-15,-33 0 0,33 34 16,0-34-16,0 0 0,0 33 15,0-33-15,0 0 16,0 0-16,0 0 16,0 0-16,0 0 0,0 0 15,33 33-15,0 1 16,0-34-16,33 33 0,-33-33 16,34 0-16,-1 33 0,-33-33 15,33-33-15,-33 33 16,33-33-16,0 33 0,0-33 15,-32 0-15,32 0 0,0 0 16,-33 0-16,33 0 16,-33 0-16,-33-33 31,0 0-15,-33 0-1,0 0-15,0-33 0,0 33 16,0 0-16,0 33 15,33-33-15,-33 33 0,33-33 16,-33 33-16,-1 0 16,34 33-1,0-66 48,34 0-48,-1-34-15,33 1 16,-33 33-16,-33 0 0,33 0 16,-33 66 46,0 0-46,33 0-1,0 0-15,0 0 0,0 0 16,33 1-16,-33-1 0,34 0 16,-1 0-16,-33-33 15,0 0-15,0-33 16,-33 0-16,33 0 16,-33-34-16</inkml:trace>
  <inkml:trace contextRef="#ctx0" brushRef="#br0" timeOffset="69632.95">1025 20737 0,'-99'-66'0,"198"132"0,-264-165 16,165 132 30,33-33-46,0 33 16,0 0-16,0 0 16,33 0-16,0 33 0,1 0 15,-34 0-15,0-33 0,0 0 16,0 1-16,0-34 0,-33 33 16,0-66 46,-33-1-46,-33-32-16,33 33 0,-33-33 15,32 0-15,-32 33 16,33-33-16,0 0 0,0 33 16,33-34-16,-33 1 0,33 0 15,0 0-15,0 0 0,33 33 16,-33-33-16,33 32 15,33 1-15,-33 0 16,0 0-16,1 33 0,-1 0 16,0 33-16,-33 0 15,0 0-15,33 34 16,-33-1-16,0-33 16,0 33-16,0 0 0,0 0 15,0-33-15,0 34 0,-33-1 16,33-33-16,0 0 15,-33 0-15,0-33 32,66 0-17,0 0 17,0 0-32,0 0 15,33 0-15,0 0 16,0-33-16,33 33 0,-65 0 15,32-33-15,0 33 0,-33 0 16,0 0-16,0-33 16,-33 0-16</inkml:trace>
  <inkml:trace contextRef="#ctx0" brushRef="#br0" timeOffset="70075.28">1488 19910 0,'-33'-33'0,"66"66"0,-99-66 16,99 33-1,-33 33 17,33-33-32,0 33 15,0 33-15,34-33 0,-1 33 16,-33 0-16,33 1 0,-33-34 15,0 33-15,0-33 16,0 0-16,0 0 0,0 0 16,0-33 15,-66 0-15,33-33-16,-33 33 15,0-33-15,-33 0 16,0 0-16,33-33 0,-33 33 15,33 0-15,0-34 0,-34 1 16,67 0-16,-33 0 0,0-33 16,33 33-1,-33-34-15,66 34 0,-33-33 16,33 66-16,-33 0 0,33 0 16,0 33-16,34 0 15,-34 0-15,0 0 0,0 0 16</inkml:trace>
  <inkml:trace contextRef="#ctx0" brushRef="#br0" timeOffset="70279.45">1753 19943 0,'-33'66'0,"66"-132"0,-66 99 16,0-33-16,66 0 15,0-33 1,0 0 0,0 0-1,0 0-15,0-33 0,0 33 16</inkml:trace>
  <inkml:trace contextRef="#ctx0" brushRef="#br0" timeOffset="70479">2084 20274 0,'0'0'0,"0"66"0,0-33 15,0-66 32,33 33-47,0-33 16,0-33-16,33-1 0,0-32 15,0 33-15,-33-33 0</inkml:trace>
  <inkml:trace contextRef="#ctx0" brushRef="#br0" timeOffset="70974.84">2745 18852 0,'0'0'0,"-33"-67"16,0 67-16,0 0 16,66 0-1,-33 33 17,0 1-17,33-34-15,33 66 16,-33 0-16,33 33 0,0 0 15,1-33-15,-1 1 16,-33-1-16,0 0 0,0-33 16,0 0-16,-33 0 15,0-66 32,-66 0-47,33-33 0,-33 0 16,0 0-1,-34-34-15,34 34 0,-33-33 16,33 0-16,0-1 0,0 1 16,32 0-16,1 33 15,0-33-15,33 33 0,33-1 16,-33 1-16,33 0 0,1 0 16,32 33-16,-33 0 15,33 0-15,0 0 16,33 33-16,0 0 0,1 0 15,-34 0-15</inkml:trace>
  <inkml:trace contextRef="#ctx0" brushRef="#br0" timeOffset="71453.92">3175 18422 0,'-33'33'0,"66"-66"0,-99 99 15,33-66 1,66 0 0,-33-33 15,33 33-15,0 0-16,0 0 15,0 0-15,0 0 16,0 33-1,0 0-15,0 0 0,1 0 16,-34 33-16,33-33 0,0 33 16,-33-33-16,0 0 0,0 1 15,0-1-15,0 0 16,-33-33-16,33 33 0,-33-33 16,-1 0-16,1 0 0,0-33 15,0 0 1,0-34-16,0 34 15,33 0-15,0 0 16,0 0-16,33 33 16,0 0-1,0 0 1,0 0-16,0 0 16,1 0-16,-1 0 0,0 0 15</inkml:trace>
  <inkml:trace contextRef="#ctx0" brushRef="#br0" timeOffset="71872.62">3539 18091 0,'0'0'0,"-132"0"0,98 0 15,1 0-15,0 0 16,33 33 0,0 0-16,0 0 15,0 0-15,0 0 16,0 33-16,0 1 0,33-1 16,0-33-16,-33 33 0,34-33 15,-1 33-15,0-33 16,0-33-16,0 33 15,0-33-15,0-33 0,0 33 16,0 0-16,0-33 16,-33 0-16,0 0 15,0 0 1,0 0-16,-33 33 16,0-33-16,0 33 15,-33 0-15,33 0 16,33 33-16,-33 0 15,33 0-15,0 0 16,-33 0-16,33 0 0,33-33 16</inkml:trace>
  <inkml:trace contextRef="#ctx0" brushRef="#br0" timeOffset="73383.69">3407 18223 0,'-67'-33'0,"134"66"0,-167-99 0,133 66 31,0-33-15,34 0-1,-34 33-15,0 0 0,0 0 16,0 0-16,0 0 15,0 0-15,-33-33 47,-33 0-31,33 0-16,-33 0 16,0 0-16,0 33 0,33-34 15,0 68 48,33-1-63,0 33 0,33 0 15,0 0-15,-33 0 0,33 0 16,-33 0-16,1-32 16,-1-1-16,0 0 0,0-33 15,-33 33-15,-33-66 63,0 0-48,0 0-15,-1-34 0,-32 1 16,33 33-16,0-33 0,0 33 16,0-33-16,33 33 15,-33-33-15,33-1 0,0 34 16,0-33-16,0 33 0,0-33 15,0 33-15,0 0 16,33-33-16,0 33 0,-33 0 16,33-1-16,0 34 0,0-33 15,0 33-15,0 0 16,-33 33-16,34-33 16,-1 34-16,0-1 0,0 33 15,0-33-15,-33 0 0,33 33 16,-33-33-16,33 0 15,-33 33-15,0-33 0,0 1 16,-33-1 0,33 0-16,-33-33 15,0 0-15,0 0 16,0 0-16,33-33 16,-33 0-16,-1-1 15,34 1-15,-33 0 0,33 0 16,33 0-16,-33 0 0,0 0 15,34 33 1,-1-33-16,0 33 16,0 0-16,0 0 0,0 0 15,0 33 1,0-33-16,0 33 0,0 0 16,0 0-16,0 0 0,-33 0 15,0 0-15,33 34 16,-33-34-16,0 0 0,33 0 15,-33 0-15,-33 0 16,33 0-16,-33-33 0,0 0 16,0 0-16,0 0 15,0 0-15,33-33 0,-33 0 16,0 0-16,33 0 16,-33 33-16,33-33 15,33 0-15,-33 0 16,33 33-16,-33-34 15,33 34-15,0 0 0,0 0 16,0 0-16,0 0 0,33 0 16,-32 0-16,32 0 15,-33 0-15,0 0 0,33-33 16,-33 33-16,0-33 16,0 0-16,0 33 0,-33-33 15,0-33-15,0 33 16,0 0-16,0-33 0,-33 0 15,33-1-15,-33 1 16,0 0-16,0 0 0,0 0 16,0 0-16,0 0 0,-33 32 15,33-32-15,-34 33 0,34 33 16,-33 0-16,33 0 16,0 0-16,0 33 0,0-33 15,0 33-15,33 0 0,0 34 16,-33-34-16,66 0 15,-33 0-15,0 0 0,33 0 16,0 0-16,0 0 0,33 0 16,-33 0-16,0-33 15,33 0-15,-32 0 0,-1 0 16,33 0-16,-33-33 0,0 0 16,0 0-16,0 0 15,0-33-15,0 33 0,0 0 16,0 0-16,-33 0 0,33 33 31</inkml:trace>
  <inkml:trace contextRef="#ctx0" brushRef="#br0" timeOffset="73886.5">4498 16834 0,'-33'-33'0,"66"66"0,-99-66 0,66 0 0,-33 0 16,33 0-16,0 0 0,0 0 16,0 0-1,0 0-15,33 33 16,0 0-16,0 0 0,0 0 16,0 0-16,33 33 15,0-33-15,0 33 0,1 33 16,-1-33-16,0 33 15,-33 33-15,33-33 16,-33 1-16,0-34 0,-33 0 16,0 0-16,33-33 0,-66-33 62,0-33-46,-33 32-16,33-32 0,-33 33 15,0 0-15,33 0 16,0 0-16,-1-33 16,34-33-16,0-1 0,0-32 15,34 33-15,-1-33 0,33-1 16,33 34-16,-33 0 16,0 33-16,-33 33 0,0 0 15,1 33-15,-1 0 0,0 0 16,-33 33 15,0 0-31,0 0 0,0 0 16,-33 0-1</inkml:trace>
  <inkml:trace contextRef="#ctx0" brushRef="#br0" timeOffset="74083.48">5920 16040 0,'33'67'0,"-66"-134"0,33 134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2:47:34.2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2447 4002 0,'-66'0'93,"-66"33"-93,-66-33 16,65 33-16,67 33 0,66 0 16,0 0-16,-33 1 15,33-1-15,0 0 0,0-33 16,0 0-16,0 0 0,0 0 16,33 0-16,0-33 15,0 0 1,0 0-1,0 0 1,0 0-16,1 0 0,-1-33 16,0 0-16,0 33 15,0-33-15,0 0 0,33 33 16,-33-33-16,0 33 16,0 0-16,0 0 0,0 0 15,0 33-15,1 0 0,-34 0 16,33 0-16,-33 33 15,0 0-15,33-33 0,-33 34 16,-33-1-16,33 0 0,0-33 16,-33 33-16,-1-33 15,1-33-15,0 33 0,-33 0 16,33-33-16,-33 0 0,33 33 16,-33-33-16,33 0 15,0-33-15,0 33 0,-1 0 16,1-33-16,33 0 0,0 0 15,0 0 1,33 33-16,1 0 16,-1 0-1,0 0-15,0 0 16,33 33-16,-33-33 0,0 0 16,0 0-16,0 33 0,0-33 15</inkml:trace>
  <inkml:trace contextRef="#ctx0" brushRef="#br0" timeOffset="530.69">2811 4564 0,'33'33'63,"0"0"-63,33-33 0,-32 0 16,-1 0-16,0 0 15,0 0-15,33 0 0,0 0 16,-33-33-16,0 0 0,0 33 15,-33-33-15,0 0 0,0 0 16,0 0 0,-33 0-16,0 33 15,0 0-15,0-33 0,0 33 16,0 0 0,0 0-16,0 0 15,0 0-15,0 33 0,33 0 16,-34 0-16,34 33 15,0-33-15,0 33 0,0-33 16,0 33-16,0-33 0,0 1 16,0 32-16,34-33 0,-34 0 15,33-33-15,0 33 16,0-33-16,0 0 16,0 0-16,33 0 0,-33 0 15,0-33-15,33 0 0,1 0 16,-1-33-16,-33 32 0,0-32 15</inkml:trace>
  <inkml:trace contextRef="#ctx0" brushRef="#br0" timeOffset="1091.03">3638 4399 0,'0'-33'0,"0"0"31,0 66 16,0 0-47,0 33 0,0 33 16,33 0-16,0-33 15,-33 34-15,33-1 0,0-33 16,-33 33-16,33 0 0,-33 1 16,33-34-1,1 0-15,-34 0 0,33 0 16,-33-33-16,0 0 0,0-66 31,0 0-15,-33-33-1,33 0-15,-34-33 0,1 33 16,0-34-16,0 34 0,0 0 16,33 0-16,-33-33 0,33 33 15,-33-1-15,33 1 16,0 33-16,0-33 0,33 33 15,0 0-15,0 0 0,0 0 16,0 0-16,34 0 16,-34 33-16,33 0 0,-33 0 15,33 0-15,-33 33 16,0 0-16,0 33 0,-33 0 0,0 0 16,0 0-16,0-33 15,0 34-15,-33-1 0,0 0 16,0-33-16,0 0 15,-33 33-15,33-66 0,0 33 16,0-33-16,-1 0 0,34-33 16,34 0-1,-34-33-15,0 0 0,0 0 16</inkml:trace>
  <inkml:trace contextRef="#ctx0" brushRef="#br0" timeOffset="1416.77">4333 3903 0,'33'-67'16,"-33"101"15,0-1-15,0 33-16,33 0 15,0 0-15,0 33 0,0-33 16,0 34-16,-33-34 0,33 33 16,-33 0-16,33-33 15,-33 0-15,33 1 0,0-34 16,-33 33-16,33-33 0,-33 0 16,33 0-16,0-33 15,1 0 1,-1 0-16,0-66 15,-33 0-15,33 0 16</inkml:trace>
  <inkml:trace contextRef="#ctx0" brushRef="#br0" timeOffset="1610.52">4465 4399 0,'-33'66'15,"66"-132"-15,-33 132 16,33-66 0,0 0-16,33 0 15,0 0-15,0 0 0,34-33 16,-1 0-16,0 33 0,-33-33 16</inkml:trace>
  <inkml:trace contextRef="#ctx0" brushRef="#br0" timeOffset="1848.35">5391 4630 0,'0'33'16,"0"-66"-16,0 99 47,0-33-47,0 0 0,0 34 15,0-1-15,0 0 0,-33 0 16,33 0-16,0 0 16,0-33-16,0 34 0,0-34 15,0 0-15,0 0 0,33 0 16</inkml:trace>
  <inkml:trace contextRef="#ctx0" brushRef="#br0" timeOffset="2237.98">5821 4366 0,'-66'-133'15,"132"67"1,-33 33-1,33 33-15,0 0 0,-33 0 16,33 0-16,1 33 16,-34 0-16,0 0 0,0 33 15,-33 1-15,33-1 0,-33 33 16,0-33-16,-33 33 16,33 1-16,-33-34 0,0 33 15,0-33-15,-1 0 0,34 0 16,-33-33-16,33 1 15,0-1-15,33-33 16,1 0 0,-1 0-16,33 0 15,0 0-15,33-33 16,0-1-16,1 1 0,-34 0 16,-33 0-16</inkml:trace>
  <inkml:trace contextRef="#ctx0" brushRef="#br0" timeOffset="2659.97">7508 4233 0,'-34'-33'0,"68"66"0,-101-99 0,34 66 15,-33-33-15,33 33 0,0-33 16,0 33-16,0 0 15,0-33-15,-33 33 0,33 0 16,0 0-16,-1 0 16,1 33-16,0 0 15,0 33-15,0-33 0,0 33 16,33 34-16,-33-34 16,33 0-16,0 33 0,0-33 15,0 0-15,0 1 0,33-1 16,0 0-16,33-33 0,-33-33 15,67 33-15,-34-33 16,0 0-16,33 0 0,-33-33 16,0 0-16,1 0 0,-34 0 15,0 0-15,0-33 16,0-1-16,-33 1 0,0 0 16,0 0-16,0 0 0,-33-33 15,0 132 1,0 33-16,0-99 0,-1-66 15,1-67-15</inkml:trace>
  <inkml:trace contextRef="#ctx0" brushRef="#br0" timeOffset="3394.12">9393 5226 0,'-100'-34'0,"134"34"47,-1 0-31,33 0-16,0 0 0,66-33 15,-33 0 1,34 0-16,-34 33 0,0-33 15,-33 33-15,-33-33 0,34 33 16,-34 0 0,-66 0-16,33 33 15</inkml:trace>
  <inkml:trace contextRef="#ctx0" brushRef="#br0" timeOffset="3895.9">10418 4531 0,'-66'0'0,"132"0"0,-132 33 78,99-33-78,0 33 0,33 0 16,-33 33-16,33-33 15,0 0-15,1 1 0,-34-1 16,0-33-16,0 33 0,-33 0 15,0 33 1,0-33-16,-33 33 16,0 33-16,0-32 0,-34 32 15,34-33-15,0 0 16,0-33-16,33 0 16,0 0-16,33-33 15,0-33-15,34-33 16,-1-33-16</inkml:trace>
  <inkml:trace contextRef="#ctx0" brushRef="#br0" timeOffset="4678.2">11576 4299 0,'33'-99'16,"-66"99"-16,33-33 15,0 66 1,0 33 0,0-33-16,0 34 15,0 32-15,33-33 16,-33 0-16,33 33 0,-33 1 16,33-34-16,-33 33 0,33-33 15,-33 0-15,0 0 0,0-33 16,0 1-16,0-68 47,0 1-47,0-33 15,-33 0-15,33 0 0,-33-33 16,33 33-16,-33-34 16,33 1-16,33-33 0,-33 66 15,33-34-15,0 1 0,33 33 16,-33 0-16,0 0 0,33 33 15,-33 0-15,33 33 16,-32-33-16,-1 33 0,33 0 16,-33 0-16,0 33 0,0 0 15,0 0-15,-33 33 16,0 0-16,0-33 0,0 33 16,0 0-16,-33-32 0,0 32 15,0 0-15,0-33 16,-33 33-16,33-33 0,-1 0 15,-32 0-15,66 0 0,-33-33 16,33-33 15,33 33-31,-33-33 16,33 0-16,0 33 16,1-33-16,-1 33 15,0 0-15,0 0 0,0 0 16,0 0-1,-33 33-15,33 0 0,0 0 16,-33 33-16,33 1 0,0-1 16,-33 0-16,0 0 15,-33 0-15,33 0 0,-33 0 16,-33-32-16,33 32 0,-33-33 16,33-33-16,-34 33 15,34-33-15,0 0 0,0 33 16,0-33-16,0-33 0,33 0 15,33 0-15,0 0 16,33-34-16</inkml:trace>
  <inkml:trace contextRef="#ctx0" brushRef="#br0" timeOffset="5062.26">13031 4696 0,'0'-66'0,"0"132"0,-33-165 0,0 66 0,0 0 16,-1 33-16,34-33 16,-33 33-16,0 0 15,0 0-15,0 0 16,33 33-16,-33 0 16,0 0-16,0 33 15,0 0-15,33 1 0,-33-1 16,33-33-16,0 33 0,0 0 15,33-33-15,-33 0 16,33-33-16,0 33 0,33-33 16,-33 33-16,0-33 0,0 0 15,34 0-15,-34-33 16,0 33-16,0-33 0,0 0 16,-33 0-16,33 0 0,-33 0 15,0-33-15,0 33 16,0 0-16,0 0 0,-33-1 15,0 1-15,66 33 32</inkml:trace>
  <inkml:trace contextRef="#ctx0" brushRef="#br0" timeOffset="5430.63">13692 4564 0,'-33'-66'0,"0"66"0,-33-33 31,33 33-31,0 0 16,0 0-16,0 0 16,0 0-16,-1 33 15,1 0-15,0 33 0,33-33 16,-33 33-16,33 34 15,0-34-15,0 0 16,0-33-16,33 33 16,0-33-16,0-33 0,1 33 15,32-33-15,-33 0 0,0 0 16,33-33-16,-33 0 16,0 0-16,0 0 0,0-33 15,0 33-15,0-33 0,-33 32 16,33 1-16,-33 0 15,-33 0-15,33 0 0,0 0 16,-33 0-16</inkml:trace>
  <inkml:trace contextRef="#ctx0" brushRef="#br0" timeOffset="6106.88">13990 3836 0,'0'-99'16,"0"198"-16,0-165 31,0 132-15,33 34-16,-33-34 16,33 33-16,-33 0 0,0 0 15,0 1-15,33 32 0,-33-33 16,0 0-16,0-32 15,0 32-15,0-33 0,0-33 16,33 0-16,-33 0 0,0-66 47,0 0-31,-33-33-16,33 33 15,-33 0-15,33-33 0,0-1 16,0 34-16,0-33 0,33 0 15,-33 0-15,33 33 16,0-33-16,-33 33 0,33-34 16,0 34-16,0 0 0,0 0 15,1 33-15,-1-33 16,0 33-16,0 0 16,0 0-16,-33 33 0,33-33 15,-33 33-15,0 0 16,0 0-16,0 1 0,0 32 15,-33-33-15,33 33 0,-66 0 16,33 0-16,0 0 16,-34-33-16,34 0 0,0-33 15,66 0 63,0 0-78,0 34 0,1-1 16,32-33-16,-33 33 0,0-33 16,33 33-16,-33-33 0,33 33 15,0 0-15,-33-33 16,34 0-16,-34 0 0,0-33 16</inkml:trace>
  <inkml:trace contextRef="#ctx0" brushRef="#br0" timeOffset="6667.82">15346 4068 0,'-33'-33'16,"66"66"-16,-99-66 0,66 0 15,-33 66 1,33 0-1,-33 0-15,-1 0 0,1 33 16,0-33-16,33 33 0,-33-32 16,33-1-16,0 0 15,0 0-15,0 0 0,33-33 32,0 0-17,0-33-15,34 33 16,-34-33-16,33 33 0,-33-33 15,0 33-15,0-33 0,33 33 16,-33 0-16,0 0 16,0 0-16,-33 33 0,33 0 15,-33 33-15,34-33 0,-34 33 16,0-33-16,33 33 16,-66 0-16,33 1 0,-34-34 15,1 33-15,-33-33 0,33 0 16,0-33-16,0 0 15,0 33-15,0-33 0,33-33 16,0 0-16,-33 0 16,33 0-16,0 0 0,0 0 15,0-1-15,33 34 16,-33-33-16,33 33 31,-33 33-31,0 1 16,0-1-16,0 0 0,0 0 15,0 0-15</inkml:trace>
  <inkml:trace contextRef="#ctx0" brushRef="#br0" timeOffset="7979.61">1488 6747 0,'0'-33'0,"0"66"0,0-99 0,0 33 31,0 66 16,-33 33-47,33 0 16,0 33-16,0 34 15,0-1-15,0-33 0,33 33 16,-33 1-16,33-1 0,-33 0 15,33-33-15,-33 1 16,33-67-16,-33 33 0,0-33 16,34-33-16,-34 33 15,0-66 1,33 33 0,-33-33-1,-33-33-15,33 0 16,0-1-16,-34 1 0,34-33 15,-33 33-15,33-33 0,-33-1 16,33 34-16,0 0 0,-33 0 16,33 0-16,0 0 15,0 0-15,-33-1 0,66 34 16,-33 0-16,0 0 0,0 0 16,0 0-1,33 33-15,0 0 16,0 0-16,1 0 15,-1 33-15,0-33 0,33 33 16,-33 0-16,0 0 0,33 34 16,-33-34-16,0 33 0,0 0 15,0 0-15,1 0 16,-1 0-16,0 34 0,-33-34 16,0 33-16,0-33 0,0 33 15,-33-66-15,0 34 16,-1-34-16,1 0 0,0 0 15,0 0-15,-33 0 16,33-33-16,0 0 0,0 0 16,0 33-16,-33-33 0,66-33 15,-33 33-15,33-33 16,-34 0-16,34 0 16</inkml:trace>
  <inkml:trace contextRef="#ctx0" brushRef="#br0" timeOffset="8451.86">2183 7474 0,'33'0'0,"-66"0"0,66-33 16,0 33 15,0 33-15,0-33-1,0 34-15,0-34 16,33 0-16,1 33 0,-1-33 16,0 0-16,-33 0 0,33-33 15,-33-1-15,0 34 0,0-33 16,0 0 0,-33 0-16,-33 33 15,33-33-15,-33 0 0,0 0 16,0 33-16,0-33 15,0 33-15,0 0 0,0 0 16,0 0-16,0 0 16,0 0-16,33 33 15,-34 0-15,34 0 0,0 0 16,0 33-16,0-33 0,0 34 16,0-1-16,0 0 15,34-33-15,-1 33 0,0-33 16,-33 0-16,33 0 0,33-33 15,-33 0-15,0 0 16,0 0-16,33 0 16,33-33-16,-32-33 0,32 33 15</inkml:trace>
  <inkml:trace contextRef="#ctx0" brushRef="#br0" timeOffset="8891.1">3473 7276 0,'0'-33'15,"33"33"64,0 0-64,0 0-15,-33-33 63,0 0-48,0 0-15,-33 0 16,0 33-16,0-33 0,0 33 16,0 0-16,-1 0 15,34 33-15,-33-33 0,33 33 16,-33 0-16,33 0 0,-33 33 15,33-33-15,0 33 0,0 0 16,0 1-16,0-1 16,33 0-16,0 0 0,-33-33 15,67 0-15,-34 0 0,0 0 16,33-33-16,-33 33 16,33-66-16,33 33 0,0-33 15,-32 0-15,-1 0 0,-66 0 16</inkml:trace>
  <inkml:trace contextRef="#ctx0" brushRef="#br0" timeOffset="9106.71">4233 7508 0,'33'33'0,"-33"0"63,0 0-63,0 0 15,0 33-15,0 0 16,0 0-16,0 34 0,0-34 16,0 0-16,-33 0 15,33 0-15,0-33 16,33-33 0</inkml:trace>
  <inkml:trace contextRef="#ctx0" brushRef="#br0" timeOffset="9577.59">4796 7243 0,'0'-33'0,"0"66"0,0-132 15,33 66-15,-33 0 0,0 0 16,0-34-16,33 34 0,-33-33 15,33 33-15,0 0 16,33-33-16,-33 33 0,33 0 16,0 33-16,-33 0 0,34 0 15,-34 0-15,0 33 16,-33 0-16,33 33 0,0 0 16,0 33-16,-33 1 0,0-1 15,0 0-15,0 33 16,-33 1-16,0-1 0,-33-33 15,33 0-15,-34 1 0,34-34 16,0-33-16,66-33 63,0 0-63,1 0 0,32 0 15,0-33-15,0 33 0,33-33 16,-66 33-16,33 0 15,1 0-15,-34 33 0,0-33 16,0 0-16,0 33 0,0 0 16</inkml:trace>
  <inkml:trace contextRef="#ctx0" brushRef="#br0" timeOffset="10003.7">6648 7177 0,'0'0'0,"0"-66"0,-66-67 31,32 100-31,1 0 16,-33 0-16,33 0 15,0 0-15,0 0 0,0 33 16,0 0-16,0 0 15,-33 33-15,33 0 0,-34 33 16,34-33-16,0 33 0,0 1 16,33-1-16,-33 33 0,33 0 15,0 0-15,0 1 16,0-1-16,33 0 0,0-33 16,33 0-16,1-33 15,32 1-15,0-1 16,-33-33-16,33 0 0,-32 0 15,-34-33-15,0-1 16,0 1-16,0-33 0,0 0 16,-33-33-16,0 33 0,0-34 15,0 34-15,0-33 16,-33 33-16,0 0 0,0 33 16,0 0-16,0 33 15,-1-33-15</inkml:trace>
  <inkml:trace contextRef="#ctx0" brushRef="#br0" timeOffset="10652.02">8070 7078 0,'-166'0'0,"133"0"16,0 0-1,0 0-15,66 0 32,0 0-17,0 0-15,34 0 0,65 0 16,0 0-16,34 0 0,-1 0 15,-33 0-15,34-33 0,-34 33 16,0-34-16,-33 34 16,-33 0-16,-32-33 0,-1 33 15,-66 0 32,-1 0-31,1 0-16,0-33 15</inkml:trace>
  <inkml:trace contextRef="#ctx0" brushRef="#br0" timeOffset="10903.61">9029 6813 0,'0'0'0,"-33"-33"0,33 0 16,0 0-1,0 0 1,-33 33-16,66 0 47,33 33-32,0 0-15,33 0 16,-33 33-16,1 0 0,-1-33 16,-33 33-16,-33-32 0,33 32 15,-66-33-15,33 33 16,-33 0-16,0 0 0,0-33 16,-34 33-16,34 1 0,-33-34 15,33 33-15,0-33 0,0 0 16,33 0-16,33-33 15</inkml:trace>
  <inkml:trace contextRef="#ctx0" brushRef="#br0" timeOffset="13259.73">11509 6582 0,'33'0'0,"-33"-34"0,0 1 15,0 0-15,0 0 0,0 0 16,-33 0-1,0 33-15,33-33 0,-33 33 16,0-33-16,-33 33 16,33 0-16,-33 0 0,33 0 15,-33 0-15,-1 0 0,34 33 16,0-33-16,0 0 16,0 33-16,0-33 0,0 33 15,0 0-15,33 33 0,-33 1 16,0-1-16,33 0 0,-33 33 15,33-33-15,0 33 16,0-32-16,0 32 0,0-33 16,0 33-16,33-33 0,-33 33 15,33 1-15,0-34 16,0 0-16,-33 0 0,33 0 16,0-33-16,0 0 0,0-33 15,0 0 1,0 0-1,0 0-15,-33-33 16,34 0-16,-34 0 16,0 0-16,0 0 0,0 0 15,0 0-15,0 0 0,0 0 16,0 0-16,0 0 16,0 0-16,0-1 0,-34 34 15,34-33-15,0 0 16,0 0-1,34 33 1,-1 0-16,0-33 16,0 33-16,33 0 15,-33-33-15,0 33 0,0 0 16,0 0-16,-33 33 31,0 0-15,0 0-16,0 33 0,0-32 15,0 32-15,0-33 0,0 33 16,-33-33-16,33 0 16,0 0-16,0 0 0,0 0 15,33-33 1,-33 33-16,33-33 16,0-33-16,0 33 15,34-33-15,-1-33 0</inkml:trace>
  <inkml:trace contextRef="#ctx0" brushRef="#br0" timeOffset="13965.23">12072 6714 0,'0'-66'0,"0"132"0,0-165 0,0 132 46,0 0-30,0 0-16,33 33 0,-33 33 16,33 0-16,0 1 0,-33-1 15,33 0-15,-33-33 16,33 33-16,-33-32 0,33-1 16,-33-33-16,0 0 0,0 0 15,0-66 16,0-33-15,-33 33-16,33-34 0,-33 1 16,0-33-16,33 0 15,0 0-15,0-1 0,-33 1 16,33 33-16,0-33 16,0 0-16,0 33 0,33-1 15,-33 1-15,33 0 0,0 33 16,0 0-16,0 0 0,0 33 15,33 0-15,-33 0 16,34 0-16,-1 0 0,-33 33 16,33 0-16,-33 0 0,0 33 15,0 0-15,0 1 16,-33-1-16,0 0 0,-33 0 16,0 0-16,0 0 15,-33 0-15,33 1 0,-33-34 16,-1 0-16,34 0 0,-33-33 15,33 0-15,-33 0 0,33 0 16,-33 0-16,33 0 16,0 0-16,0 0 0,66 0 31,0 0-15,33 0-16,0 0 0,33 33 15,0 0-15,1 0 0,-34 0 16,0 0-16,0 33 15,0-33-15,-33 0 0,34 0 16,-34 1-16,0-34 0,0 0 16,0 0-1,0 0-15,0-34 0,-33-32 16</inkml:trace>
  <inkml:trace contextRef="#ctx0" brushRef="#br0" timeOffset="14437.76">13229 6548 0,'0'-132'0,"0"165"32,0 33-17,0 1 1,33 32-16,0 0 15,-33 0-15,33 0 0,-33-32 16,33 32-16,-33-33 0,0 0 16,0 0-16,34 0 15,-34 0-15,0 1 0,0-34 16,0 0-16,0-66 47,0-33-47,-34-1 15,34 1-15,-33 0 16,0 0-16,33 0 16,-33-33-16,33-34 0,0 34 15,0-33 1,0 0-16,33-1 0,-33 34 16,33 0-16,0 33 0,34 33 15,-34-34-15,33 34 0,-33 33 16,33-33-16,-33 33 15,33 0-15,0 33 16,1-33-16,-1 66 0,-33-32 0,-33 32 16</inkml:trace>
  <inkml:trace contextRef="#ctx0" brushRef="#br0" timeOffset="14642.84">13593 6813 0,'-132'33'16,"264"-66"-16,-264 99 31,132-99-15,33 33 0,0 0-16,0 0 15,33 0-15,0-33 16,0 33-16</inkml:trace>
  <inkml:trace contextRef="#ctx0" brushRef="#br0" timeOffset="14824.15">13626 7309 0,'0'0'16,"-66"66"-16,33-33 0,0 0 16,0 34-16,0-34 0,0 0 15,-1-33-15,34 33 0,-33-33 16,66 0-16,1 0 15,-1 0-15,33-33 16,33 0-16,0 0 0,0-1 16,1 1-16,-1-33 15</inkml:trace>
  <inkml:trace contextRef="#ctx0" brushRef="#br0" timeOffset="15492.84">14850 6912 0,'0'-66'0,"-33"0"31,33 99 16,0 33-47,0-33 16,0 33-16,0 1 15,0-1-15,0 0 0,0 0 16,33-33-16,-33 33 0,33-33 16,-33 0-16,33 0 15,0 0-15,0-33 0,0 0 16,0 0-16,0 0 0,0 0 15,-33-33-15,33 0 16,0 0-16,1-33 0,-34 33 16,33-33-16,-33 33 0,0 0 15,0 0-15,0 0 16,0 0-16,-33 33 16,33 33 30,0 0-46,0 33 16,0-33-16,0 0 0,33 0 16,-33 0-16,33 33 15,0-33-15,33 0 0,-33-33 16,0 33-16,33-33 0,-33 0 16,0 0-1,-33-33-15,33 33 16,-33-66-16,0 33 15,33-33-15,-33 0 0,0 0 16,0 33-16,0-33 0,-33 32 16,33 1-16,-33 0 0,0 0 15,33 0-15,-33 33 16,66 33 0</inkml:trace>
  <inkml:trace contextRef="#ctx0" brushRef="#br0" timeOffset="15930.08">16305 6945 0,'0'-99'0,"0"198"0,0-231 0,-33 132 15,33-33-15,-33 0 0,33 0 16,-33 33-1,0-33-15,0 33 16,0 0-16,-1 33 0,1-33 16,0 33-16,0 0 15,0 0-15,0 33 0,33-33 16,-33 0-16,33 33 16,0-32-16,0 32 0,0-33 15,0 0-15,0 33 0,0-33 16,33 0-16,-33 0 0,33 0 15,0-33-15,33 33 0,-33-33 16,1 0-16,32 0 16,-33-33-16,0 33 0,0-33 15,0 0-15,-33 0 0,33 0 16,-33-33-16,0 33 16,-33 0-16,33-33 0,0 32 15,0 1-15,-33 0 0,33 0 16,0 0-1,33 33 1,33-33-16</inkml:trace>
  <inkml:trace contextRef="#ctx0" brushRef="#br0" timeOffset="16306.28">16702 6780 0,'33'0'16,"-33"66"62,0-33-62,0 66-16,0-32 0,0-1 15,0 0-15,0 0 16,0-33-16,0 0 0,0 0 15,0-66 48,-33 0-63,33-33 16,0-33-16,0 33 0,0-1 15,0-32-15,33 33 16,0 0-16,0 33 15,33 0-15,0 0 0,-33 0 16,34 0-16,-34-1 0</inkml:trace>
  <inkml:trace contextRef="#ctx0" brushRef="#br0" timeOffset="16637.68">17363 5920 0,'0'0'0,"0"-99"0,0 66 0,0 0 16,-33 0 0,33 66 15,0 33-15,0 0-16,0 0 0,0 33 15,0 1-15,0-1 0,0 0 16,0 33-16,0-32 15,0-1-15,0 33 0,0-66 16,0 33-16,0-32 0,33-1 16,-33 0-16,0-33 15,33 0-15,-33 0 16,33-66 15,-33 0-31,33-33 16</inkml:trace>
  <inkml:trace contextRef="#ctx0" brushRef="#br0" timeOffset="17045.86">17760 6515 0,'0'0'0,"0"-33"0,33-33 31,-66 66-15,33 33 15,0 0-31,0 0 0,0 0 16,-33 34-16,33-1 15,-66-33-15,33 33 0,0-33 16,0 0-16,0 0 0,0 0 16,-1 0-16,1-33 15,33 33-15,-33-33 0,66 0 63,0 0-48,1 0-15,-1 0 16,0 33-16,33-33 0,-33 34 16,33-1-16,0-33 0,0 33 15,-33 0-15,1-33 16,-1 33-16,0 33 0,-33 0 15,0-99 1</inkml:trace>
  <inkml:trace contextRef="#ctx0" brushRef="#br0" timeOffset="18083.75">18091 7342 0,'0'0'16,"33"0"-16,0 0 78,-33-33-63,33 0-15,0 0 0,0 0 16,0-33-16,0 0 0,-33-1 16,33 1-16,-33 0 15,0 0-15,0 0 0,0 0 16,0 0-16,0 33 0,0-1 16,0 1-16,-33 33 15,33-33 1,0 66-1,0 0 1,33 1-16,1-34 0,-1 33 16,33 0-16,33 0 0,-33 0 15,0 0-15,0 0 16,-33 0-16,34 33 0,-67-33 16,33 33-16,-33-33 0,0 34 15,0-34-15,0 0 16,-33 33-16,0-33 0,-1 0 15,1-33-15,0 33 0,-33 0 16,33-33-16,0 0 16,33-33-16,-33 0 15,33 0-15,0 0 0,0 0 16,0 0-16,0 0 16,33 0-16,0 33 15,0 0-15,-33-33 16,0 66-1,33-33-15,-33 33 16,33-33-16,-33 33 0,33 0 16,0-33-1</inkml:trace>
  <inkml:trace contextRef="#ctx0" brushRef="#br0" timeOffset="18929.09">19149 6185 0,'0'-166'0,"0"332"0,0-365 15,-33 166-15,0 33 0,33-33 16,0 66 0,0 33-1,33 0-15,-33 1 16,33 32-16,-33-33 15,33 33-15,0 0 0,0 1 16,-33 32-16,34-33 0,-34 0 16,0-33-16,0 34 15,0-34-15,0 0 0,0-33 16,0 0-16,0 0 16,0-66-1,0 0 1,0 0-16,0 0 0,0 0 15,0-33-15,0 0 16,0 32-16,0-32 0,0 33 16,0-33-16,0 33 0,33 0 15,0 0-15,0 0 16,0 33-16,0 0 0,0-33 16,0 33-16,-33 33 0,33 0 15,0 0-15,0 0 0,0 0 16,-33 33-16,33 0 15,0 1-15,-33-1 0,34 0 16,-34-33-16,33 0 0,-33 0 16,33 0-16,0-33 15,0 0-15,0 0 0,0-33 16,33 33-16,0-33 16,0-33-16,1 0 15,-34 33-15,0-34 0,0 34 16,-33-33-16,33 33 0,-33-33 15,0 33-15,0-33 16,0 33-16,-33 0 0,0 0 16,0 0-16,33-1 0,-33 1 15,-1 33 1,34-33-16,-33 33 0,0 33 16,0 0-1,33 34-15,-33-1 16,0 0-16,33 0 0,0 0 15,0 0-15,0 0 0,0-32 16,0 32-16,0-33 16,33 0-16,0 0 15,0-33-15,0 0 16,0 0 0,1 0-16,-1-33 0,-33 0 15,33-33-15,-33 33 16,33-34-16,-33 34 15,33 0-15,0 0 0,-33 0 16,0 0-16</inkml:trace>
  <inkml:trace contextRef="#ctx0" brushRef="#br0" timeOffset="19512.57">20637 6548 0,'34'0'15,"-68"0"-15,68 34 47,-34-1-31,-34 66-16,34 0 16,0 0-16,0 0 0,0 1 15,0-1-15,0 0 0,0 0 16,0 1-16,0-1 15,0-33-15,0 33 0,0-66 16,34 33-16,-34-33 0,0 1 16,0-1-1,0-66 1,0-1 0,0 1-1,-34-33-15,34 0 0,-33 0 16,33-33-16,0-34 0,0 34 15,0-33-15,0 0 16,0-1-16,0 1 0,0 0 16,33 33-16,-33 32 0,0 1 15,0 33-15,0 0 0,34 0 16,-1 33 0,0 0-1,33 0-15,-33 33 0,0 0 16,33 0-16,-33 33 15,0-33-15,0 34 0,0-1 16,1 0-16,-34 0 0,0 0 16,0 0-16,-34 0 15,-32 1-15,0-1 0,-33 0 16,33-33-16,0 0 16,-34 0-16,67-33 0,-33 33 15,33-33-15,33-33 0,-33 33 16</inkml:trace>
  <inkml:trace contextRef="#ctx0" brushRef="#br0" timeOffset="34330.07">2017 9029 0</inkml:trace>
  <inkml:trace contextRef="#ctx0" brushRef="#br0" timeOffset="35381.01">2877 8963 0,'0'-166'0,"0"199"47,0 1-47,0 32 0,0 33 16,0 0-1,0 0-15,33 34 0,-33 32 16,0-33-16,0-32 0,0 32 16,0-66-16,0 33 0,0-66 15,0 33-15,33-66 16,1 0 0,-34-33-1,-34-33 1,34 0-16,-33 0 15,33-33-15,0-34 0,0 1 16,0 0-16,0-1 16,33 1-16,-33 33 15,34 0-15,-1 33 0,0-1 16,0 34-16,33 0 0,0 0 16,0 33-16,0 0 15,1 0-15,-34 33 0,33 0 16,-33 34-16,0-1 15,-33 0-15,33 0 0,-33 0 16,-33 0-16,33-33 0,-33 33 16,0 1-16,0-34 0,0 0 15,-34 0-15,34 0 16,0 0-16,0-33 0,0 0 31,33-33 0,0 0-31,33 0 16,0 0-16,0 33 16,34-33-16,-34 33 0,0 0 15,0 0-15,0 0 0,0 33 16,0 0 0,0 66-16,0-33 0,-33 33 15,0-32-15,0-1 0,0 0 16,-33 0-16,0 0 15,0 0-15,-33-33 0,33 0 16,0 0-16,0 1 0,-34-34 16,34 33-16,-33-33 15,33 0-15,-33 0 0,0-33 16,0 33-16,33-34 0,-1 1 16,34 0-16,0 0 15,34 0-15,-34 0 0</inkml:trace>
  <inkml:trace contextRef="#ctx0" brushRef="#br0" timeOffset="35742.61">4068 9393 0,'66'-66'15,"-132"132"-15,132-99 47,-66 66-47,0 33 0,0 0 16,0 33-16,33-33 15,-33 34-15,0-34 0,0 0 16,0 0-16,0 0 0,0-33 16,0 0-16,0-66 31,0 0-31,-33 0 15,33-33-15,-33 0 16,33 0-16,-33 0 0,33-34 16,0 34-16,33 0 0,0 0 15,0 33-15,33-33 16,-33 33-16,34 33 0,-1 0 16,-33-34-16,0 34 0</inkml:trace>
  <inkml:trace contextRef="#ctx0" brushRef="#br0" timeOffset="36145.61">4829 9591 0,'0'33'0,"33"-33"47,0 0-47,0 0 15,0 0-15,0-33 16,33 33-16,-33-33 0,0 0 16,0 33-16,0-33 0,-33 0 15,-33 0 1,0 0 0,0 33-16,0 0 0,0 0 15,0 0-15,0 0 16,0 0-16,0 33 0,-33 0 15,33 0-15,-1 33 16,1 0-16,0 0 0,33 1 16,0-34-16,0 33 0,0 0 15,0-33-15,33 33 0,0-33 16,1-33-16,32 33 16,33-33-16,-33 0 0,66-33 15,-32 0-15,-1 0 0,0 0 16,0-33-16</inkml:trace>
  <inkml:trace contextRef="#ctx0" brushRef="#br0" timeOffset="36642.67">6251 9426 0,'0'0'0,"0"-33"0,0 0 16,-33 33-1,0-33-15,0 33 0,-1-34 16,1 34-16,0 0 0,0 0 15,0 0-15,0 0 16,0 0-16,0 0 0,33 34 16,-33-1-16,0 0 0,0 0 15,0 33-15,0-33 0,0 33 16,33 0-16,0-33 16,0 34-16,0-1 0,33-33 15,-33 33-15,33-33 0,33-33 16,-33 33-16,0 0 15,0-33-15,0 0 0,0 33 16,0-33-16,0-33 0,33 33 16,-32-33-16,-1 0 15,0-33-15,0 33 0,-33-33 16,33 33-16,-33-34 0,0 34 16,0-33-16,0 33 15,-33 0-15,33 0 16,0 66-1,0 0 17,0 0-32,0 33 15,0-33-15,0 34 16,33-1-16,33 0 16,-33-33-16,33 0 0,-33-33 15,33 0-15,-32 0 16,-1-33-16</inkml:trace>
  <inkml:trace contextRef="#ctx0" brushRef="#br0" timeOffset="36944.18">6912 8830 0,'0'-231'0,"0"198"15,-33 0 1,33 66 15,0 33-31,0 0 0,33 33 16,-33 1-16,33-1 0,-33 0 15,0 33-15,33 1 16,-33-34-16,0 33 0,0 0 16,0-32-16,0-1 0,0-33 15,0-33-15,0 0 16,0 0-16,0-66 31,0 0-15,33-33-16,-33 0 0</inkml:trace>
  <inkml:trace contextRef="#ctx0" brushRef="#br0" timeOffset="37347.18">7375 9161 0,'33'-33'16,"-66"33"15,33 33-15,0 0-16,-33 0 0,0 0 16,0 34-16,-33-1 15,33-33-15,0 33 0,0-33 16,0 0-16,0 0 0,-1-33 15,1 33-15,0 0 16,0-33-16,33 33 0,33-33 47,0 0-47,67 0 16,-1 33-16,0 1 0,0-1 15,-33 0-15,34 0 0,-34 0 16,-33 0-16,0 0 15,33 0-15,-66 0 0,33 0 16,0-33-16,-33 33 16,0 0 15,-33-33-31</inkml:trace>
  <inkml:trace contextRef="#ctx0" brushRef="#br0" timeOffset="41232.24">1488 11344 0,'-33'-66'0,"66"66"31,-33 33-31,33 0 0,-33 0 16,0-66 0,0 0 31,-33 0-47,33 99 15,0 0-15,0 66 16,0 1-16,0-1 15,0 0-15,0 1 0,0-34 16,0 0-16,0-33 0,0 0 16,0-33-16,0 34 15,0-34-15,33 0 16,-33-66 46,33 0-62,-66-34 16,33-32-16,0 0 0,-33 0 16,33 0-16,0-1 0,-33-32 15,33 33-15,0 0 16,0-1-16,0 1 0,0 0 16,0 33-16,0 0 15,0 33-15,0-1 0,0 68 31,33 32-15,0-33 0,0 33-16,0 0 0,34 33 15,-34-33-15,33 1 0,-33-1 16,33 0-16,-33 0 0,0 0 16,0-33-16,33 0 15,-66 33-15,34-66 0,-34 34 16,33-34-16,-33 33 0,0-66 31,0-1 0,0 1-31,0-33 16,0-33-16,0 33 0,0-33 16,0 33-16,0-34 0,0 1 15,33 0 1,0 0-16,0 32 0,0 1 15,0 33-15,-33 66 47,33 0-47,-33 34 0,33-1 16,0 66-16,0-33 0,0 0 16,-33 34-16,33-34 15,0 0-15,-33 0 0,34-32 16,-34-1-16,33 0 15,-33-33-15,0 0 0,0 0 16,33 0-16,-33 0 0,0 0 16,33-33 15,-33-33-15</inkml:trace>
  <inkml:trace contextRef="#ctx0" brushRef="#br0" timeOffset="41780.82">3208 11642 0,'0'-33'0,"-33"33"0,-66 0 15,66 0 1,0 0-1,33 33-15,-33-33 0,33 33 16,-34 33 15,34 0-31,-33 0 0,33 0 16,0 34-16,0-67 16,0 33-16,0 0 15,33-33-15,1 0 0,-1-33 16,0 0-16,0 0 0,0 0 15,0 0-15,0 0 16,0-33-16,0 0 0,0 0 16,-33 0-16,0-33 0,33 33 15,-33-34-15,0 1 0,0 0 16,0 33-16,0 0 16,0 0-16,-33 0 0,33 0 15,0 66 32,0 0-31,0 0-16,0 33 15,0 0-15,33-33 0,-33 33 16,66-32-16,-32 32 16,-1-33-16,0-33 15,0 33-15,0-33 16,0-33-16,0 33 15,0 0-15</inkml:trace>
  <inkml:trace contextRef="#ctx0" brushRef="#br0" timeOffset="42138.71">3836 11675 0,'0'-66'0,"-33"99"15,33 0 32,0 0-47,0 33 16,33 0-16,-33 0 0,34 0 15,-1-33-15,-33 34 0,33-34 16,-33 0-16,0 0 16,0 0-16,0 0 15,0-66 16,0 0-15,0-33-16,0 0 0,-33-1 16,33 1-16,-33-33 15,66 33-15,-33 0 0,0-33 16,33 32-16,33 1 0,-33 33 16,33 0-16,-33 33 15,0 0-15,33 0 0,-33 33 16</inkml:trace>
  <inkml:trace contextRef="#ctx0" brushRef="#br0" timeOffset="42599.68">4862 11542 0,'0'34'0,"0"-68"0,33 68 93,0-34-77,0 0 0,-33-34 46,0 1-62,-33 0 16,0 0-16,0 33 0,0-33 15,0 33-15,-1 0 16,34 33-16,-33-33 0,0 33 16,33 33-16,-33-32 0,0 32 15,33 0-15,-33 0 0,33 33 16,0-33-16,0 34 15,0-34-15,33-33 0,0 33 16,0-33-16,0 0 16,34-33-16,-1 0 0,33-33 15,-33-33-15,33 0 0,1 0 16,-1-1-16</inkml:trace>
  <inkml:trace contextRef="#ctx0" brushRef="#br0" timeOffset="43180.82">5523 10914 0,'0'-33'0,"-33"0"31,33 66 32,0 33-63,0 33 15,33 34-15,0-1 0,0 33 16,0-32-16,-33-34 16,33 33-16,-33-33 0,34 1 15,-1-34-15,-33 33 0,33-66 16,-33 33-16,0-33 0,0 0 15,0 0-15,0-66 32,0 0-17,-33-33-15,0 33 0,33-33 16,-34 0-16,34-34 0,0 34 16,0 0-16,0 0 15,34 0-15,-1 33 0,0-33 16,0 33-16,33 0 0,-33 33 15,0 0-15,33 0 16,-33 0-16,0 0 0,0 66 16,0-33-16,1 66 0,-1-33 15,0 33-15,-33 1 0,0-1 16,33 0-16,-33 0 16,0-33-16,33 34 15,0-34-15,0-33 0,0 33 16,0-66-16,0 33 15,0 0-15,-33-66 16,33-33-16</inkml:trace>
  <inkml:trace contextRef="#ctx0" brushRef="#br0" timeOffset="45789.67">7276 11609 0,'0'-33'0,"-33"33"47,0 0 16,66 0 15,66 0-78,0-34 0,1 1 15,-1 33-15,0-33 0,0 0 16,0 33-16,-32 0 16,-1 0-16,0 0 0,0 0 15,-33 0-15,0 0 16,-33 33 0,0-66 30</inkml:trace>
  <inkml:trace contextRef="#ctx0" brushRef="#br0" timeOffset="46178.86">7971 11112 0,'-34'-33'0,"1"33"31,66 0 16,34 33-31,-34 1-16,0-34 16,33 33-16,-33 0 15,33 0-15,-33 0 0,33 0 16,-33 0-16,1-33 15,-34 33 1,0 0 0,-34 0-16,34 33 0,-33-33 15,0 34-15,0-1 0,33-33 16,-33 0-16,0 0 16,33 0-1,0 0 1,-33-33-16,33 33 15</inkml:trace>
  <inkml:trace contextRef="#ctx0" brushRef="#br0" timeOffset="47608.09">6945 12634 0,'0'-33'0,"0"0"16,0 66 15,0 33-15,0 0-16,0 33 0,0 34 15,0-34-15,-33-33 0,33 33 16,0-66-16,0 0 0</inkml:trace>
  <inkml:trace contextRef="#ctx0" brushRef="#br0" timeOffset="48040.88">7144 11774 0,'0'-33'16,"0"66"-16,0-99 0,0 33 0,0 0 15,0 0-15,33 0 16,0 33 0,0-34-16,0 34 15,-33 34-15,33-34 0,0 33 16,-33 0-16,33 33 15,-33 33-15,33 0 0,-33 34 16,-33-1-16,0 0 0,0 0 16,0 34-16,0-67 0,0 0 15,33-33-15,0-33 16,0 1-16,33-1 16,0-33-16,0 33 15,33-33-15,0 0 16,1 0-16,32 0 0,-33 0 15,0-66-15,0 32 0</inkml:trace>
  <inkml:trace contextRef="#ctx0" brushRef="#br0" timeOffset="48437.27">8070 12072 0,'0'-33'0,"0"66"0,0-100 0,-33 67 16,0-33-16,0 0 0,-1 33 16,34-33-16,-33 33 15,0 0-15,0 33 32,33 0-32,-33 34 15,33-1-15,-33 33 0,33 0 16,0-33-16,0 33 15,0 1-15,0-34 0,33 33 16,0-33-16,0-33 0,33 0 16,-32 0-16,-1-33 0,0 0 15,33-33-15,-33 33 0,-33-33 16,33-33-16,0 0 16,-33 0-16,0 0 0,0-34 15,-33 34-15,33 0 0,-33 0 16,0 33-16,0-33 15,0 33-15,0 0 0,33 0 16,0 0-16,0-1 16</inkml:trace>
  <inkml:trace contextRef="#ctx0" brushRef="#br0" timeOffset="48816.27">10484 10683 0,'0'-67'0,"0"134"0,-33-167 0,0 100 0,33 66 46,0 1-30,0-1-16,0 33 16,0 33-16,0 34 15,0-34-15,0 33 0,0-32 16,0-1-16,33-33 0,-33 0 16,33-33-16,-33 1 15,33-1-15,0-33 0,0 0 16,0 0-16,0-33 0,1 33 15,32-33-15,0 0 16,0 0-16,0-33 0,33-33 16,-33-33-16</inkml:trace>
  <inkml:trace contextRef="#ctx0" brushRef="#br0" timeOffset="49085.39">11509 11344 0,'33'-33'0,"-66"33"0,33 33 47,0 0-31,0 33-16,33 0 16,1 1-16,-34 32 0,33-33 15,-33 0-15,33-33 0,-33 33 16,0-33-16,0 0 15,33 0-15,-33 1 16,33-34 0,0 0-16,-33-34 15,-33-32-15</inkml:trace>
  <inkml:trace contextRef="#ctx0" brushRef="#br0" timeOffset="49254.55">11609 10947 0,'-67'-33'16,"34"33"-16,33-33 15,0 66 1,33 0-16,1-33 16,32 33-16,-33 0 15,33 33-15</inkml:trace>
  <inkml:trace contextRef="#ctx0" brushRef="#br0" timeOffset="50441.37">12303 11377 0,'0'-33'15,"-33"33"-15,33-33 16,-33 33-16,0 0 0,33-33 15,-33 33-15,0 0 16,0 0-16,0 0 16,0 33-16,-34 0 0,34 0 15,0 33-15,33-33 16,0 33-16,-33 1 0,33-34 16,0 33-16,33-33 0,-33 33 15,33-33-15,0 0 16,0 0-16,1-33 0,-1 33 15,0-33-15,0-33 0,0 33 16,0-33-16,0 0 16,0 0-16,0 0 0,-33-33 15,33 33-15,-33 0 0,0-33 16,0 32-16,0 1 0,0-33 16,0 33-16,0 0 15,-33 0-15,33 66 63,0 33-48,0 33-15,33 1 0,0-1 16,-33 0-16,33 0 0,-33 1 16,33 32-16,-33-33 0,33 33 15,-33 1-15,0-1 16,34 0-16,-34 1 0,-34-1 15,34-33-15,0 0 0,0-33 16,-33-33-16,33 34 16,0-34-16,-33-33 0,33 33 15,-33 0-15,0-33 16,0 33-16,0-33 16,0-33-16,0 33 0,0 0 15,-33-33-15,66-33 0,-33-1 16,0 1-16,33 0 15,0-33-15,0 0 0,0 0 16,66-1-16,-33-32 0,33 0 16,0-1-16,0-32 0,0 33 15,0-34-15,1 1 16,-1 33-16,0-34 16,0-32-16,0 33 0,-33-1 15,0 1-15,-33 33 16,0 32-16,0 34 0,0 0 15,0 0-15,0 33 16,-33 33-16,33-33 0,-33 33 16,33 33-1,0 33 1,0 0-16,0 33 0,0 1 16,0-1-16,0 33 15,33 0-15,-33 67 0,33-34 16,0-33-16,-33 1 15,34-67-15,-34 0 0,0-33 16,33 0-16,-33 0 0,-33-33 16,33-33 15,0 0-15,0-33-16,0 33 0,0-33 15,33 0-15,-33-1 0,0 1 16,33 33-16,0-33 0,0 33 15,0 0-15,0 33 16,0 0-16,0 0 16,0 33-1,0 33-15,0 33 16,0-32-16,0 32 0,-33-33 16,34 0-16,-34 0 0,33-33 15,-33 0-15,33 0 16,0-33-16,-33-33 15,33 0-15,-33-33 16,33 0-16,33-33 16,-33 0-16</inkml:trace>
  <inkml:trace contextRef="#ctx0" brushRef="#br0" timeOffset="50713.1">13957 10319 0,'0'-66'16,"0"99"15,0 0-31,0 33 0,0 33 16,0 0-16,0 1 0,0 32 16,0-33-16,33 33 15,-33 1-15,0-1 16,33 0-16,-33-33 0,0-32 15,0-1-15,0 0 0,0-33 16,0 0-16,0 0 16,-33-66-1,0 0-15</inkml:trace>
  <inkml:trace contextRef="#ctx0" brushRef="#br0" timeOffset="50875.51">13692 11212 0,'0'0'16,"0"-33"-1,33 0 1,33-1-16,67 1 16,-1 33-16,33-66 15,-32 33-15</inkml:trace>
  <inkml:trace contextRef="#ctx0" brushRef="#br0" timeOffset="51715.52">15610 11410 0,'-33'0'0,"33"33"31,0 0-15,0 33-16,0 34 0,0-1 15,0 0-15,-33 0 0,33 1 16,0-1-16,0 0 0,0 0 16,0-33-16,33 34 15,-33-67-15,33 33 0,-33-33 16,33-33-16,-33 33 0,0-66 31,-33-33-15,33 0-1,-33-1-15,33 1 0,0 0 16,-33-33-16,33 33 0,0-33 16,0 32-16,-33-32 0,33 33 15,0-33-15,0 33 16,33 0-16,-33-1 0,0 34 15,33 0-15,0 0 16,0 33-16,1-33 0,-1 33 16,0 0-16,33 0 0,-33 0 15,33 0-15,-33 33 0,0 0 16,0 0-16,-33 33 16,33 1-16,-33-1 0,0 0 15,-33 0-15,0 0 0,0 0 16,0-33-16,-33 0 15,33 1-15,0-34 0,0 33 16,0-33-16,0-33 0,-1-1 16,34 1-1,0-33-15,0 33 0,34-33 16</inkml:trace>
  <inkml:trace contextRef="#ctx0" brushRef="#br0" timeOffset="52055.51">16338 11344 0,'33'-33'16,"-66"66"-16,66-33 31,-33 33-15,0 33-16,0 33 15,33-32-15,-33-1 0,0 0 16,33 0-16,-33 0 15,0-33-15,0 0 0,33 0 16,-33 0-16,0-66 47,0 0-47,0-33 16,0-33-16,0 33 15,0-33-15,0 32 0,0 1 16,33 0-16,34 33 0,-34 0 15,33 0 1,0 0-16,0 33 0</inkml:trace>
  <inkml:trace contextRef="#ctx0" brushRef="#br0" timeOffset="52445.01">17066 11476 0,'0'0'15,"0"33"-15,0 0 16,0 1 31,33-34-47,0 0 0,0 0 15,0 0-15,33 0 0,-33 0 16,0-34-16,33 1 16,-33 0-16,0 33 0,-33-33 15,34 0-15,-34 0 0,0 0 16,0 0-16,0 0 15,-34 33-15,1-33 0,0 33 16,0 0-16,0 0 0,-33 0 16,33 0-16,0 33 15,0-33-15,33 33 16,0 33-16,-33-33 0,33 33 16,-33 0-16,33 1 15,0-1-15,0 0 0,0-33 16,0 0-16,33 0 0,0 0 15,33 0-15,0-33 0,0-33 16,33 33-16,-32-33 16,32 0-16,-66-33 0</inkml:trace>
  <inkml:trace contextRef="#ctx0" brushRef="#br0" timeOffset="52993.06">17959 11212 0,'0'0'0,"0"-66"0,0 32 31,-33 1-31,33 66 47,0 34-47,0-1 16,0 33-16,33 0 0,-33 0 16,0 1-16,33-1 15,-33 0-15,0 0 0,0 1 16,0-1-16,0 0 0,0 0 15,0-33-15,0 0 16,0-32-16,0-1 16,0-66 15,0-1-31,0 1 0,0-33 16,0 0-16,-33-33 0,33 33 15,-33-33-15,33-1 0,0 1 16,0-33-16,0 33 15,0-1-15,0 1 0,33 0 16,0 33 0,0 0-16,0-1 0,33 1 15,-33 33-15,0 0 0,0 33 16,33 0-16,-33 0 0,34 0 16,-34 33-16,0 0 15,33 0-15,-33 67 16,0-34-16,0 33 0,-33 0 15,-33-33-15,33 34 16,-66-34-16,0 0 0,0-33 16,-34 33-16,34-66 0,0 33 15,0-33-15,33 0 16,0-33-16,33 0 0,0-33 16,33 0-16,0 0 0</inkml:trace>
  <inkml:trace contextRef="#ctx0" brushRef="#br0" timeOffset="53157.5">19215 11278 0,'-33'33'0,"66"-66"0</inkml:trace>
  <inkml:trace contextRef="#ctx0" brushRef="#br0" timeOffset="57990.6">15147 15081 0,'33'0'0,"-33"-33"16,34 33-1,-1 0 1,33 0-16,0 0 16,33-33-16,0 33 0,34 0 15,-34 0-15,66 0 0,1 0 16,32 0 0,34 0-16,32 33 0,34-33 15,-1 0-15,-32 0 0,33 0 16,-1 0-16,1 33 15,33-33-15,-1 0 0,34 33 16,33-33-16,33 0 16,0 33-16,-33-33 15,-33 0-15,-34 0 0,1 0 16,0 0-16,33 0 16,33 0-16,32 0 15,-32 0-15,-33 0 0,-99 33 16,-34-33-16,-32 0 0,-34 0 15,0 0-15,-32 0 16,-34 0-16,-33 0 0,-33 0 16,0 0-16,-33-33 15,33 33-15,-33 33 16,0-66 0,-33 0-16</inkml:trace>
  <inkml:trace contextRef="#ctx0" brushRef="#br0" timeOffset="59886.45">2017 16272 0,'34'-33'16,"-1"0"-1,-33 66 63,-33 33-78,33 0 16,-34 66-16,1 34 16,-33-1-16,33 0 15,0 34-15,33-67 0,-33-33 16,33 1-16,0-34 0,0-33 16,0 0-16,0 0 15,0 0-15,0 0 0,0-66 47,0 0-47,0 0 16,0-33-16,0-33 0,0 32 15,0 1-15,0-33 16,0 0-16,33 0 0,-33-1 16,33 1-16,0-33 15,0 33-15,0-1 0,0 1 16,-33 33-16,34 33 15,-1 0-15,-33 0 0,33 0 16,0 33-16,-33 33 31,0 0-31,33 0 0,0 33 16,-33 0-16,33 0 0,0 1 16,0 32-1,-33 0-15,33 0 0,0 34 16,-33-67-16,33 33 15,-33-33-15,33 0 0,-33 0 16,0 0-16,33-32 0,-33-1 16,0 0-16,0 0 15,34-33-15,-34 33 0,-34-33 16,34 33 0,0 0-16,-33-33 15,0 0-15,-33-33 16</inkml:trace>
  <inkml:trace contextRef="#ctx0" brushRef="#br0" timeOffset="60096.32">1852 17264 0,'-33'0'0,"66"0"0,0 0 62,33 0-62,34-33 0,-1 33 16,0-33-16,33 33 15,-33 0-15,-32-33 0,32 33 16,0 0-16</inkml:trace>
  <inkml:trace contextRef="#ctx0" brushRef="#br0" timeOffset="60725.46">2977 17132 0,'0'0'32,"0"-33"-32,0 0 15,0 0 17,0 66-1,0 33-16,0 33-15,0 0 16,0 0-16,0 1 0,0-1 16,33 0-16,-33 33 15,0-32-15,0-34 0,33 33 16,-33-33-16,0 0 0,0 0 16,0-33-16,0 1 15,0-68 16,-33 1-31,33-33 16,-33 33-16,33-66 0,-34 33 16,34 0-16,0 0 0,0-1 15,0-32-15,-33 33 0,33 0 16,0 0-16,0-34 16,0 34-16,33 0 0,-33 0 15,34 0-15,-1 0 0,0 33 16,0 0-16,0 0 15,0-1-15,0 1 0,0 33 16,33 0-16,-33 0 16,0 0-16,-33 33 0,33 1 15,1 32-15,-34-33 0,33 33 16,-33 0-16,0-33 0,0 33 16,0 0-16,-33 1 15,33-34-15,-34 33 0,-32-33 16,33 0-16,0 0 0,0 0 15,0-33-15,0 0 16,0 0-16,0 0 0,0 0 16,33-33-16,-33 0 0,33 0 15,0 0-15,0 0 16,0-33-16,33 32 0</inkml:trace>
  <inkml:trace contextRef="#ctx0" brushRef="#br0" timeOffset="61133.92">3704 17066 0,'33'-33'0,"-66"66"0,66-100 0,-33 134 62,0-34-46,33 33-16,-33 33 15,33-33-15,-33 0 0,33 0 16,-33-32-16,0 32 0,0-33 16,0 33-16,0-33 0,0 0 15,0-66 32,0 0-47,0 0 0,0-33 16,0 0-16,0-1 0,0 1 15,0 0-15,0 33 0,34-33 16,-34 0-16,33 33 16,0 0-16,33 0 0,-33-1 15,0 34-15,33-33 0</inkml:trace>
  <inkml:trace contextRef="#ctx0" brushRef="#br0" timeOffset="61397.02">4465 16933 0,'0'0'0,"33"0"15,-33 66 63,0-32-78,0 32 16,0 33-16,33-33 0,-33 0 16,0 0-16,0-33 0,33 34 15,-33-34-15,0 0 16,0 0-16,0 0 16,33-33-1,-33-33 1,0 0-16</inkml:trace>
  <inkml:trace contextRef="#ctx0" brushRef="#br0" timeOffset="61524.44">4432 17132 0,'-66'-66'0,"132"132"0,-165-132 0,99 33 16,-34 33-16,34-34 16,0 1 15,34 33-31</inkml:trace>
  <inkml:trace contextRef="#ctx0" brushRef="#br0" timeOffset="61869.77">4862 16272 0,'0'0'0,"0"-33"16,0 0-1,0 66 17,0 0-32,0 33 15,0 33-15,0 0 16,33 34-16,-33 32 0,33-33 16,-33 1-16,0-1 15,0-33-15,0 0 0,0-32 16,33-1-16,-33-33 15,0 0-15,0 0 0,0 0 16,33-33 31</inkml:trace>
  <inkml:trace contextRef="#ctx0" brushRef="#br0" timeOffset="62639.59">5821 17529 0,'0'-33'0,"0"-1"31,0 68 31,0 32-46,0 33-16,-33-33 16,33 33-16,-33 1 0,33-34 15,0-33-15,0 0 0,0 0 16</inkml:trace>
  <inkml:trace contextRef="#ctx0" brushRef="#br0" timeOffset="63228.4">6317 17066 0,'0'-33'0,"0"-1"0,0-32 15,0 33 1,33 0-16,0-33 16,0 33-16,33-33 0,-33 33 15,0 33-15,1 0 16,-1 0-16,0 0 15,-33 66-15,33 0 16,0 0-16,-33 66 0,0-32 16,0 32-16,-33 0 0,0 1 15,-33-1-15,-1 0 16,34-33-16,-33-32 0,33-1 16,33-33-16,-33-33 15,66 0-15,-33 33 16,33-33-1,0 0-15,0 33 16,0-33-16,34-33 0,-34 33 16,33 0-16,0-33 15,0 66-15,0-33 0,0-33 16,-33 0-16,0-33 0</inkml:trace>
  <inkml:trace contextRef="#ctx0" brushRef="#br0" timeOffset="63531.96">7474 16834 0,'34'-165'0,"-68"330"0,68-363 0,-34 231 31,0 33-16,0 33-15,0 33 16,0 34-16,0-34 16,0 0-16,0 1 0,33-34 15,-33 0-15,0 0 0,0-33 16,0 1-16,0-1 16,0-33-16,0 0 0,0 0 15,0 0-15,-33 0 31,-1-66-31</inkml:trace>
  <inkml:trace contextRef="#ctx0" brushRef="#br0" timeOffset="65242.57">7871 11807 0,'0'-33'0,"0"0"16,-33 33-1,33-33-15,0 0 32,0 66 15,0 0-47,0 33 15,0 0-15,0 33 0,0 1 16,33 32-16,-33-33 15,33 0-15,-33 34 0,0-34 16,33 0-16,-33 0 0,34 1 16,-34-34-16,0 0 15,0 0-15,0-33 0,0 0 16,33-33 31,-33-33-47,0 0 15,0-33 1,0 0-16,-33 0 0,33-34 16,0 34-16,-34-33 0,34 0 15,0-34-15,0 34 16,0 0-16,0 0 0,0 0 16,0 32-16,0 1 0,0 0 15,-33 33-15,33 0 0,0 0 31,0 66 141,-33-33-156,33 33-16,-33 33 0,-33 0 16,33 0-16,-33-32 0,33 32 15,0-33 1,66-33 62,0 0-62,0 33-16</inkml:trace>
  <inkml:trace contextRef="#ctx0" brushRef="#br0" timeOffset="65865.5">7838 13262 0,'-66'33'0,"33"-33"0,-33 0 16,33 0 0,0 0-16,0 0 15,0 0-15,66 0 63,33 0-63,33 0 15,0-33-15,34 0 0,-1 33 16,-33-33-16,0 33 0,1 0 16,-34 0-16,-33 0 15,0 0-15,0 0 0,-66 0 47,0 0-31,0 0-16,0 0 15,0 0-15,-34 0 16,34 33-16,-33 0 0,33-33 16,-33 33-16,33-33 0,-33 0 15,0 0-15,32 33 16,-32-33-16,0 33 0,33-33 16,0 0-16,0 34 0,0-34 15,0 0 1,66 0-1,0 0 1,0 0-16,33 0 0,0-34 16,0 34-16,34-33 15,-34 0-15,33 0 0,-33 33 16,-33-33-16,33 0 16,-32 33-16,-34-33 0</inkml:trace>
  <inkml:trace contextRef="#ctx0" brushRef="#br0" timeOffset="66461.08">7673 12105 0,'-66'33'16,"33"-33"-1,66 0 32,0-33-31,0-33-16,0 32 15,33-32-15,-33 33 0,-33-33 16,33 33-16,0 0 0,-33 0 16,0 0-16,0 66 31,0 0-16,0 33 1,0 33-16,0 34 0,0-34 16,33 0-16,-33 33 0,33-32 15,-33-1-15,34 0 0,-34-33 16,33 0-16,0 34 16,-33-34-16,33-33 0,-33 33 15,33-33-15,-33 0 0,0 0 16,0 0-1,0 0 1,-33 0 15</inkml:trace>
  <inkml:trace contextRef="#ctx0" brushRef="#br0" timeOffset="66752.59">7673 13395 0,'-66'33'16,"132"-66"-16,-165 66 0,99-66 16,33 33 15,0 0-31,66-34 0,0 1 16,34 0-16,32 0 0,-33 0 15,1 0-15,-34 0 16,0 33-16,0 0 0,-33-33 15,-33 33-15,0 0 0,1 0 16,-68 0 15,1 33-15,0-33-16,0 0 16,33 33-16,-33-33 15,0 33-15</inkml:trace>
  <inkml:trace contextRef="#ctx0" brushRef="#br0" timeOffset="68110.47">8665 17198 0,'-66'66'15,"33"-66"1,0 0-16,66 0 78,0 0-78,33 0 16,0 0-16,33 33 15,34-33-15,-1 33 0,-33-33 16,34 0-16,-1 0 0,-33-33 16,33 33-1,-32 0-15,-34-33 0,0 33 16,-33 0-16,-66 0 62</inkml:trace>
  <inkml:trace contextRef="#ctx0" brushRef="#br0" timeOffset="68455.28">9690 16966 0,'0'0'16,"-33"0"-16,0 0 15,66 0 48,0 33-48,0-33-15,34 67 16,32-34-16,-33 33 0,0-33 16,-33 33-16,0-33 0,0-33 15,-33 33-15,0 0 16,0 0 0,0 0-16,-33 0 15,0 1-15,0 32 16,0-33-16,0 33 0,0-33 15,0 0-15,33 0 0,-33 0 16,33 0-16,-33 0 16,33 0-16,0 1 0,33-34 15</inkml:trace>
  <inkml:trace contextRef="#ctx0" brushRef="#br0" timeOffset="71558.82">12072 16669 0,'0'-33'16,"0"0"-16,-33 33 0,-1-33 0,1 33 16,-33-34-16,33 34 15,-33 0-15,33 0 0,-33 0 16,33 0-16,0 34 0,-33-34 15,32 33-15,1 0 16,0 33-16,-33 0 16,33 0-16,0 33 15,33-33-15,-33 34 0,33-67 16,0 33-16,0-33 0,33 0 16,-33 0-16,33 0 0,0-33 15,-33 33-15,33-33 16,0 0-16,0 0 0,0 0 15,1 0-15,-1-33 0,0 33 16,33-33-16,-33 33 16,33-33-16,-33 0 0,0 33 15,0 0-15,0 0 0,0 33 32,0 33-32,1-33 15,-34 0-15,33 33 0,-33 1 16,0-1-16,0 0 15,0 0-15,0-33 0,0 33 16,-33 0-16,-1 1 0,-32-1 16,33-33-16,-33 33 15,33-33-15,-33 0 0,33-33 16,0 0-16,-33-33 0,33 33 16,-1-66-16,1 0 15,-33 33-15,33-33 0,0 32 16,0 1-16,0 0 0,66 0 31,33 33-15</inkml:trace>
  <inkml:trace contextRef="#ctx0" brushRef="#br0" timeOffset="72079.88">12535 17462 0,'-133'0'0,"166"0"31,0 0-16,1 0-15,-1 0 16,33 0-16,-33 0 0,33 0 16,-33 0-16,33 34 0,-33-34 15,0 0-15,0 0 16,-33-34-16,0 1 16,34 0-16,-68 0 0,34 0 15,0 0-15,0 0 16,0 0-16,-33 0 15,0 33-15,0 0 0,0 0 16,0 0-16,0 0 16,0 0-16,0 33 0,0-33 15,0 33-15,33 0 0,-33 0 16,33 33-16,0-33 0,0 0 16,0 34-16,0-34 15,0 0-15,33 33 0,-33-33 16,33 0-16,0 0 15,0-33-15,33 33 0,-33-33 16,33 33-16,0-66 0,1 33 16,-1-33-16,0 0 15,-33 0-15</inkml:trace>
  <inkml:trace contextRef="#ctx0" brushRef="#br0" timeOffset="72441.62">13262 17429 0,'0'-99'0,"0"198"0,0-231 0,0 99 15,0 0 1,0 66 0,0 0-1,0 0-15,0 0 16,0 33-16,33 1 16,-33 32-16,33-33 0,-33 0 15,0-33-15,0 0 0,33 33 16,-33-33-16,0 1 15,0-68 32,0 1-47,0-33 16,-33 0-16,33-33 0,0 33 16,0 0-16,0 32 15,0-32-15,0 33 0,33 0 16,-33 0-16,34 0 0,-1 33 15,0-33-15,0 33 16,0 0-16,33 0 0,-33 0 16,0 0-16</inkml:trace>
  <inkml:trace contextRef="#ctx0" brushRef="#br0" timeOffset="72713.53">14023 17264 0,'0'0'0,"33"0"31,-33 66 32,0-33-47,0 33-16,0 34 0,0-34 15,0 0-15,0-33 0,0 33 16,0-33-16,0 0 0,0 0 15,0 0-15,0 1 16,0-1 0,0 0-16,0-99 15,0-34 1</inkml:trace>
  <inkml:trace contextRef="#ctx0" brushRef="#br0" timeOffset="72877.88">14056 16933 0,'-99'-99'15,"66"66"1,33 0-16,33 33 16,0 33-16,0-33 15,0 66-15</inkml:trace>
  <inkml:trace contextRef="#ctx0" brushRef="#br0" timeOffset="73524.92">14717 17330 0,'0'0'0,"34"0"0,-1 0 32,-66-33-32,33 0 0,-34 0 15,34 0 1,-33 33-16,0 0 15,0 0 1,0 33 15,0 33-31,-33 0 16,33 0-16,0 1 0,33-1 16,0 0-16,0 0 0,0 0 15,33-33-15,-33 33 0,66-33 16,-33 1-16,0-34 15,0 33-15,33-33 0,-33 0 16,1 0-16,-1 0 0,0 0 16,0-33-16,0-1 15,-33 1-15,0 0 16,33 0-16,-33-33 0,0 33 16,-33 0-16,66-33 15,-33 33-15,33 33 0,-33-33 16,33 0-16,-33-34 0</inkml:trace>
  <inkml:trace contextRef="#ctx0" brushRef="#br0" timeOffset="74376.39">15346 17231 0,'0'0'15,"0"-33"1,-33 33-1,33 33 17,0 0-32,0 0 15,0 33-15,-33 0 0,33 1 16,-33-1-16,33-33 16,0 33-16,0-33 0,33 0 15,-33 0-15,0 0 0,33 0 16,0 0-16,0-33 15,0 33-15,0-33 0,0 0 16,0 0-16,0-33 0,0 33 16,0-33-16,0 0 15,1 0-15,-1-33 0,0 0 16,-33 0-16,33 0 0,-33-1 16,0 34-16,0-33 15,0 33-15,0 0 0,0 0 16,-33 33-16,33-33 0,0 66 31,-33-33-31,33 33 16,0 0-16,0 0 15,0 33-15,0 0 0,0 1 16,33-1-16,0 0 16,-33-33-16,33 33 0,0-33 15,0 0-15,33-33 0,-33 33 16,0-33-16,0 0 15,0 0-15,1 0 16,-1-33-16,-33 0 0,33 0 16,-33-33-16,0 0 15,33-33-15,-33 32 0,33 1 16,-33 0-16,0 0 0,0 33 16,0-33-16,0 0 15,0 33-15,0 0 0,0-1 16,0 68 15,33-1-15,-33 0-1,33 0-15,0 33 16,0 0-16,0 0 0,33-33 16,-33 33-16,34-33 0,-34 1 15,0-1-15,0 0 16,0 33-1,-33-33-15,0 0 0,-33 0 16,33 0-16,-33 0 16,0-33-16,0 33 0,-1-33 15,1-33 1,33 66 15</inkml:trace>
  <inkml:trace contextRef="#ctx0" brushRef="#br0" timeOffset="75129.81">17396 17330 0,'0'-33'0,"-33"33"0,33-33 15,-33 33 1,33 33-16,33 0 0,-33 0 16,0 66-16,0-32 15,0 32-15,0 0 0,0 33 16,0-32-16,0 32 0,33-33 16,-33 33-16,0-32 15,33-1-15,-33 0 0,33-33 16,-33 0-16,0 0 0,0-32 15,0-1-15,0-66 32,-33-1-17,33 1-15,0-33 16,-33-33-16,0 33 0,33-33 16,-33 33-16,33-34 0,0 34 15,0-33-15,0 0 0,0 33 16,0-1-16,0-32 15,0 33-15,0 0 0,0 0 16,0 0-16,0-1 0,33 34 16,0 33-16,-33-33 15,33 33-15,0-33 0,1 33 16,-1 0-16,0 0 16,0 33-16,33 0 15,-33-33-15,0 67 0,-33-34 16,33 0-16,-33 33 0,33-33 15,-33 33-15,-33 0 16,33 0-16,-33 1 0,-33-1 16,33 0-16,-33-66 0,33 33 15,0-33-15,-1 33 16,1-66-16,0 0 16,33 0-16,0-33 15,33 33-15</inkml:trace>
  <inkml:trace contextRef="#ctx0" brushRef="#br0" timeOffset="75444.92">18025 17396 0,'33'33'0,"-66"-66"0,66 33 31,-33 33-31,0 0 16,0 1-1,0 32-15,0 0 0,0 0 16,33 0-16,-33 0 0,0 0 16,0-32-16,0-1 0,0 0 15,0 0-15,0 0 16,0-66 0,33 33-16,-33-33 15,0-33-15,0-1 16,0-32-16,0 33 0,0 0 15,0-33-15,33 32 0,33-32 16,33 33-16,-32 33 16,-34 33-16</inkml:trace>
  <inkml:trace contextRef="#ctx0" brushRef="#br0" timeOffset="75916.19">18818 17496 0,'-33'66'15,"0"-66"-15,0 33 0,33 0 0,0 0 16,33-33 15,0 0-31,0 0 16,34 0-16,-34 0 0,33 0 15,0-33-15,-33-33 0,0 33 16,0 0-16,-33-1 16,0 1-16,0 0 15,-33 0-15,0 0 16,0 33 0,0-33-16,0 33 0,0 0 15,0 0-15,0 33 16,0-33-16,-1 33 15,34 0-15,-33 33 0,33-32 16,-33 32-16,33 0 0,-33 0 16,33 0-16,0 0 15,0 0-15,0-32 0,33-1 16,-33 0-16,33 0 0,0-33 16,1 0-16,-1 33 15,33-66-15,0 33 0,0 0 16,0-33-16,33 0 0,-32 0 15,-1-34-15,0 1 16</inkml:trace>
  <inkml:trace contextRef="#ctx0" brushRef="#br0" timeOffset="76494.56">19645 17496 0,'0'0'0,"33"-166"0,-33 133 0,0 0 16,-33 0-16,33 0 15,-33 33 16,33 33-31,0 0 16,0 0 0,0 33-16,0 0 15,-33 34-15,33-1 0,0 0 16,0 0-16,0 34 16,0-34-16,0 33 0,0-33 15,0 1-15,0-1 0,0 0 16,0 0-16,0-33 15,-33 0-15,33 1 0,0-34 16,0-66 15,0-34-15,0 1-16,-33-33 0,33 0 16,0 0-16,0-1 0,0 1 15,0 0-15,0 0 16,0 0-16,33-1 0,-33-32 15,33 33-15,0 33 0,-33-34 16,0 34-16,33 33 16,-33-33-16,33 33 0,0 0 15,1 33-15,32-33 16,-33 33 0,33 33-16,0-33 0,0 33 15,0 0-15,0 0 16,1 33-16,-34 0 0,-33 1 15,0-1-15,-33 0 16,-34 0-16,-32 33 16,-33-33-16,33 1 15,0-34-15,-1-33 0,1 0 16,33 0-16,33 0 0,-33-33 16,33 0-16,33-1 15</inkml:trace>
  <inkml:trace contextRef="#ctx0" brushRef="#br0" timeOffset="77935.13">2216 19348 0,'0'-33'0,"0"0"16,0 66 46,0 0-46,0 33-1,0 33-15,0 66 0,0 1 16,0-1-16,33-33 0,-33-32 16,33-1-16,-33-33 15,33 33-15,-33-33 0,0 1 16,0-34-16,0 0 0,33-33 16,0 0-1,-33-33 1,-33 0-1,33-1-15,-33-32 16,33 0-16,-33 0 0,0 0 16,33-33-16,0 32 0,0-32 15,0 33-15,0-33 0,0 0 16,0-1 0,0 1-16,0 0 0,0 33 15,0 0-15,33 33 0,0 0 16,-33 66 15,0 0-31,0 0 0,33 33 16,33 0-1,-33 66-15,34-32 0,-1-1 16,0 0-16,0 0 0,-33-66 16,33 33-16,-33-32 15,0-1-15,0 0 16,0-66 15,-33 0-15,0-1-16,0-32 0,0 0 15,0-33-15,34 33 0,-34-33 16,0-1 0,33 34-16,-33-33 0,33 66 15,-33 0-15,0 0 16,0 66-16,0 0 31,0 0-15,33 33-16,0 33 15,33 1-15,-33 32 0,0-33 16,-33 0-16,33 1 16,-33-34-16,33 0 0,-33-33 15,33 33-15,-33-33 0,0 0 16,33-33 15,1-33-31,-1 33 0,-33-33 16</inkml:trace>
  <inkml:trace contextRef="#ctx0" brushRef="#br0" timeOffset="79032.38">3969 19943 0,'0'0'0,"-33"0"16,33-33-16,-33 0 16,0 33-16,-1 0 0,1-33 15,0 33-15,0 0 16,0 0 0,33 33-1,-33 0-15,33 0 16,-33 33-16,0-33 15,33 33-15,-33-33 0,33 0 16,0 1-16,0 32 0,0-33 16,33 0-16,-33 0 15,33 0-15,0 0 16,0-33-16,0 0 0,0 0 16,0 0-16,0 0 15,1-33 1,-34 0-16,33 0 0,0-33 15,-33 0-15,0 32 16,0-32-16,0 33 0,0 0 16,0 0-16,0 0 15,0 66 32,0 33-31,0-33-16,0 0 15,0 0-15,0 1 0,33-1 16,0 0-16,0-33 16,0 0-16,0 0 15,0 0-15,0 0 16,0 0-16,0 0 16,-33-33-16,33 0 15,0-34-15,-33 34 0,0-33 16,0 0-16,0 33 0,0 0 15,0 0-15,0 0 16,0 0-16,-33 33 31,33 33-15,0 0 0,0 0-16,0 0 15,0 0-15,33 0 16,1 33-16,-1-33 0,33 0 15,-33 0-15,33 1 0,-33-34 16,0 0-16,0 0 16,0 0-1,-33-34 1,33 1-16,-33-33 0,33 33 16,0-33-16,-33 0 15,0 33-15,0-33 0,0 33 16,0 0-16,0 66 62,0 33-46,0-33-16,0 33 16,34 33-16,-34 0 0,0 1 15,33-1-15,-33 0 16,33 0-16,-33 34 0,33-34 15,-33 0-15,0 0 0,0 0 16,0 1-16,-33-34 16,33 0-16,-33 0 0,-34 0 15,34 0-15,0-33 0,-33 1 16,33-1-16,-33-33 16,0 0-16,33 0 0,0-33 15,-33 33-15,66-34 0,-34-32 16,34 33-16,0-33 15,0 0-15</inkml:trace>
  <inkml:trace contextRef="#ctx0" brushRef="#br0" timeOffset="79247.67">5292 20274 0,'33'-66'0,"-66"99"16,33 33-1,0-33-15,-33 66 16,33 0-16,-33 1 16,33-34-16,0 0 0,0-33 15</inkml:trace>
  <inkml:trace contextRef="#ctx0" brushRef="#br0" timeOffset="79918.32">6383 19877 0,'-66'-99'15,"132"-1"1,-33 67 0,0 0-16,33 0 0,-33 33 15,34-33-15,-34 33 0,33 0 16,-33 33-1,0 0-15,0 0 0,0 67 16,0-1-16,0 0 0,0 0 16,-33 0-16,0 1 15,0-1-15,-33 0 0,33-33 16,-33 0-16,0 1 0,-33-1 16,33-33-16,0-33 0,0 33 15,-33-33-15,33-33 16,-1 33-16,1-33 0,0 0 15,0 0-15,33-1 16,0 1-16,0 0 0,0 0 16,33 33-16,0-33 15,0 33-15,1 0 16,-1 0-16,0 33 0,33 0 16,0 0-16,33 34 0,-33-34 15,0 33-15,-32-33 0,32-33 16,0 33-16,0-33 15,-33 0-15,0-33 0</inkml:trace>
  <inkml:trace contextRef="#ctx0" brushRef="#br0" timeOffset="80223.53">7474 19612 0,'0'-99'0,"0"198"0,0-165 63,0 99-63,0 33 16,0 0-16,34 34 0,-34-34 15,33 33-15,-33 0 0,33 0 16,-33-32-16,0 32 15,33-33-15,-33 0 0,0 0 16,0-33-16,0 34 0,0-34 16,33-33-16,-33 33 15,33-33-15</inkml:trace>
  <inkml:trace contextRef="#ctx0" brushRef="#br0" timeOffset="80612.87">8599 20208 0,'-99'33'0,"66"-66"16,33-1-16,33 34 31,33 0-15,33 0-16,0 0 15,34 0-15,-1 0 0,0-33 16,0 33-16,1 0 15,-34 0-15,33 0 16,1 0-16,-34 0 0,0 0 16,-66 0-16,0 0 15,0 0-15,-66 0 32</inkml:trace>
  <inkml:trace contextRef="#ctx0" brushRef="#br0" timeOffset="80905.59">9889 19745 0,'0'0'0,"-33"0"15,0 0-15,0-34 0,0 1 16,66 33 31,-33 33-32,33 1-15,0-1 16,33 0-16,-33 33 0,0-33 16,33 33-16,-66 0 15,33 33-15,-33-32 0,-33-1 16,33 0-16,0 0 0,-33 0 16,0-33-16,0 33 15,0-33-15,0 34 0,33-1 16,0-33-16,-33-66 15</inkml:trace>
  <inkml:trace contextRef="#ctx0" brushRef="#br0" timeOffset="81354.56">12865 19976 0,'0'-33'0,"0"66"46,0 0-46,0 33 0,0 0 16,0 1-16,33-34 16,-33 33-16,34-33 15,-1-33-15,0 0 32</inkml:trace>
  <inkml:trace contextRef="#ctx0" brushRef="#br0" timeOffset="81523.42">13395 19910 0,'66'0'0,"-132"0"0,99 0 15,-33 33 1,0 33 0,0 0-16,33 0 0,-33 34 15,33-34-15,-33 0 16,33-33-16,0-33 0</inkml:trace>
  <inkml:trace contextRef="#ctx0" brushRef="#br0" timeOffset="81843.22">18653 19877 0,'0'0'0,"-33"33"0,-66-99 31,66 66-31,33 33 0,33 0 15,-33 0-15,0 0 16,0 33-16,0 0 0,0-33 16,0 34-16,33-34 0,-33 0 15,0 0-15</inkml:trace>
  <inkml:trace contextRef="#ctx0" brushRef="#br0" timeOffset="82022.17">19083 19711 0,'0'-33'0,"0"66"31,0 34-15,0-34-16,0 66 15,0-33-15,-33 33 0,0 0 16,-33 1-16</inkml:trace>
  <inkml:trace contextRef="#ctx0" brushRef="#br0" timeOffset="84988.13">2017 22589 0,'0'33'16,"-33"-66"62,33 0-62,67 0-1,-1 0 1,33 0-16,0 33 16,0-34-16,-33 1 15,34 33-15,-67-33 0,0 33 16,0 0-16,0-33 0,-33 0 31,0 0-15,-33 33-16,33-33 0,0 0 15,-33 0-15,33 0 16,-33 0-16,33 66 47,-33 33-32,33 0-15,0 99 16,0-32-16,0 32 0,0-33 16,0 1-16,33-1 15,-33 33-15,-33-32 0,33-1 16,-33 0-16,0 0 0,-1 1 16,-32-1-16,33-66 15,-33 0-15,0-33 0,33-33 16,-33 0-16,33 0 0,-33-33 15,32 33-15,-32-33 16,33-33-16,0 33 0,33-33 16,0 0-16,0 0 0,0-1 15,0 1-15,0 0 16,33 33-16,-33-33 0,33 33 16,0 0-16,0 0 0,1 33 15,-1 0-15,0 0 0,0 0 16,33 33-16,0-33 15,0 33-15,0 0 0,0-33 16,1 33-16,-1 0 16,0-33-16,-33 0 0,33 0 15,-33 0-15,33 0 16,-33-66-16,0 33 16,1-33-16,-1 33 0,0-33 15,-33-1-15,33 1 0,-33 33 16,0-33-16,0 0 0,33 33 15,-33 0-15,0 0 16,0 0-16,-33 33 31,33 33 1,0 0-32,0 0 15,0 33-15,0 0 16,0 0-16,0 0 0,33 1 15,-33-34-15,33 0 0,-33 0 16,33 0-16,0 0 16,0-33-1,0 0 1,0 0 0,0 0-16,-33-33 0,33 0 15,1 0-15,-1-33 0,0-1 16,-33 1-16,0 0 15,0 33-15,0-33 0,0 33 16,0-33-16,0 33 0,0 66 47,0 0-31,0 0-16,0 0 15,0 33-15,0-33 0,33 0 16,-33 0-16,33 33 0,0-33 15,0-33-15,33 34 0,-66-1 16,33-33-16,0 0 16,-33 33-16,0-66 0,33 33 47,-33-33-47,0-1 15,0 1-15,33 0 0,-33-33 16,0-33-16,33 66 15,-33 0-15,0 0 0,34 33 16,-34-33 0,0 66 15,0 0-15,0 0-16,0 33 15,0-33-15,33 33 0,0-33 16,-33 33-16,33 1 0,0-34 15,-33 0-15,0 0 16,0 0-16,0 0 0,0 0 16,0-66 31,0 0-47,0 0 15,0-33-15,0 0 0,0 32 16,0-32-16,0 33 15,0 0-15,0 0 0,33 0 16,-33 0-16,33 33 16,0 0-1,0 0-15,0 0 16,-33 33 0,33 0-16,-33 0 0,33 33 15,0 0-15,0 1 0,1-34 16,-34 0-16,33 0 0,0 0 15,0-33 1,0 0-16,0 0 16,0-33-16,0 33 15,33-66-15,-33 33 16,0 0-16,0-34 0,0 34 16,-33-33-16,34 33 0,-34-33 15,33 33-15,-33-33 16,0 33-16,0 0 15,0 0 17,-33 33-32,33 33 15,-34-33-15,34 33 16,0 33-16,-33 0 16,0 0-16,33 0 0,-33 0 15,33 1-15,33-1 0,-33 0 16,33-33-16,0 0 0,1-33 15,-1 33-15,0-33 16,0 0-16,0 33 0,0-66 16,0 33-16,0 0 15,0 0-15,0 0 0,0 0 16,33 0-16</inkml:trace>
  <inkml:trace contextRef="#ctx0" brushRef="#br0" timeOffset="85227.53">6152 23349 0,'0'34'0,"33"-34"15,-66 33 17,33 66-17,0 0-15,-34 33 0,1-32 16,0-1-16,0-33 0</inkml:trace>
  <inkml:trace contextRef="#ctx0" brushRef="#br0" timeOffset="85857.9">7078 22853 0,'-100'-198'16,"133"198"-16,-33-33 0,100-66 15,-67 99 1,0 0-16,0 0 0,0-33 16,0 33-16,0 33 0,0-33 15,0 33-15,-33 0 16,33 33-16,-33-33 0,33 66 15,-33-33-15,0 34 0,0-34 16,-33 33-16,33 0 16,-33 0-16,-33-32 0,33-1 15,33-33-15,-33 0 0,0 0 16,33 0 0,-33-33-16,66 0 62,33 0-46,-33 0-1,33 0-15,0 0 0,34 0 16,-1 0-16,0-33 0,-33 33 16</inkml:trace>
  <inkml:trace contextRef="#ctx0" brushRef="#br0" timeOffset="86143.63">8235 22853 0,'-132'-264'0,"264"528"0,-264-627 16,132 330-1,0 66 16,0 0-31,0 33 16,0 0-16,33 33 0,-33 0 16,33-32-16,-33 32 15,0 0-15,33-33 0,-33 33 16,0-33-16,0 1 0,33-34 16,-33 33-16,0-33 15,0 0-15,33 0 0,0-33 16</inkml:trace>
  <inkml:trace contextRef="#ctx0" brushRef="#br0" timeOffset="86422.81">8996 23085 0,'-33'0'0,"33"-33"15,33 33 32,33 0-47,33 33 0,0-33 16,34 33-16,-1-33 16,33 0-16,1-33 15,32 0-15,-32 33 0,-1-33 16,-33 0-16,0 33 0,-32 0 15,-34 0-15,-33 0 16</inkml:trace>
  <inkml:trace contextRef="#ctx0" brushRef="#br0" timeOffset="86721.6">10484 22886 0,'0'0'0,"-33"-33"0,-33-99 31,33 99-31,33 0 16,-33 33-16,33-33 15,33 66 17,0 0-17,33 0-15,-33 0 0,0 33 16,0-33-16,0 34 15,0-1-15,-33-33 0,0 33 16,0 0-16,-33 0 0,0 0 16,0 34-16,0-34 15,0 33-15,0 0 0,-33-66 16,33 0-16</inkml:trace>
  <inkml:trace contextRef="#ctx0" brushRef="#br0" timeOffset="87759.65">13130 22622 0,'-33'-33'15,"66"66"-15,-66-99 0,33 33 0,0 0 16,-33 33 31,33 33-47,0 33 15,0 33-15,0 0 16,0 0-16,0 34 16,0-34-16,0 33 0,0-33 15,0 1-15,33-1 0,-33 0 16,33-33-16,-33 0 15,0 1-15,33-1 0,-33-33 16,0 0-16,0-66 31,0 0-15,0-33-16,-33-1 0,33 1 16,-33 0-16,0 0 15,0-33-15,33 0 0,-33 32 16,33-32-16,0 0 0,0 0 15,0 0-15,0 32 16,33-32-16,0 33 0,0-33 16,0 66-16,0-33 15,33 33 1,0 33-16,34 0 16,-34 33-16,33-33 0,-66 66 15,33-33-15,-33 0 0</inkml:trace>
  <inkml:trace contextRef="#ctx0" brushRef="#br0" timeOffset="87981.4">12998 23283 0,'-33'33'0,"66"-33"0,66 0 16,-66-33-16,33 33 15,0-33-15,33 33 16,1 0-16,-1 0 0,-33 0 16</inkml:trace>
  <inkml:trace contextRef="#ctx0" brushRef="#br0" timeOffset="88173.67">13295 24110 0,'0'0'0,"-99"33"16,99-66-1,66 0-15,-33 0 16,33 0-16,34 33 0,-1-33 15,0 0-15,0 0 16,-33-33-16</inkml:trace>
  <inkml:trace contextRef="#ctx0" brushRef="#br0" timeOffset="88704.43">14089 23283 0,'33'-33'0,"-66"66"0,66-99 16,-33 33-16,0 0 15,33 33 1,0 33-16,0-33 16,0 33-1,0 0-15,-33 0 0,34 33 16,-1 1-16,-33-1 15,33 0-15,-33 0 0,0 0 16,-33-33-16,33 0 0,0 0 16,-33-33-1,33-33 32,0 0-47,0 0 0,33 0 16,0-33-16,0 0 0,0 0 15,0 0-15,-33 32 16,33 1-16,-33 0 0,33 0 16,-33 66 31,0 0-47,0 0 15,0 1-15,-33 32 0,33 0 16,-33 0-16,33-33 15,33 33-15,0-33 0,-33 0 16,66-33-16,-33 33 0,33-33 16,-32 33-16,32-33 15,0 34-15</inkml:trace>
  <inkml:trace contextRef="#ctx0" brushRef="#br0" timeOffset="89199.85">15544 23349 0,'-33'-33'16,"66"66"-16,-99-99 0,33 66 0,33-33 0,-33 0 15,0 33-15,0 0 16,0 0 0,0-33-16,33 66 0,-33-33 15,0 33 1,-1 0-16,34 0 0,-33 0 15,33 34-15,0-1 0,0-33 16,0 33-16,0 0 16,0-33-16,0 33 0,0-33 15,33 0-15,1 1 16,-1-34-16,0 0 0,0 0 16,0 0-1,0 0-15,0-34 31,0 1-31,0-33 0,0 0 16,-33 0-16,33 33 0,-33 0 16,0-33-16,0 33 15,0 0-15,0 66 47,0 0-31,0 0-16,0 33 0,0-33 15,0 33-15,33-33 0,0 0 16,34 0-16,-1 0 16,-33 0-16,33 34 0,-33-34 15</inkml:trace>
  <inkml:trace contextRef="#ctx0" brushRef="#br0" timeOffset="89924.58">16338 23449 0,'-66'-66'0,"0"-1"31,99 67-15,-33 33 0,0 1-1,0-1-15,0 0 0,33 33 16,0 0-16,0-33 0,0 33 15,-33 0-15,33-33 16,-33 34-16,0-34 16,33-33-1,-33-33 17,-33-1-32,33-32 15,-33 33-15,0-33 0,0 0 16,33 33-16,0 0 15,0-33-15,0 33 0,0 0 16,33 33-16,-33-34 0,33 34 16,0-33-16,0 33 15,0 0-15,0 0 16,34 33-16,-34-33 0,0 34 16,0-1-1,0 33-15,0-33 0,-33 0 16,0 33-16,0-33 0,0 0 15,0 0-15,0 0 16,0-66 0,-33 33-16,66 0 15,-33-33 1,0-33-16,0 0 16,0 0-16,0 0 15,0-1-15,0 34 16,0 0-16,33 33 0,-33-33 15,33 33-15,0 0 0,0-33 16,0 33-16,0 33 16,0 0-16,0 33 15,1-32-15,-1 32 0,-33 0 16,33-33-16,-33 33 16,33-33-16,0 0 0,-33 0 15,33-33-15,0 33 0,0-33 16,0 0-16,0 0 0,0-33 15,33 0-15,1 0 16,-34 0-16</inkml:trace>
  <inkml:trace contextRef="#ctx0" brushRef="#br0" timeOffset="90072.57">18190 23548 0,'0'0'0,"-66"-33"0,33 0 16,0 0-16,33 0 15,0 0 1,33 33 0</inkml:trace>
  <inkml:trace contextRef="#ctx0" brushRef="#br0" timeOffset="134441.74">25830 6052 0,'0'-33'16,"0"66"31,0 33-47,0 34 15,0-1-15,0 33 16,0-33-16,-33 34 0,33-34 16,0 33-16,-33-33 0,33 1 15,0-1-15,0 0 0,0-33 16,0 0-16,0-33 15,0 1-15,0-1 0,0 0 16,-33-33 0,33-33-1,0 0 1,-33-1-16,33-32 0,0-33 16,0 33-16,0-33 15,0 0-15,0-1 0,0 1 16,33 0-16,-33 0 15,33-1-15,0 34 0,-33-33 16,33 33-16,-33 0 0,0 33 16,0 0-16,0 0 0,0-1 15,33 1 1,33 33 0,-33 0-16,33 0 15,1 0-15,-1 33 16,33 1-16,-33-1 0,-33 0 15,33 33-15,-33-33 0,33 33 16,-32 0-16,-34 33 16,33-32-16,-33-1 0,0 0 15,-33 33-15,33-33 0,-67 33 16,34-32-16,-33-1 16,0-33-16,0 33 0,0-33 15,33 0-15,-33 0 0,-1 0 16,34-33-16,-33 0 15,33 0-15,0 0 0,0 0 16,33-33 0,-33 0-16</inkml:trace>
  <inkml:trace contextRef="#ctx0" brushRef="#br0" timeOffset="135030.26">27351 6714 0,'33'0'0,"-66"0"0,66-33 0,-66 33 15,33-33-15,-33 33 16,0-33-16,0 33 15,0 0-15,0 0 16,0 33-16,0-33 16,0 33-16,0 0 0,0 0 15,-1 0-15,34 33 16,-33-33-16,33 0 0,0 33 16,0-33-16,0 1 0,0 32 15,33-33-15,-33 0 16,34 0-16,-1 0 15,0 0-15,0-33 0,-33 33 16,33-66-16,0 33 0,0-33 16,-33 0-1,33-33-15,-33 33 16,33-33-16,-33 32 0,0-32 16,0 33-16,0 0 15,0 0-15,0 0 16,33 33-16,-33-33 15</inkml:trace>
  <inkml:trace contextRef="#ctx0" brushRef="#br0" timeOffset="135499.71">27583 6747 0,'0'33'46,"0"0"-30,0 0-16,0 33 16,0 0-16,33 1 0,-33-1 15,33-33-15,-33 33 0,0-33 16,0 0-16,0 0 16,0 0-16,0 0 15,0-66 16,0 0-31,0 0 16,0-33-16,0 0 0,33 0 16,-33-1-16,33 1 15,0 0-15,33 0 0,-33 33 16,34 0-16,-34 0 0,0 33 16,0 0-1,-33 33-15,33-33 0,-33 33 16,33 33-16,-33-33 0,0 33 15,33-33-15,-33 34 0,0-34 16,0 0-16,0 33 16,0-33-16,0 0 0,0 0 15,33-33-15,0 0 32,-33-33-32,33 0 0,0-33 15</inkml:trace>
  <inkml:trace contextRef="#ctx0" brushRef="#br0" timeOffset="135802.04">28542 6019 0,'0'0'0,"0"-33"0,0 0 16,0 0-16,0 66 47,0 33-32,0 0-15,33 34 16,-33-1-16,33 0 0,-33 0 16,33 34-16,-33-34 15,0 0-15,0 0 0,33-33 0,-33 34 16,0-34-16,0 0 16,0 0-16,0-33 0,0 0 15,0 0-15,0 0 31,33-33-31,-66-66 16,33-33-16</inkml:trace>
  <inkml:trace contextRef="#ctx0" brushRef="#br0" timeOffset="135970.41">28377 6747 0,'0'0'16,"-34"0"-16,68 0 47,-1 0-47,99 0 0,0-33 15,67 33-15,-34-33 16,-33 0-16</inkml:trace>
  <inkml:trace contextRef="#ctx0" brushRef="#br0" timeOffset="136933.78">30890 6350 0,'33'-33'16,"-66"66"-16,33-66 15,0 66 17,0 33-17,0-33-15,0 33 16,-33 1-16,0-34 0,0 33 15,0-33-15,33 0 16,-33 0-16,0 0 0,33 0 16,-33 0-16,33-66 31,33 33-31,-33-33 16,33 33-1,0-33-15,0 0 16,0 33-16,33 0 0,-33-33 15,0 33-15,0 0 0,0 0 16,0 0 0,1 33-16,-1 33 15,0-33-15,0 33 0,-33 0 16,0 1-16,0-34 0,0 33 16,0-33-16,-33 0 15,33 0-15,-33-33 0,0 33 16,-1-33-16,1 33 15,0-33-15,0 0 0,-33 0 16,33 0-16,0-33 0,0 33 16,0-33-16,0 33 0,33-33 15,-33 33-15,33-33 16,33 33-16,0 0 31,0 0-15,0 0-16,-33 33 0,33 0 15,0 0-15,0 0 16,0 0-16,0-33 16</inkml:trace>
  <inkml:trace contextRef="#ctx0" brushRef="#br0" timeOffset="137486.51">31982 6813 0,'-100'-132'0,"67"99"16,-66 0-1,66 33-15,0 0 0,0 0 16,0 0-16,0 33 0,33 0 15,-33 0-15,33 0 16,-34 0-16,34 0 0,0 0 16,0 33-16,-33-33 0,33 33 15,33-32-15,-33-1 0,0 0 16,0 0-16,34 0 16,-1 0-16,0 0 0,0-33 15,0 0-15,33 0 0,-33 0 16,0 0-16,0-33 15,0 33-15,0-33 0,-33-33 16,33 33-16,1-34 16,-34 34-16,0 0 0,0 0 15,0 0-15,0 0 0,-34 33 16,1-33 0,33 66-16,0 33 46,0-33-30,0 0-16,0 0 0,33 34 16,1-1-16,-1-33 0,33 0 15,-33 0-15,33 0 16,0-33-16,0 0 0,0 0 16,1 0-16</inkml:trace>
  <inkml:trace contextRef="#ctx0" brushRef="#br0" timeOffset="137950.31">32941 6879 0,'33'-132'0,"-66"132"31,0 0-31,33 33 31,0 0-31,0 0 16,0 0-16,0 0 15,0 0-15,33-33 16,0 0-16,0 0 16,0 0-16,0 0 15,0 0 1,-33-33 0,0 0-16,0 0 0,0 0 15,0 0-15,0 0 16,-33 0-16,0 0 0,0 0 15,0 0-15,-33 33 0,32-33 16,1 33-16,-33 0 16,33 33-16,0-33 0,33 33 15,-33 0-15,0 0 16,33 33-16,0-33 0,-33 33 16,33 0-16,0 0 0,0 1 15,33-1-15,-33-33 0,33 33 16,0-33-16,0-33 15,33 0-15,0 33 0,34-66 16,-1 33-16,0-33 0,0 0 16,1 0-16,-34 0 0</inkml:trace>
  <inkml:trace contextRef="#ctx0" brushRef="#br0" timeOffset="138309.26">33635 6780 0,'0'-33'0,"0"66"78,0 0-78,0 0 16,0 33-16,33-33 0,-33 33 15,33 1-15,-33-1 16,0 0-16,0-33 0,0 33 15,0-33-15,0 0 16,0-66 0,0 0-1,0 0-15,0-33 16,-33 0-16,33 0 0,0-1 16,0 1-16,0 33 15,0-33-15,33 33 0,-33-33 16,33 33-16,34 33 0,-34-33 15,33 33 1,-33 0-16,66 0 0,-33 0 16</inkml:trace>
  <inkml:trace contextRef="#ctx0" brushRef="#br0" timeOffset="138589.69">34462 6747 0,'33'0'16,"-66"0"-1,33 33 48,0 0-47,0 33-16,0 0 15,0 0-15,0-32 0,0 32 16,0-33-16,0 0 15,33 0-15,-33 0 0,-33-66 63</inkml:trace>
  <inkml:trace contextRef="#ctx0" brushRef="#br0" timeOffset="138747.67">34363 6383 0,'0'0'0,"-33"-33"0,-33-33 16,66 33-16,33 33 31,0 0-15,33 33-16,-33-33 0,33 33 15</inkml:trace>
  <inkml:trace contextRef="#ctx0" brushRef="#br0" timeOffset="139172.79">35355 6185 0,'0'0'0,"0"-133"0,33 67 15,-33 33-15,0 0 0,0-33 16,0 33-16,0 0 0,-33 0 15,33 0-15,-33 0 16,0 33-16,0-34 0,0 34 16,-33-33-16,32 33 0,-32 0 15,33 33-15,0 1 0,0-1 16,33 0-16,0 0 16,-33 33-16,33 0 0,0 33 15,0-33-15,0 1 0,0 32 16,0-33-16,0 33 15,0 0-15,0-32 0,33 32 16,-33-33-16,0 33 0,0-33 16,0 33-16,0-32 15,0-1-15,0 33 0,0-33 16,0-33-16,0 0 16,0 0-16,0 0 15,0-66 1,0 0-16,33-33 15,-33 33-15,0-33 16,0 0-16</inkml:trace>
  <inkml:trace contextRef="#ctx0" brushRef="#br0" timeOffset="139587.57">34859 6813 0,'66'0'47,"0"0"-47,0 0 16,0 0-16,1 0 16,-1 0-16,-33 0 0,0 0 15,0 0-15,-33 33 78,0 33-78,0-33 16,0 33-16,0 1 0,0-1 16,0-33-16,0 0 0,0 0 15,0 0-15,0 0 16,0 0-16,0 0 0,0 0 15,0-66 17,0 0-17,33-33-15,-33 0 0</inkml:trace>
  <inkml:trace contextRef="#ctx0" brushRef="#br0" timeOffset="139727.78">35322 6582 0,'0'-67'32,"0"34"-32,33 33 0,-33 33 15,33-33-15,0 0 16,0 33-16,0-33 0</inkml:trace>
  <inkml:trace contextRef="#ctx0" brushRef="#br0" timeOffset="140427.57">35917 6879 0,'66'33'0,"-132"-66"0,165 66 0,-99 0 78,0 0-63,33-33 17,-33-33-17,34 33-15,-34-33 16,0 0-16,0 0 0,0 0 16,0 0-16,0 0 15,-34 0-15,1 0 16,0 33-1,33 33 1,-33 0 0,33 0-16,0 0 0,-33 33 15,0 33-15,33-32 16,-33-1-16,33 0 0,0 0 16,33-33-16,-33 33 15,33-33-15,0 0 0,0 0 16,33 0-16,-32-33 0,-1 34 15,33-34-15,-33-34 0,0 34 16,33 0-16,0-66 16,0 33-16,0-33 0,-32 0 15,32 0-15,-33 0 0,-33 0 16,33-1-16,-33 34 0,33-33 16,-33 0-16,0 33 15,0 0-15,0 0 0,0 0 16,0 66 15,-33 0-15,33 0-16,-33 33 0,0 0 15,33 0-15,0 1 16,-33-34-16,33 33 0,0-33 16,33 33-16,-33-33 0,33 0 15,0 0-15,33 0 16,0-33-16,0 0 0,0 0 15,34 0-15,-34-33 0,0 33 16,-66-33-16</inkml:trace>
  <inkml:trace contextRef="#ctx0" brushRef="#br0" timeOffset="141844.76">38431 6747 0,'-33'-66'0,"33"99"78,-33 0-78,0 33 0,33 33 16,-34-33-16,34-33 0,0 34 16,0-34-16,0 0 15,34 0-15,-1 0 0,0 0 16,0-33-16,0 0 0,33 0 15,-33 0-15,0 0 16,-33-33-16,33 0 0,0 0 16,-33 0-16,33-33 0,-33 32 15,0 1-15,0 0 16,0 0-16,0 0 0,0 0 16,0 0-16,-33 0 15,33 66 16,0 33-15,0 0-16,0 34 16,0-1-16,0 0 15,0 33-15,0-33 0,0 34 16,0-34-16,0 33 16,0-32-16,-33-1 0,33 0 15,-33 0-15,0 0 16,0 1-16,-33-1 0,33 0 15,-33-66-15,-1 33 16,34-66-16,-33 33 0,0-33 16,0 0-16,0 0 0,0 0 15,33-33-15,-1-66 16,1 0-16</inkml:trace>
  <inkml:trace contextRef="#ctx0" brushRef="#br0" timeOffset="142269.7">39423 7078 0,'-165'-67'0,"131"67"0,1-33 15,0 33-15,0 0 16,0 33 0,33 1-16,-33-1 0,33 0 15,-33 0-15,0 33 16,33-33-16,-33 33 0,33 0 16,0 0-16,0-33 15,0 1-15,0-1 0,0 0 16,33 0-16,0-33 0,33 33 15,-33-33-15,33 0 0,-33-33 16,34 33-16,-34 0 16,0-33-16,-33 0 0,33-34 15,-33 34-15,0-33 0,0 33 16,0-33-16,0 33 16,0 0-16,0 0 0,33 0 15,-33 0 1</inkml:trace>
  <inkml:trace contextRef="#ctx0" brushRef="#br0" timeOffset="142780.5">39820 7111 0,'0'-66'16,"0"132"-16,-33-132 0,0 66 0,33-34 0,0 68 15,0 32 48,0-33-63,0 0 16,0 33-16,0 0 0,0-33 15,0 33-15,0-33 0,0 34 16,33-34-16,0 0 15,0-33-15,0 0 16,33 0-16,-33 0 0,0 0 16,0-33-16,0 0 15,0-1-15,1-32 0,-1 33 16,0-33-16,0 33 0,0-33 16,-33 33-16,0 0 15,0 0-15,0 0 0,0 0 16,-33 33 15,33 33-15,0 0-1,0 0-15,0 0 16,0 0-16,0 33 0,0-33 16,0 33-16,33-33 0,0 33 15,0-32-15,0-1 16,33-33-16,-33 0 0,33-33 15</inkml:trace>
  <inkml:trace contextRef="#ctx0" brushRef="#br0" timeOffset="143104.84">40911 7078 0,'33'-33'16,"-66"66"-16,66-100 0,-66 67 15,0 0-15,33 34 47,0-1-47,0 0 0,0 33 16,0 0-16,0 0 15,0 0-15,0 0 0,0-33 16,0 1-16,0-1 0,-33-33 16,33-33 15,0-1-16,0-32-15,0 0 0,-33 0 16,33 0-16,0 0 16,33 33-16,0 0 15,33-34-15,0 34 0,34 33 16,-1-33-16,-33 33 16</inkml:trace>
  <inkml:trace contextRef="#ctx0" brushRef="#br0" timeOffset="143635.53">42532 6548 0,'0'-33'156,"0"0"-156,-33 0 16,0 0-1,0 0-15,-1 0 0,1 33 16,0 0-16,0 0 16,33 33-16,-33-33 15,0 33-15,0 0 0,0 33 16,0 1-16,0-1 0,33 0 15,-33 0-15,0 33 16,0-33-16,33 34 0,0-34 16,0 0-16,33-33 0,0 33 15,0 0-15,0-33 16,33 0-16,-33 0 0,33 0 16,0 1-16,1-34 0,-1 0 15,0 0-15,0-34 16</inkml:trace>
  <inkml:trace contextRef="#ctx0" brushRef="#br0" timeOffset="144423.76">43524 6582 0,'0'0'16,"66"-100"-1,-132 67-15,66 0 16,-33 33-16,33-33 0,0 0 16,-33 33-16,0 0 15,0-33-15,0 33 16,0 0-16,-1 0 0,1 0 16,0 0-16,0 0 15,33 33-15,-33-33 16,33 33-16,-33 0 0,0 0 15,0 33-15,33-33 16,-33 34-16,0-1 0,33 0 16,0 0-16,-33 0 0,33 0 15,0 0-15,0 1 0,0-1 16,33 0-16,-33-33 16,0 33-16,33-33 0,-33 0 15,0 0-15,33 0 0,0-33 16,0 33-1,0-33-15,0 0 0,0 0 16,0-33-16,-33 0 31,0 0-31,0 0 0,0 0 16,0 0-16,0 0 0,0-33 16,-33 33-16,0 0 15,33 0-15,0 0 16,33 33-1,-33-34-15,33 34 0,0-33 16,1 33-16,-1 0 0,0-33 16,0 33-16,0 0 15,0 0 1,0 0-16,0 0 0,-33 33 31,0 0-15,0 1-16,0 32 15,0-33-15,-33 33 0,33 0 16,-33 0-16,33 0 16,0 0-16,0-32 0,0 32 15,0-33-15,0 0 0,0 0 16,33 0-16,0-33 16,-33 33-16,33-33 15,0 0-15,-33 33 16,33-33-16,0 33 15,-33 0-15,0-66 0,-33 0 16</inkml:trace>
  <inkml:trace contextRef="#ctx0" brushRef="#br0" timeOffset="146110.38">24276 7342 0,'-166'66'0,"166"-33"16,33-33-16,-33-33 15,33 33-15,67 0 16,-34-33-16,66 0 0,-33 0 15,0 0-15,1 33 0,-1-33 16,0 33-16,-33 0 0,-33 0 16,0 0-16,0 0 15,-33 33-15,0 0 16,-33 0-16,0-33 16</inkml:trace>
  <inkml:trace contextRef="#ctx0" brushRef="#br0" timeOffset="146575.5">23846 10385 0,'-199'66'0,"166"-66"31,66 0 16,33-33-47,33 0 16,34 0-16,-1 0 0,33 0 16,-32 0-16,-1 0 15,0-1-15,-66 1 0,1 33 16,-34 0-16,-33 33 31,0 1-15,0-1-16,0 0 0</inkml:trace>
  <inkml:trace contextRef="#ctx0" brushRef="#br0" timeOffset="153854.03">25929 9194 0,'0'-33'63,"0"66"-32,0 0-16,0 67-15,0-1 0,0 0 16,0 33-16,-33-32 16,33-1-16,-33 0 0,33 0 15,0 0-15,0-32 0,-33 32 16,33-33-16,0 0 0,0-33 16,0 0-16,0 0 15,-33-33-15,33-33 47,0 0-47,0 0 0,0 0 16,0-33-16,0 0 0,0-34 15,0 34-15,0-33 16,0 0-16,0 0 0,-33-1 16,33 1-16,0 0 0,33 33 15,-33-33-15,33 32 16,0 1-16,-33 33 0,33 0 15,0 0-15,0 33 0,0 0 16,0-33-16,0 33 16,34 33-16,-1-33 0,0 0 15,0 0-15,0 33 0,-33 0 16,0 0-16,0 0 16,-33 0-16,0 34 0,0-1 15,-33 0-15,0 0 0,0 0 16,-33-33-16,33 0 15,0 0-15,0 1 0,0-34 16,0 0-16,0 0 0,0-34 16,-1 34-1,1 0-15,33-33 0,0 0 16,-33 33-16</inkml:trace>
  <inkml:trace contextRef="#ctx0" brushRef="#br0" timeOffset="154279.97">26789 9889 0,'33'0'0,"-33"33"78,0 0-78,0 0 0,0 33 16,0 0-16,-33 0 0,33 1 16,0-1-16,0-33 15,0 0-15,-33-33 0,33 33 16,0-66 31,0 0-32,0-33-15,0 0 16,-33-1-16,33 1 0,33 33 16,-33-33-16,33 33 0,33 0 15,-33 0-15,0 0 16,33 33-16,-32-33 15</inkml:trace>
  <inkml:trace contextRef="#ctx0" brushRef="#br0" timeOffset="154832.81">27748 9988 0,'0'-33'16,"0"0"-16,0 0 16,-33 0-1,0 33-15,0 0 47,0 0-31,0 33-16,0 0 0,33 33 15,-33 0-15,0-33 0,33 33 16,0-33-16,0 1 16,0-1-16,0 0 0,33 0 15,-33 0-15,33 0 0,0-33 16,0 0-16,0 0 16,0 0-16,0 0 15,0-33-15,0 0 16,0-33-16,0 33 15,-33-34-15,0 34 0,0-33 16,0 33-16,0 0 0,0 0 16,0 0-16,-33 33 47,33 33-32,0 33 1,0-33-16,0 33 0,0 0 15,33 1-15,-33-34 16,0 0-16,33 0 0,1 0 16,-1 0-16,33 0 0,-33-33 15,33 0-15</inkml:trace>
  <inkml:trace contextRef="#ctx0" brushRef="#br0" timeOffset="155293.76">28575 10021 0,'0'-33'16,"0"66"31,0 0-32,0 0 1,33-33-16,0 0 62,-33-33-46,0 0 0,0 0-1,0 0-15,-33 33 16,33-33-16,-33 33 0,0 0 15,33 33 17,-33 0-32,33 0 15,-33 0-15,0 33 0,33 0 16,-33 1-16,33-34 16,33 0-16,-33 0 0,33 0 15,0 0-15,0-33 0,33 0 16,33 0-16,-33-33 15,34 33-15,-34-33 0,-33 0 16</inkml:trace>
  <inkml:trace contextRef="#ctx0" brushRef="#br0" timeOffset="155633.23">29600 9128 0,'0'-66'16,"-33"66"-1,33 33-15,0 33 16,0 0 0,0 0-16,0 34 0,-33-1 15,33 0-15,0 0 0,0 34 16,0-34-16,0 0 15,-33 0-15,33 1 0,0-34 16,0 0-16,0 0 0,0-33 16,0 0-1,0-66 1,0-33 0,-33 33-1,33-33-15</inkml:trace>
  <inkml:trace contextRef="#ctx0" brushRef="#br0" timeOffset="156064.44">29270 9889 0,'-34'0'31,"68"0"-15,-34 33-1,33-33-15,0 0 0,33 0 16,33 0-16,0 33 0,0-33 16,-32 0-16,-1 0 15,-33-33-15,0 33 0,0 0 16,-33 33 62,0 33-62,0-33-16,0 33 0,0 0 15,0 1-15,0-1 16,0 0-16,0-33 0,0 33 16,0-33-16,0 0 0,0 0 15,0 0 1,0-66 31,0-33-47</inkml:trace>
  <inkml:trace contextRef="#ctx0" brushRef="#br0" timeOffset="156210.34">29865 9690 0,'0'-99'15,"0"198"-15,-33-231 0,66 132 16,0 0 0,0 33-1,0-33-15,33 33 0</inkml:trace>
  <inkml:trace contextRef="#ctx0" brushRef="#br0" timeOffset="156973.51">30725 9955 0,'0'33'0,"0"-66"125,33 33-125,-33-33 0,0 0 16,0 0 15,0 0-15,-33 33-16,0 0 15,0 0 1,0 33 0,-1 0-16,-32 33 15,33 0-15,0 0 16,33 0-16,-33 1 0,33-1 16,0-33-16,0 0 0,33 0 15,0 0 1,33 0-16,1 0 0,-1-33 15,0 0-15,33 0 0,-33-33 16,0 0-16,0 0 16,1-33-16,-1 33 0,0-33 15,-33-1-15,0 1 0,0 0 16,0 33-16,0-33 0,-33 33 16,0 0-16,0 0 15,0 0-15,0 0 0,0-1 16,-33 34-16,0 0 15,0 0 1,0 34-16,33-1 16,-33 0-16,0 0 0,0 33 15,33-33-15,-33 0 16,33 33-16,0-33 0,0 0 16,0 33-16,33-32 0,-33-1 15,33 0-15,0 0 16,0 0-16,0 0 0,33-33 15,-33 0-15,0 33 0,33-33 16,-32 0-16,-1 0 16,0 0-16</inkml:trace>
  <inkml:trace contextRef="#ctx0" brushRef="#br0" timeOffset="158321.44">33536 9856 0,'0'-66'0,"0"99"0,0 0 63,0 0-63,0 0 15,0 0-15,0 0 0,0 0 16,33 33-16,-33-33 0,66 0 16,-33 0-16,0 1 15,0-34-15,34 0 0,-34 0 16,33 0-16,-33 0 16,33-34-16,-33 1 15,0 0-15,-33 0 0,33 0 16,-33 0-16,0 0 0,0 0 15,0 0-15,0 0 16,0 0-16,0 0 16,0 0-16,0 66 62,0 0-62,0 33 0,0 33 16,33 0-16,-33 34 15,0-34-15,0 33 0,0-33 16,0 34-16,0-1 0,33-33 16,-33 33-1,-33 1-15,33-34 0,-33 0 16,-33 0-16,33-32 16,-33-1-16,-33-33 15,32 0-15,-32 0 0,33-33 16,33-33-16,-33 0 0,33 0 15,-33 0-15,33-34 16,-1 1-16,34 0 0,0-33 16,34 0-16</inkml:trace>
  <inkml:trace contextRef="#ctx0" brushRef="#br0" timeOffset="158720.5">35057 9955 0,'0'0'15,"-33"-33"-15,0-33 16,0 33-16,0 33 0,0-33 16,0 33-16,0 0 15,0 0-15,0 0 16,0 33-1,-1 0-15,1 0 16,33 33-16,0-33 0,-33 0 16,33 33-16,0 0 0,0-33 15,0 34-15,0-34 16,0 0-16,0 0 0,33 0 16,0 0-16,1-33 0,-1 0 15,0 0-15,0 0 16,0 0-16,-33-33 15,33 0-15,-33 0 16,33 0-16,0-33 0,0 32 16,0 1-16,-33 0 0,33 0 15,-33 0-15,33 0 0,-33 0 16</inkml:trace>
  <inkml:trace contextRef="#ctx0" brushRef="#br0" timeOffset="159219.23">35289 9856 0,'0'0'0,"33"0"0,-33-33 16,0 66 62,0 0-62,0 0-16,0 0 0,0 33 15,0-33-15,0 33 16,0 0-16,0-32 0,33-1 16,-33 0-16,33 0 0,0 0 15,0-33-15,0 0 0,33 0 16,-33 33-16,1-66 16,32 33-16,-33 0 0,-33-33 15,33 0-15,0 0 0,-33 0 16,33-34-16,-33 34 15,0 0-15,0-33 0,0 33 16,0-33-16,0 33 0,0 0 16,0 0-16,0 66 62,0 0-62,0 33 16,0-33-16,0 33 15,0 0-15,0-33 0,33 34 16,-33-34-16,33 0 0,-33 0 16,33 0-16,0 0 0,0-33 15,0 0-15,0-33 16</inkml:trace>
  <inkml:trace contextRef="#ctx0" brushRef="#br0" timeOffset="159539.96">36314 9856 0,'33'-33'0,"-33"66"31,0 0-31,0 0 16,0 33-16,0 0 15,0 0-15,0 0 0,0 1 16,0-34-16,0 0 0,0 0 15,0-66 48,0 0-63,0-33 0,-33-1 16,33 34-16,0-33 0,0 0 15,0 33-15,33 0 16,33 0-16,0 0 0,1 33 15,32 0-15,-33-33 0</inkml:trace>
  <inkml:trace contextRef="#ctx0" brushRef="#br0" timeOffset="160228.49">38067 9823 0,'0'-33'0,"0"66"0,-33-99 0,0 32 0,0 34 16,33 34 15,0-1-16,0 0-15,0 0 16,0 33-16,0 0 0,33 0 16,-33 0-16,0 0 0,0-32 15,0-1-15,0 0 16,0 0-16,0 0 0,-33-33 31,33-33-15,0 0-1,0-33-15,0-1 0,-33 1 16,33 33-16,0-33 16,33 33-16,-33-33 0,33 33 15,33 0-15,33 0 0,-33 0 16,-33 33-16,34 0 0</inkml:trace>
  <inkml:trace contextRef="#ctx0" brushRef="#br0" timeOffset="160625.2">38596 9955 0,'33'0'62,"0"0"-46,0 0-16,0 0 0,0 0 15,1 0-15,-34-33 16,33 0 0,0 0-16,-33 0 0,33 0 15,-33 0-15,-33 33 16,0 0 0,0 0-1,-1 0-15,1 33 16,0 0-1,0 0-15,0 33 0,0-33 16,33 0-16,0 0 0,0 33 16,0-33-16,33 0 0,0 0 15,0 1-15,0-34 16,34 33-16,32-33 0,0 0 16,-33 0-16,33-33 0,-33 33 15</inkml:trace>
  <inkml:trace contextRef="#ctx0" brushRef="#br0" timeOffset="161103.73">39754 9790 0,'0'0'0,"0"-33"0,-67-67 32,34 100-32,0 0 15,0 0 1,0 0-16,0 0 15,0 33-15,0 0 16,0 1-16,33-1 0,-33 0 16,33 0-16,-33 0 15,33 33-15,0-33 0,0 0 16,33 0-16,-33 0 0,0 0 16,33 0-16,0 0 15,0-33-15,0 0 0,0 0 16,0 0-16,0 0 15,0-33 1,0 33-16,1-33 0,-1 0 16,-33 0-16,33-33 0,0 33 15,-33 0-15,0 0 0,0 0 16,0 0 0,-33 33-16,33 33 46,0 0-30,0 0-16,0 0 16,0 0-16,0 0 0,33 0 15,0 0-15,66 0 0,0 0 16,1 0-16,-34-33 0</inkml:trace>
  <inkml:trace contextRef="#ctx0" brushRef="#br0" timeOffset="161908.04">40812 9889 0,'0'-33'16,"0"66"-16,0-99 0,0 33 0,-33 0 15,33-1-15,-33 34 0,0-33 16,33 0-16,-33 0 0,0 0 16,0 33-16,-1 0 15,34 33 1,-33-33-16,0 33 0,0 0 15,0 0-15,33 34 0,-33-34 16,33 0-16,0 33 16,0-33-16,0 0 0,0 33 15,0-33-15,0 0 0,0 0 16,33 0-16,0-33 16,0 0-16,0 34 0,34-68 15,-34 34-15,33 0 0,-33-33 16,33 0-1,-33 0-15,0-33 0,0 0 16,-33 0-16,33 0 0,-33-34 16,0 34-16,0 0 15,0 0-15,0 0 0,0 0 16,0 0-16,0 32 0,0 1 16,0 0-16,-33 0 15,33 66 32,0 0-47,0 34 16,-33 32-16,33-33 0,0 33 15,0 0-15,-33 1 0,33-34 16,0 0 0,33 0-16,-33-33 0,33 33 15,0-33-15,33 0 0,-33-33 16,1 0-16,-1 0 15,0 0-15,0 0 0,33-33 16,-33 33-16,0-33 16,0 0-16,0-33 0,-33 33 15,33 0-15,-33-33 0,0 33 16,0 0-16,0 0 0,0-1 16,-33 1-1,33 66 16,0 1-15,0-1-16,0 0 0,0 33 16,0-33-16,0 33 0,0-33 15,0 33-15,0-33 16,0 0-16,0 0 16,0-66 30,0 0-46</inkml:trace>
  <inkml:trace contextRef="#ctx0" brushRef="#br0" timeOffset="162083.47">41440 9459 0,'-66'-66'0,"132"132"0,-165-132 0,132 99 31,0 0-15,-33 0-1,33 0-15</inkml:trace>
  <inkml:trace contextRef="#ctx0" brushRef="#br0" timeOffset="163116.53">41606 9757 0,'0'0'0,"33"33"0,0 0 0,-33-66 16,0 66 31,0 0-32,0 0-15,0 0 16,0 33-16,0 0 15,0 33-15,0-66 0,0 1 16,0-68 31,0 1-47,0-33 0,-33 33 16,33-66-16,0 66 15,33-33-15,-33 0 0,33 33 16,0-1-16,0 1 0,0 33 15,0 0 1,-33 33 0,33 1-16,-33-1 15,0 0-15,33 0 16,-33 0-16,33 0 0,-33 0 16,34 33-16,-1-33 0,0 0 15,0 0-15,33-33 0,-33 0 16,0 0-16,33 0 15,-33 0-15,33 0 0,-33-33 16,34 0-16,-34 0 0,0 0 16,0 0-16,0 0 15,0 0-15,0 0 0,-33 0 16,0 0-16,0 0 16,0-1-16,-33 1 15,33 0-15,-33 0 0,0 33 16,0-33-16,0 33 0,0 0 15,33-33-15,-33 33 16,33 33 0,-34-33-16,34 33 0,-33 33 15,0-33-15,0 34 0,0-34 16,33 33-16,-33 0 16,33-33-16,0 0 0,0 0 15,0 0-15,33 0 16,0-33-16,0 33 0,0-33 15,0 0-15,34 0 0,-1 0 16,-33 0-16,33-33 16,-33 0-16,0 0 0,0 0 15,0 0-15,-33 0 0,0 0 16,0 0-16,0 0 0,0 0 16,0 0-16,0 0 15,0-1-15,-33 1 16,33 66 31,0 1-32,0 32-15,0 33 0,0 0 16,-33 0-16,33 1 0,0-1 16,0 33-16,-33-33 0,33 34 15,-33-1-15,0 0 16,0 0-16,-33 1 15,0 32-15,32-66 0,-32 1 16,33-1-16,-33-66 16,0 33-16,-33-33 0,33-33 15,-34 0-15,1 0 0,-33-33 16,33 0-16,-67-33 16,1 0-16</inkml:trace>
  <inkml:trace contextRef="#ctx0" brushRef="#br0" timeOffset="164201.65">27814 11939 0,'66'0'0,"-32"0"0,-1 0 0,-66-33 16,-1 0-1,1 33-15,0-33 0,0 33 16,0-33-16,0 0 0,0 33 16,0 0-16,0 0 15,0 0-15,0 33 16,0 0-16,0 0 0,0 0 16,33 0-16,-34 33 0,1-32 15,33 32-15,-33-33 16,33 33-16,0-33 0,0 33 15,0-33-15,33 0 0,-33 0 16,33 0-16,1 0 16,-1-33-16,0 0 15,0 0-15,0 0 0,0-33 16,0 0-16,0 0 16,0 0-16,0 0 0,-33-33 15,33 33-15,-33-33 0,0 33 16,0 0-16,0 0 15,0-1-15,0 1 0,0 0 16,-33 33 0,33 33 15,0 0-31,0 1 16,0-1-16,0 0 15,0 33-15,33-33 0,-33 33 16,66-33-16,-33 0 0,1 0 15,-1-33-15,0 0 16,0 0-16,0 0 0,0 0 16,0-33-16,0 0 0,0-33 15</inkml:trace>
  <inkml:trace contextRef="#ctx0" brushRef="#br0" timeOffset="164633.47">28244 12072 0,'0'-100'0,"0"266"0,0-232 0,0-67 0,0 100 15,0 0 1,-33 33-1,33 33 17,0 0-32,0 0 15,0 0-15,33 34 0,-33-1 16,0 0-16,0 0 0,0 0 16,0-33-16,0 0 15,0 0-15,0-66 63,0-33-63,0 33 15,0-33-15,0 0 16,33 33-16,-33 0 0,33-33 16,0 32-16,1 1 0,-1 0 15,0 33-15,0 0 16,0 0-16,0 0 0,0 0 15,0 0-15,0 33 0,-33 0 16,33 1-16,0 32 16,-33-33-16,0 33 0,0 0 15,33-33-15,-33 33 0,-33-33 16,33 0-16,33 0 16,-33 1-16,33-34 15</inkml:trace>
  <inkml:trace contextRef="#ctx0" brushRef="#br0" timeOffset="165222.07">29534 12072 0,'0'-33'0,"0"66"0,-33-100 0,33 34 15,0 0-15,-33 0 16,0 33 0,0-33-16,0 33 15,0 0-15,0 0 16,0 33-16,-1-33 16,1 33-16,33 0 0,-33 0 15,33 1-15,-33 32 16,33-33-16,0 0 0,-33 33 15,33-33-15,0 0 0,33 0 16,-33 0-16,33 0 0,0 0 16,0-33-16,1 0 15,-1 0-15,0 0 0,0 0 16,0 0-16,0-33 16,0-33-16,0 33 15,0-33-15,0 0 0,-33 0 16,0-34-16,33 34 0,-33-33 15,0 0-15,0 0 16,33-1-16,-33 1 0,-33 33 16,33-33-16,0 66 0,0 0 15,-33 0-15,33 66 32,-33 0-32,33 0 15,0 33-15,0 33 0,0 0 16,0-32-16,0 32 15,0-33-15,0 33 0,0-33 16,33 0-16,0-32 16,0 32-16,33-33 0,-32 33 15,32-33-15,0 0 0,0-33 16,0-33-16</inkml:trace>
  <inkml:trace contextRef="#ctx0" brushRef="#br0" timeOffset="166015.46">31816 11840 0,'0'33'0,"0"0"15,0 0 1,0 0-16,0 0 0,33 34 16,0-1-16,33 0 15,-32-33-15,-1 33 0,-33-33 16,33 0-16,-33 0 0,33-33 16,-33 33-16,33-33 15,-33-33 32,0 0-47,33 0 0,0-33 16,0 0-16,0 33 0,0-33 15,-33 0-15,0 32 16,0-32-16,33 33 0,-33 0 16,0 0-16,33 0 0,0 33 15,0-33-15,34 33 16</inkml:trace>
  <inkml:trace contextRef="#ctx0" brushRef="#br0" timeOffset="166465.69">33337 11939 0,'0'0'0,"-66"0"0,33 0 16,0-33-16,0 33 16,0 0-16,0-33 0,0 33 15,0 0-15,33-33 16,-33 33-16,0 33 16,0 0-16,0 0 15,-1 0-15,1 0 16,0 34-16,0-1 0,33-33 15,0 33-15,0-33 0,0 0 16,0 0-16,0 0 16,33-33-16,0 33 0,0-33 15,1 0-15,-1 0 0,33 0 16,0 0-16,-33-33 16,33 33-16,-33-33 0,0 0 15,0 0-15,-33 0 16,0 0-16,0 0 0,0 0 15,0 0-15,0 0 16,-33 0-16,33-1 0,-33 1 16,66 0-1,0 33 1</inkml:trace>
  <inkml:trace contextRef="#ctx0" brushRef="#br0" timeOffset="166934.51">34065 12039 0,'33'33'0,"-66"-66"0,33 66 0,0-66 16,-33 33-16,33 33 62,0-66 17,0-1-64,0 1 1,-33 33-1,0 0 1,0 0-16,0 0 16,0 0-1,33 33-15,-33-33 16,33 67-16,-33-34 0,33 33 16,-34-33-16,34 33 0,34-33 15,-34 0-15,33 33 16,33-33-1,0 0-15,0-33 0,33 0 16,0 0-16,-32-33 16</inkml:trace>
  <inkml:trace contextRef="#ctx0" brushRef="#br0" timeOffset="167438.88">35090 12072 0,'-33'-100'0,"66"200"0,-99-200 16,66 67-16,-33 33 0,0-33 15,0 33-15,33-33 16,-33 33-16,0 0 0,0 0 16,0 0-16,0 33 15,0 0 1,-1 0-16,34 0 15,-33 1-15,33-1 16,0 0-16,0 0 0,0 0 16,0 33-16,0-33 0,0 0 15,33 0-15,1 0 0,-34 0 16,66-33-16,-33 0 16,0 0-16,0 0 0,33 0 15,-33-33-15,33 0 0,-33 0 16,0 0-16,1 0 0,-34 0 15,0 0-15,0 0 16,0 0-16,0 0 0,0 0 16,0-1-16,-34 34 15,34-33-15,0 66 47,0 1-31,0-1-16,0 0 0,0 0 15,0 33-15,0-33 16,34 0-16,32 0 0,33-33 16,0 0-16</inkml:trace>
  <inkml:trace contextRef="#ctx0" brushRef="#br0" timeOffset="168466.33">35851 11112 0,'0'-33'0,"0"66"0,33-66 16,-33 0 0,0 66 46,0 0-62,0 34 16,0 32-16,0 0 0,0 0 15,0-33-15,-33 34 0,33-1 16,0 0-16,0-33 16,0 33-16,0-32 0,0-34 15,0 33-15,0-33 0,0 0 16,0 0 0,0-66 62,0 0-63,0 0-15,0 0 0,0-33 16,33 33-16,-33-34 0,33 34 16,0 0-16,0 0 15,33 33-15,-66-33 0,34 33 16,-1-33-16,0 33 0,0 0 15,0 0-15,0 0 16,33 0-16,-33 0 0,0 0 16,0 33-16,0 0 0,0 0 15,0 0-15,-33 33 0,0 1 16,0-34-16,-33 33 16,0 0-16,0-33 0,0 0 15,0 0-15,-33 0 16,33 0-16,0-33 0,-33 0 15,33 0-15,0 0 0,-34 0 16,34 0-16,0 0 16,0-33-16,33 0 15,0 0-15,0 0 0,0 0 16</inkml:trace>
  <inkml:trace contextRef="#ctx0" brushRef="#br0" timeOffset="169009.3">36843 11774 0,'33'0'0,"-66"0"0,33 0 31,0-33-31,0 66 31,0 0-15,0 0-16,0 0 0,0 33 15,0-33-15,0 34 0,0-34 16,33 33-16,-33-33 0,0 0 16,33 0-16,-33 0 15,33 0-15,1-33 0,-1 33 16,0-33-16,33 0 0,-33 0 15,0 0 1,0-33-16,0 0 0,0-33 16,33 0-16,-33 33 0,-33-33 15,33 32 1,-33-32-16,0 99 78,0 0-62,0 34-16,0-34 0,0 0 15,0 33-15,0-33 16,34 33-16,-34-33 16,33-33-16,0 0 0,0 0 15,0 0-15,0 0 0</inkml:trace>
  <inkml:trace contextRef="#ctx0" brushRef="#br0" timeOffset="169370.41">37935 11212 0,'0'-33'0,"0"0"15,-33-1-15,33 68 32,0-1-17,0 33-15,0 0 16,0 33-16,0-33 0,0 34 16,33-1-16,-33-33 0,0 33 15,0 0-15,0-33 0,33 1 16,-33-1-16,0-33 15,0 33-15,0-33 0,0 33 16,0-33-16,0 0 0,0 0 16,0 0 15,0 1-31,33 32 0,-33-99 16,0-34-1</inkml:trace>
  <inkml:trace contextRef="#ctx0" brushRef="#br0" timeOffset="169936.17">38728 12039 0,'0'0'0,"-33"-34"0,33 1 15,-33 0-15,0 0 16,0 33-16,0 0 16,33-33-16,-33 33 15,0 0-15,0 0 0,0 33 16,0-33-16,0 0 16,0 33-16,-1-33 0,1 33 15,33 0-15,-33 1 0,33-1 16,-33 0-16,33 0 15,0 0-15,0 0 0,0 33 16,0-33-16,33 0 0,0 0 16,0-33-1,1 0 1,-1 0-16,0 0 0,0 0 16,33 0-16,-33-33 0,0 0 15,0 0-15,0 0 16,-33 0-16,0 0 15,-33 0-15,33 0 0,0 0 16,0 0 0,0 66 46,0 0-62,0 0 16,0 0-16,0 0 15,0 0-15,0 0 0,33-33 16,0 0-16,33 0 0,-33 0 16</inkml:trace>
  <inkml:trace contextRef="#ctx0" brushRef="#br0" timeOffset="170299.08">39191 12005 0,'-66'-66'0,"66"99"31,0 0-15,0 34 0,0-34-16,0 33 0,33 0 15,-33-33-15,0 33 0,33 0 16,-33-33-16,0 0 15,0 1 1,0-68 31,0 1-47,0-33 16,-33 33-16,33-33 15,0 33-15,0-33 0,33 33 16,-33 0-16,33 0 0,1 0 15,32 33-15,-33-34 16,33 34-16</inkml:trace>
  <inkml:trace contextRef="#ctx0" brushRef="#br0" timeOffset="171190.75">39886 12072 0,'33'-67'15,"-66"134"-15,66-167 0,-33 67 0,0 0 16,0 0-16,0 0 16,-33 33-16,33 33 46,0 0-30,0 0-16,0 33 16,0-32-16,0-1 0,0 0 15,33 33-15,-33-33 16,33 0-16,0 0 0,0-33 16,33 33-16,-33-33 0,1-33 15,-1 33-15,0 0 16,0 0-16,0-33 15,-33 0 1,33 0-16,0-33 16,-33 33-16,33 0 0,-33-1 15,0 1-15,0 0 16,0 0-16,0 0 16,0 66 77,0 33-77,0 1-16,0-1 16,-33 0-16,33 33 15,0 0-15,0 34 0,33-34 16,-33 0-16,0 33 0,33-32 15,-33 32-15,33-33 16,-33 0-16,0 0 0,33 1 16,-33-34-16,0 0 0,0 0 15,0 0-15,0-33 0,-33 0 16,33 0-16,0 1 16,-33-34 30,0 0-30,-33 0-16,33-34 0,-33 34 16,33-33-16,0 0 15,-1 0-15,1-33 0,0 0 16,0 0-16,0 0 0,0-34 16,0 34-16,33-33 15,0 33-15,0-33 0,0-34 16,66 34-16,0-33 15,34 33-15,32-34 0,0 34 16,33 0-16,-65 33 0,-34 33 16,0 33-16</inkml:trace>
  <inkml:trace contextRef="#ctx0" brushRef="#br0" timeOffset="171371.52">41275 12402 0,'33'0'0,"-66"0"0,33-33 0,0 0 15,-33 33-15,33 33 32</inkml:trace>
  <inkml:trace contextRef="#ctx0" brushRef="#br0" timeOffset="-205460.02">24110 19083 0,'0'33'0</inkml:trace>
  <inkml:trace contextRef="#ctx0" brushRef="#br0" timeOffset="-205039.1">23945 19116 0,'0'0'16,"-33"0"-16,0 0 15,0 0 1,-1 0 15,34-33-31,67 33 78,-1 0-62,0-33-16,66 33 15,-33-33-15,1 33 0,-1 0 16,-33-33-16,0 33 0,0 0 16,0-33-16,-32 33 0,-1 0 15,0 0-15,-33 33 125</inkml:trace>
  <inkml:trace contextRef="#ctx0" brushRef="#br0" timeOffset="-156425.74">27153 18653 0,'0'-132'0,"-33"99"15,33 0-15,33-33 0,-33 32 16,0 1-16,33 0 16,0 0-16,0 0 0,0 0 15,-33 0-15,33 0 0,-33 0 16,33 33-16,-66 0 16,33 33-1,0 0-15,0 0 16,0 66-16,0 1 0,-33-1 15,33 33-15,-33-33 16,33 34-16,-33-1 0,33 0 16,0-33-16,0 1 0,0-1 15,0 0-15,0 0 16,33-33-16,-33 1 16,0-1-16,0-99 46,0 0-46,0-34 16,-33-65-16,0 33 16,33-33-16,-33 32 0,33-32 15,0 33-15,0 0 0,33-1 16,-33 1-16,33 0 0,0 0 16,0 33-16,0-34 15,33 34-15,-33 0 0,34 0 16,-34 33-16,33 0 0,-33 0 15,33 33-15,-33 0 16,33 0-16,-33 33 0,0 0 16,0 33-16,-33 0 0,0 0 15,0 0-15,0 1 16,0-1-16,-33 0 0,0 0 16,0 0-16,0 0 0,0-33 15,0 34-15,0-1 16,0-33-16,33 0 0,-33-33 15,33-33 17,33 0-17,-33 0-15,33 33 0,0-33 16,0-1-16,0 34 16,0 0-16,33-33 0,-33 33 15,34 0-15,-34 0 0,0 0 16,0 33-16,0 1 15,0-1-15,-33 33 0,0 0 16,33 0-16,-33 33 0,-33-33 16,33 34-16,-33-34 0,0 0 15,0 33 1,-33-33-16,-1 0 0,1-32 16,33 32-16,-33-66 15,0 0-15,0 0 0,0 0 16,0-33-16,-1 0 0,1-1 15,33-32 1,0 33-16,0-33 0,0 33 16,66 33-16,-33-33 0</inkml:trace>
  <inkml:trace contextRef="#ctx0" brushRef="#br0" timeOffset="-155570.5">29137 19215 0,'66'-165'0,"-66"132"16,0-33-16,-33 33 0,0 0 16,33 0-16,-33-34 15,33 34-15,-33 33 0,0-33 16,0 33-16,0 0 15,0 0 1,0 33-16,0 0 0,-33 0 16,32 34-16,1-34 15,0 33-15,0 0 0,0 0 16,33 0-16,-33 0 0,33 1 16,0-1-16,33-33 0,-33 33 15,33-33-15,0 0 16,0 0-16,0-33 15,34 0-15,-34 0 0,0 0 16,0 0-16,0 0 16,33-33-16,-33 0 0,0 0 15,0-33-15,0 33 0,0-33 16,-33 33-16,33-34 16,-33 1-16,0 33 0,0-33 15,0 33-15,0 0 0,-33 33 16,0 33 15,33 0-31,-33 0 16,33 33-16,0-33 15,0 33-15,0 1 0,0-1 16,0-33-16,33 0 0,-33 0 16,66 0-16,-32 0 15,-1-33-15,33 33 0,0-33 16,-33 0-16,33 0 0,0 0 15,-33-33-15,0 0 16,0 0-16</inkml:trace>
  <inkml:trace contextRef="#ctx0" brushRef="#br0" timeOffset="-155259.58">29931 18521 0,'0'-265'16,"0"530"-16,0-563 0,0 265 0,0 0 15,-33 33-15,33-33 16,0 66 0,0 0-16,0 0 15,0 33-15,0 0 0,0 34 16,0-1-16,33 0 0,-33 33 16,0 1-16,0-1 15,0 0-15,-33 1 0,33-34 16,0 0-16,0-33 15,0 33-15,0-66 16,0 34-16,0-34 16,0-66-1,0-34 17,33 34-32</inkml:trace>
  <inkml:trace contextRef="#ctx0" brushRef="#br0" timeOffset="-154270.18">30956 19083 0,'0'0'0,"33"-66"0,-33 0 16,33 33-16,-33 0 0,-33 33 15,0-33-15,0 33 16,0-34-16,0 34 0,0 0 16,0-33-16,-33 33 0,0 33 15,-1-33 1,1 67-16,0-34 0,33 33 16,-33 0-16,66 33 0,-33-33 15,33 1-15,0-1 0,0-33 16,0 33-16,0-33 15,0 0-15,33 0 16,0 0-16,33 0 16,-33-33-1,33 0-15,1 0 0,-1-33 16,0 0-16,-33 0 0,0-33 16,33 33-16,-66-33 15,33 0-15,0 32 0,-33-32 16,0 33-16,0 0 15,0 0-15,0 0 0,0 0 16,0 0-16,-33 33 16,0 0-1,33 33 17,0 33-32,0-33 0,0 33 15,0 0-15,33 1 16,-33-1-16,33 0 0,-33-33 15,33 0-15,0 0 16,0 0-16,34 0 16,-34-33-16,33 0 15,0 0-15,0-33 0,-33 0 16,-33 0-16</inkml:trace>
  <inkml:trace contextRef="#ctx0" brushRef="#br0" timeOffset="-153760.8">31485 19116 0,'0'0'0,"0"-99"16,-33 99-16,33-33 31,0 66-15,0 0-16,0 0 16,0 33-16,0-33 0,33 33 15,-33 1-15,33-1 16,1-33-16,-34 0 0,0 0 15,0 0-15,0 0 0,0 0 16,-34-66 47,34 0-63,-33-33 0,33 0 15,-33 0-15,66-1 0,-33 34 16,33-33-16,-33 33 15,34-33-15,-1 33 0,0 0 16,0 0-16,0 0 0,0 33 16,0 0-16,0-33 15,0 66-15,0-33 0,0 33 16,0 0-16,0 33 0,1 0 16,-34-33-16,33 33 0,-33 1 15,0-1-15,0-33 16,0 33-16,0 0 15,0-33-15,0 0 16,0 0-16,0 0 0,33-99 63</inkml:trace>
  <inkml:trace contextRef="#ctx0" brushRef="#br0" timeOffset="-153005.18">32808 19050 0,'0'-33'0,"-33"33"15,33 33 1,0 0-1,0 0 1,0 0-16,0 0 16,33-33 31,0 0-47,-33-33 15,0 0 1,0 0-16,0 0 0,0 0 15,-33 0-15,33 0 0,-33 0 16,0 0 0,0 33-16,0 0 0,0 0 15,0 0-15,0 0 0,0 33 16,33 0-16,-33 0 16,0 33-16,33 0 0,-33 0 15,-1 0-15,34 1 0,0-1 16,0-33-16,0 33 0,0 0 15,34-33 1,-1 0-16,33 0 0,0 0 16,33-33-16,-33 0 0,33 0 15,1-33 1,32 0-16,-33 0 0,33-33 16,-32 0-16,-1 0 15,-33 0-15,0-34 0,0 34 16,-33 0-16,1 0 0,-1 0 15,0 0-15,-33 33 0,0-1 16,0 1-16,-33 33 16,0-33-16,-1 33 15,1 0-15,0 0 0,-33 33 16,33 0-16,0 34 16,0-1-16,0 0 0,33 0 15,0 33-15,-33-33 0,66 34 16,-33-34-16,0 0 15,33 0-15,33-33 16,0 33-16,33-33 16,1-33-16,32 0 15,33 0 1,-32-33-16,-1-66 16,-33 33-16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2:52:34.3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26028 5226 0,'0'-34'16,"0"1"15,-33 33 16,33 33-31,0 34-1,0 65-15,-33 0 16,0 34-16,0 32 0,0-66 16,33 1-16,0-1 0,0-33 15,0-33-15,0 33 16,0-65-16,0 32 0,0-33 16,0-66 30,0-33-46,0-1 16,-33 1-16,33-33 16,0 33-16,0-33 0,0-1 15,0 1-15,0 0 16,0 0-16,0 0 0,0-1 16,0 1-16,33 33 15,0 0-15,0 0 0,-33 33 16,33 33-16,0-33 15,0 33-15,0 0 0,1 0 16,-1 33-16,0 0 0,0 0 16,33 0-1,0 33-15,0 0 0,-33 0 16,33 33-16,-33-65 0,1 32 16,-1 0-16,-33 0 0,0 0 15,-33 0-15,33 0 16,-67 1-16,34-1 0,-33 0 15,0 0-15,0-33 16,0 33-16,33-33 0,-33-33 16,32 33-16,-32 0 0,33-33 15,0 0-15,-33 34 16,33-34-16,0-34 0</inkml:trace>
  <inkml:trace contextRef="#ctx0" brushRef="#br0" timeOffset="622.41">27384 5920 0,'-132'-66'15,"99"33"-15,-66 0 32,66 33-32,0 0 15,33 33-15,-33 0 16,33 0-16,0 0 15,-34 33-15,34 0 0,0 0 16,0-32-16,0 32 16,0-33-16,0 0 0,0 33 15,0-33-15,34-33 16,-34 33-16,33 0 0,0-33 16,0 33-16,0-33 15,-33-33 1,33 33-16,0-33 15,0-33-15,33 0 0,0 0 16,-33 0-16,1 32 0,-34-32 16,0 33-16,0 0 15,0 66 48,0 0-63,0 33 15,0-32-15,0-1 0,0 33 16,0-33-16,33 33 16,-33-33-16,33 0 0,0-33 15,-33 33-15,33-33 0,0 0 16</inkml:trace>
  <inkml:trace contextRef="#ctx0" brushRef="#br0" timeOffset="902.69">27980 5887 0,'0'0'0,"0"-33"16,0 66 31,0 33-47,0-33 15,0 33-15,0 0 0,33 1 16,-33-1-16,0-33 16,0 33-16,0-33 0,0 0 15,0 0-15,0 0 16,0 0-16,33 0 16,-33-99-1,0-33-15</inkml:trace>
  <inkml:trace contextRef="#ctx0" brushRef="#br0" timeOffset="1052.34">27748 5457 0,'0'-33'0,"0"0"15,-33 33-15,66 0 31</inkml:trace>
  <inkml:trace contextRef="#ctx0" brushRef="#br0" timeOffset="1404.16">28410 5192 0,'33'-33'0,"-66"66"0,33-99 16,0 99 31,0 0-47,0 34 15,-33 32-15,33 33 16,0-33-16,0 34 0,0-34 0,0 0 15,0 0-15,0-33 16,0 34-16,0-34 0,0 0 16,0-33-16,0 33 0,33-33 15,-33 0 1,0 0 0</inkml:trace>
  <inkml:trace contextRef="#ctx0" brushRef="#br0" timeOffset="2140.08">28740 5986 0,'0'0'16,"33"-33"-16,-33 0 15,-33 33 16,33 33-15,0 0-16,0 0 16,0 0-16,0 0 15,0 0-15,0 34 0,0-34 16,0 0-16,0 0 0,33 0 16,-33 33-16,34-33 0,-1-33 15,0 33-15,0-33 16,0 33-16,0-33 0,0 0 15,0 0-15,0-33 0,0 33 16,0-33-16,0 0 16,0 0-16,-33 0 0,33 0 15,-33-33-15,0 33 0,0-34 16,-33 1-16,33 33 16,0 0-16,0 0 0,0 0 15,0 66 32,0 33-31,0 0-16,0 1 15,0 32-15,0-33 0,0 33 16,33 0-16,-33 1 0,34-1 16,-34 0-16,0 0 15,33 0-15,-33 1 0,33 32 16,-33-33-16,33 0 0,-33 1 15,0-1-15,0-33 16,0 33-16,0-33 0,0 1 16,0-34-16,0 0 0,0 0 15,0 0-15,-33-33 16,0 0 31,0 0-47,-1-33 0,1 0 15,-33 0-15,33 0 0,0-34 16,-33 34-16,66-66 16,-33 33-16,0-33 0,33-1 15,33-32-15,-33 0 0,33 0 16,66 32-16,0-32 16,1 33-16,-1-33 0,0-1 15</inkml:trace>
  <inkml:trace contextRef="#ctx0" brushRef="#br0" timeOffset="2798.94">31750 5325 0,'66'-99'0,"-132"198"0,99-198 16,-66 132 15,33 0-31,0 33 16,0 0-16,-33 66 15,33 1-15,-33-1 0,33 0 16,-33-33-16,33 34 0,-33-34 16,33 0-16,0-33 15,0 33-15,0-32 0,0-1 16,0-33-16,0 0 0,0 0 16,33-33 15,-33-66-16</inkml:trace>
  <inkml:trace contextRef="#ctx0" brushRef="#br0" timeOffset="3708.86">32411 5424 0,'67'-33'0,"-134"66"0,200-99 15,-100 66-15,-66 0 16,33 33 15,0 33-31,33 0 16,-33 0-16,0 34 16,0-1-16,33 0 0,-33 0 15,0 0-15,0 34 0,0-34 16,0 0-16,0 0 0,0-32 15,0-1-15,0 0 16,33 0-16,-33-33 0,33 0 16,-33-66 15,0 0-15,-33 0-16,33-33 0,0 33 15,0-33-15,0-1 16,0 34-16,0-33 0,33 0 15,-33 0-15,33 33 0,0 0 16,0 0-16,0 0 16,0-1-16,0 34 0,1 0 15,-1 0-15,0 0 0,0 34 16,0-34-16,-33 33 16,33 0-16,0 33 0,0-33 15,-33 33-15,33-33 0,0 33 16,-33-33-16,0 0 15,33 34-15,-33-34 0,33-33 16,-33 33-16,33-33 16,0 0-1,1-33 1,-1 0-16,33 0 0,-33-34 16,0 1-16,0 33 15,0-33-15,-33 33 0,33-33 16,-33 33-16,0-33 0,0 32 15,33 34-15,-33-33 16,0 66 31,0 1-47,0-1 0,0 66 16,0-33-16,33 33 0,-33-33 15,0 1-15,0-34 0,33 33 16,-33-33-16,0 33 15,33-33-15,-33 0 16,34-33-16,-34-33 31,-34 0-15,34-33-16,-33 0 16,33 0-16,-33-34 0,33 34 15,0 0-15,0 0 0,0 33 16,33-66-16,34 32 15,32 1-15,0 0 16,0 33-16,0 0 0,1 33 16,-67 33-16</inkml:trace>
  <inkml:trace contextRef="#ctx0" brushRef="#br0" timeOffset="6835.51">22159 9095 0,'-33'-33'0,"66"33"109,298 0-93,-232 0 0,33 0-16,33 0 0,1 33 15,-1-33-15,67 0 16,32 33-16,34-33 15,33 33-15,-67-33 0,34 33 16,0-33-16,32 0 0,-32 0 16,33 0-16,32 0 15,34 0-15,66 0 16,0 0-16,-33 0 0,-33 0 16,-33 0-16,0-33 15,33 33-15,33-33 16,66 33-16,0-33 0,0 33 15,-66 0-15,-66-33 16,-1 33-16,1 0 16,0 0-16,33 0 0,0 0 15,-66 0-15,-67 0 0,-32 0 16,-34 0-16,-33 0 16,1 0-16,-34 0 0,-33 0 15,1 0-15,-1 0 0,-33 0 16,-33 0-16,0 0 15,0 0-15,-33 33 16</inkml:trace>
  <inkml:trace contextRef="#ctx0" brushRef="#br0" timeOffset="8627.82">22258 11112 0,'0'-33'0,"0"66"0,0-99 15,0 99 48,0 34-47,0 32-16,0 33 0,0 33 15,0-32-15,0-1 16,0-33-16,0 34 0,0-67 15,0 33-15,0-33 0,0 0 16,0-33-16,0 33 16,0-33-16,0 1 0,0-1 15,0-66 17,0-1-32,0-32 15,0 0-15,-33 33 0,33-66 16,0 33-16,0 0 15,0-34-15,0 34 0,0-33 16,0 0-16,33 0 0,-33-1 16,33 1-16,0 0 0,-33 33 15,33 0 1,0-1-16,-33 1 0,33 33 16,1 33 15,-1 0-31,33 0 15,-33 33 1,33 0-16,0 34 0,0-1 16,0 33-16,1 0 0,-34-33 15,33 34-15,-33-34 0,0 33 16,-33-33-16,33 0 16,-33 33-16,0-32 0,-33-1 15,0 0-15,0 0 0,0 0 16,-33-33-16,-1 0 15,1 0-15,0 0 0,0 0 16,0 1-16,0-34 0,0 0 16,32 0-16,-32 0 15,33 0-15,0 0 0,0-34 16,33 1-16,0 0 16</inkml:trace>
  <inkml:trace contextRef="#ctx0" brushRef="#br0" timeOffset="9244.82">23746 11873 0,'-33'-33'0,"-33"-33"16,33 66-1,33-33-15,-33 33 16,0 0 0,33 33-1,-33 0 1,33 0-16,-33 33 0,-33-33 15,33 33-15,33-32 16,-34 32-16,34-33 0,0 0 16,0 0-16,0 0 15,0 0-15,34-33 0,-1 33 16,0 0-16,0-33 16,0 0-16,0 0 15,-33-33 1,66 0-16,-33 0 0,0-33 15,0 0-15,0 33 0,0 0 16,-33-1-16,-33 34 16,33-33-16,0 0 0,0 0 15,-33 33-15,33 33 63,0 0-63,0 0 15,0 1-15,0 32 0,33 0 16,0 0-16,0-33 16,-33 0-16,34 0 0,-1 0 15,0-33-15,0 33 16,-33-66-16</inkml:trace>
  <inkml:trace contextRef="#ctx0" brushRef="#br0" timeOffset="9500.94">24209 11873 0,'33'0'0,"-66"0"0,66-33 0,-33 66 62,0 33-62,0-33 16,0 34-16,0-1 15,0 33-15,0-33 0,0-33 16,0 33-16,0-33 0,0 0 16,34-33-16,-34 33 15</inkml:trace>
  <inkml:trace contextRef="#ctx0" brushRef="#br0" timeOffset="9664.84">24044 11609 0,'0'0'15,"-33"-33"-15,0 33 16,0-34 0,66 34 15</inkml:trace>
  <inkml:trace contextRef="#ctx0" brushRef="#br0" timeOffset="10017.07">24474 11245 0,'0'-66'0,"-33"33"16,33 66 15,0 0-15,0 0-16,0 33 0,0 0 16,33 33-16,0-33 0,-33 34 15,33-1-15,-33-33 16,0 33-16,0 0 0,0-32 15,0 32-15,0-33 0,0-33 16,0 33-16,0-33 16,0 0-16,33-33 47,-33-33-32</inkml:trace>
  <inkml:trace contextRef="#ctx0" brushRef="#br0" timeOffset="10773.2">24871 11840 0,'0'0'32,"0"-33"-32,-33 66 31,33 0-16,0 0 1,0 0-16,0 0 0,0 34 16,33-34-16,-33 33 0,33-33 15,0 33-15,0-33 16,-33 0-16,33 0 0,0 0 16,0-33-16,0 0 15,0 0-15,0 0 16,1-33-1,-1 0-15,-33 0 0,33-33 16,33 33-16,-66-33 16,33 0-16,-33 32 0,0-32 15,0 33-15,0 0 0,0 0 16,-33 0-16,33 0 16,0 66 46,0 0-46,0 66-16,0-33 0,33 34 15,-33 32-15,0-33 16,0 33-16,33 1 0,-33-1 16,0 0-16,33-32 0,-33 32 15,0-33-15,33 0 16,-33 1-16,0-1 0,0-33 15,0 33-15,0 0 16,-33-33-16,33 34 16,-33-34-16,33 0 0,0-33 15,0 0-15,-33-33 0,33-33 47,-33 33-47,0-33 0,-33 0 16,33 0-16,-34-66 15,1 32-15,33-32 16,-33 0-16,33 0 0,33 0 16,0-34-16,0 34 15,0-33-15,66 0 0,-33-1 16,33 1-16,34 0 0,-1 32 16,0 1-16,0 33 15,-33 33-15,-33 0 0</inkml:trace>
  <inkml:trace contextRef="#ctx0" brushRef="#br0" timeOffset="11667.05">28641 11774 0,'99'-198'0,"-99"131"0,0 1 16,33 0-16,1 33 15,-1 0-15,0 0 0,-33 0 16,33 0-16,0 33 0,0 0 16,0 0-16,0 0 15,0 33-15,0 0 0,0 0 16,-33 0-16,33 33 0,0 33 15,-33-32-15,0-1 16,0 33-16,0-33 0,0-33 16,-33 33-16,33-33 0,-33 0 15,33 0-15,-33-33 16,33-33 15,0 0-15,0 0-1,0 0-15,0 0 16,33 33-16,0 0 16,0 0-16,0 0 15,1 0-15,-1 0 0,0 0 16,0 33-16,0 33 16,0 0-16,-33 1 0,33 32 15,-33-33-15,-33 0 0,33 0 16,-33 0-16,0-33 0,0 34 15,0-34-15,0-33 16,-34 0-16,34 0 0,-33 0 16,33 0-16,-33-33 0,0 0 15,0-1-15,0 1 16,32 0-16,-32 33 0,66-33 16,-33 0-16,33 0 15,33 33-15,0-33 16,0 33-16,1-33 0</inkml:trace>
  <inkml:trace contextRef="#ctx0" brushRef="#br0" timeOffset="11906.04">30162 11840 0,'-66'0'0,"66"-33"0,0 66 15,33-33 1,34 0-16,32 0 16,33 33-16,33-66 15,-32 33-15,-1-33 16</inkml:trace>
  <inkml:trace contextRef="#ctx0" brushRef="#br0" timeOffset="12478.73">31485 11146 0,'0'0'0,"0"-67"31,-33 100 16,33 34-47,0-1 16,0 0-16,-33 33 0,0-33 16,33 0-16,0 1 15,0-1-15,0-33 0,0 33 16,0-33-16,0 0 15,0 0-15,33-33 0,-33 33 16,33-33-16,0 0 0,0 0 16,34 0-16,-34 0 15,33-33-15,0 0 0,-33 33 16,0-66-16,-33 33 0,33 0 16,-33 0-16,0 0 0,33 0 15,-33 0-15,0-1 16,0 1-1,0 66 32,0 1-47,0 32 0,0 33 16,-33 0-16,33 0 16,0 1-16,0-1 0,0-33 15,0 33-15,0-66 0,0 33 16,33-33-16,-33 0 0,0 1 15,0-1-15,0 0 16,0 0-16,0 0 16,0 0-16,0-66 15,-33 0-15</inkml:trace>
  <inkml:trace contextRef="#ctx0" brushRef="#br0" timeOffset="13311.66">33767 11146 0,'34'-166'0,"-1"133"0,-33 66 32,0-66-32,0 66 15,0 0 1,0 33-1,0 34-15,0 32 0,0-33 16,0 33-16,0-32 0,0 32 16,0 0-16,0-33 15,0 1-15,0-1 0,0 0 16,0-66-16,0 33 16,0-33-16,0 0 0,33-33 15,-66-33 16,33 0-31,0 0 16,0-33-16,0 0 0,0 0 16,0 0-16,0 33 0,33-34 15,33 1 1,-33 0-16,0 33 0,33 0 16,-33 0-16,0 33 0,0 0 15,0 0-15,0 0 16,1 0-16,-1 33 0,-33 0 15,33 0-15,0 0 0,0 0 16,-33 33-16,0-32 0,33 32 16,-33 0-16,0-33 15,0 33-15,0 0 0,0-33 16,0 0-16,0 0 16,0 0-16,0-66 62</inkml:trace>
  <inkml:trace contextRef="#ctx0" brushRef="#br0" timeOffset="13663.06">34693 11807 0,'34'-33'0,"-34"66"32,0 0-32,0 0 15,0 33-15,0 0 0,33-32 16,-33 32-16,33 0 16,-33 0-16,0 0 0,0-33 15,0 0-15,0 0 0,0 0 31,0-66-15,0-33 0,0 0-1,0 0-15,0 0 0,0 0 16,0 33-16,0-1 0,0 1 16,33 0-16,0 0 15,33 0-15,0 0 0,-33 0 16,33 33-16</inkml:trace>
  <inkml:trace contextRef="#ctx0" brushRef="#br0" timeOffset="14291.63">35388 12336 0,'0'33'15,"0"-66"63,33 0-78,0 0 16,0 0-16,0-33 0,0 0 16,0 0-16,-33-1 15,34 1-15,-34 0 0,0-33 16,0 33-16,0 0 0,0-1 15,0 1-15,0 33 16,-34 33 0,34 33 15,0 0-31,34 34 0,-1-34 16,0 33-16,0-33 0,33 0 15,0 0-15,0 33 16,0-33-16,0 0 0,1 0 15,-34 0-15,0 34 0,0-34 16,-33 0-16,33 33 16,-33-33-16,0 0 0,0 33 15,0-33-15,0 0 0,-33 0 16,0 0-16,0 0 16,0 1-16,0-1 0,-1-33 15,1 33-15,0-66 16,33 0-1,-33-1-15,33 1 0,0-33 16,0 33-16,0 0 0,0 0 16,33 66 31,-33 0-47,33 0 15,0 0-15,1 0 16,-1-33-16,33 0 0</inkml:trace>
  <inkml:trace contextRef="#ctx0" brushRef="#br0" timeOffset="14460.89">37009 12105 0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2:54:21.2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31221 5622 0,'0'-33'0,"0"66"422,0 34-407,0-1-15,0 0 0,0 33 16,0-33-16,0 0 0,0 34 16,0-34-16,0 33 0,0-33 15,-33 33-15,33-33 16,0 1-16,0-34 0,0 33 15,0-33-15,0 0 0,-33 0 16,33 0-16,0 0 16,0 0-16,-33-33 31,66 0-15,-33-33-16,0 0 15,0 0-15,0-33 16</inkml:trace>
  <inkml:trace contextRef="#ctx0" brushRef="#br0" timeOffset="607.14">31055 6052 0,'-33'-231'0,"33"198"16,67-66 0,-34 65-16,33 1 0,0 0 15,33 0-15,-33 33 16,0 0-16,1 0 0,-34 0 16,33 33-16,-33 0 0,0 34 15,-33-1-15,33 0 0,-33 0 16,-33 33-16,33-33 15,-33 34-15,-33-1 0,0-33 16,-1 0-16,34-33 16,-33 0-16,33-33 0,33 33 15,-33-33-15,33-33 0,0 0 16,0 0 0,0 0-16,33 0 15,0 0-15,33 33 16,-33-33-16,0 33 15,1 0-15,-1 0 16,0 0-16,0 0 0,0 0 16,0 33-16,0 0 15,0 33-15,-33 0 0,33-33 16,-33 33-16,0 1 0,0-34 16,0 33-16,0 0 0,0-33 15,-33 0-15,0 0 16,0 0-16,0 0 0,0-33 15,0 33-15,-33-33 16,-1 0-16,1 0 16,33 0-16,-33-33 0,0 33 15,0-33-15,33 0 0,0 0 16,0 33-16,-1-33 16,34 0-16,34 33 15</inkml:trace>
  <inkml:trace contextRef="#ctx0" brushRef="#br0" timeOffset="1125.74">32180 5887 0,'0'-33'0,"0"66"0,-33-99 0,0 66 15,33-33-15,0 66 47,0 0-47,0 33 16,0 0-16,0 0 16,0 34-16,0-34 0,0 0 15,0 0-15,0 33 0,0-33 16,0 1-16,33-34 15,0 33-15,-33 0 0,33 0 16,0-33-16,0 0 16,0 0-16,0 0 0,0-33 15,0 0-15,1 33 0,-1-33 16,0 0-16,0 0 0,0 0 16,0-33-16,0 0 15,0 0-15,-33 0 0,33-33 16,0 33-16,-33-33 0,0 0 15,33-1-15,-33-32 16,-33 33-16,33 0 0,-33-33 16,0 33-16,33-1 0,-33 1 15,33 33-15,0 0 16,0 0-16,0 0 16,33 33-1,33 0 1,-33 0-16</inkml:trace>
  <inkml:trace contextRef="#ctx0" brushRef="#br0" timeOffset="1699.36">33271 5920 0,'0'-99'0,"0"198"0,0-231 0,-33 132 0,33-33 15,0 66 17,0 0-17,0 33-15,0 33 16,0 0-16,0-32 0,0 32 16,33 0-16,-33-33 0,0 33 15,0 1-15,0-34 16,0 0-16,0 0 0,0-33 15,0 0-15,0 0 16,33 0-16,-33-66 47,0-33-47,0 0 16,0 0-16,0-33 0,0-1 15,0 1-15,0 0 0,0 0 16,0-1-16,33 34 15,-33-33-15,0 33 0,0 33 16,0-33-16,-33 33 0,33 0 16,0 0-1,33 33 1,1 0-16,-1 0 16,33 0-16,-33 0 0,33 0 15,0 0-15,0 0 16,0 0-16,1 0 15,-1 0-15,0 0 16,-33 0-16,0 0 0</inkml:trace>
  <inkml:trace contextRef="#ctx0" brushRef="#br0" timeOffset="1930.45">33304 6251 0,'-33'33'0,"66"-66"0,-66 33 16,66 0 15,34 0-15,-34 0-16,33 0 15,-33 0-15,33 0 16,0 0-16,-33 0 0,33 0 16,-33 33-16</inkml:trace>
  <inkml:trace contextRef="#ctx0" brushRef="#br0" timeOffset="2147.37">33371 6714 0,'-67'33'0,"34"0"15,33 0 17,33-33-17,0 0-15,34 0 0,32 33 16,0-33-16,0 0 0,1 0 15</inkml:trace>
  <inkml:trace contextRef="#ctx0" brushRef="#br0" timeOffset="2502.35">34462 5689 0,'-66'-34'0,"132"68"0,-165-101 16,66 67-1,66 0 16,-33-33-31,33 33 16,0 0-16,0 0 16,66 0-16,0 0 0,1 0 15,-1 0-15,0 33 0,0-33 16,-33 0-16,1 0 0,-1 0 16,0 0-16,-33 33 0,0-33 15,0 0-15,-33 34 16</inkml:trace>
  <inkml:trace contextRef="#ctx0" brushRef="#br0" timeOffset="2811.48">34892 5655 0,'-33'-33'0,"33"0"31,-33 33-15,33 33 15,0 0-31,0 34 16,0 32-16,0 0 15,0 0-15,0 34 0,0-34 16,0 0-16,-33 0 16,33 0-16,0-32 0,0 32 15,0-66-15,0 33 0,0-33 16,0 33-16,0-33 15,0 0-15,0 0 16,0 1 0,0-68-1</inkml:trace>
  <inkml:trace contextRef="#ctx0" brushRef="#br0" timeOffset="3575.73">37306 5920 0,'-33'0'16,"33"33"0,0 0-1,0 0-15,0 0 16,0 0-16,33 0 15,0-33-15,0 34 16,0-34 0,1-34-1,-34 1 1,33 0-16,-33-33 16,0 0-16,0 33 15,0 0-15,-33-33 16,-1 33-16,1 0 0,0 0 15,-33-1-15,33 34 0,0 0 16,-33 0-16,33 34 16,-33-34-16,33 33 0,0 0 15,-1 0-15,1 33 16,0 0-16,0 0 0,0 33 16,33-32-16,-33 32 0,33 0 15,0-33-15,0 33 16,0 1-16,0-34 0,33 0 15,0 0-15,33 0 0,1-33 16,-1 0-16,0 0 16,0 0-16,33 1 15,33-34-15,-32-34 0,-1 1 16</inkml:trace>
  <inkml:trace contextRef="#ctx0" brushRef="#br0" timeOffset="4095.39">38100 6515 0,'0'-33'0,"0"66"0,0-99 16,-33 33-16,0 0 0,0 0 16,33 0-16,-33 33 15,33-33-15,-33 33 16,33-33-16,-33 33 0,-1 0 16,1 0-16,0 0 15,0 33-15,0 0 16,0 0-16,33 0 15,-33 0-15,33 0 0,0 33 16,0-33-16,0 1 0,0 32 16,0-33-16,33 0 15,-33 0-15,33-33 0,0 33 16,0 0-16,0-33 0,0 0 16,1 33-16,-1-33 15,0 0-15,-33-33 0,33 33 16,0 0-16,-33-33 0,33-33 15,0 33-15,-33 0 16,33-33-16,-66 32 16,33 1-16,0 0 0,0 0 15,0 0 1,0 66 31,0 0-32,0 33-15,0-32 16,0-1-16,0 0 16,0 0-16,0 0 15,0 0-15,33 0 16,0 0-16,0-33 16,0 0-16</inkml:trace>
  <inkml:trace contextRef="#ctx0" brushRef="#br0" timeOffset="4466.26">38530 6449 0,'-66'-66'15,"132"132"-15,-132-165 0,66 132 47,0 0-31,0 0-16,0 33 0,0-33 15,0 34-15,33-1 0,-33-33 16,33 0-16,-33 33 16,0-33-16,0 0 15,0-66 32,0 0-31,0 0-16,-33-33 15,33 0-15,0 33 0,0-34 16,0 34-16,0 0 0,0 0 16,33 0-16,0 0 15,0 0-15,0 33 0,33 0 16,-33 0-16,34-33 16</inkml:trace>
  <inkml:trace contextRef="#ctx0" brushRef="#br0" timeOffset="4987.72">39059 6350 0,'0'33'0,"0"0"63,33 0-48,0-33-15,0 33 16,0-33-16,0 0 16,1 0-16,-1 0 0,0 0 15,0 0-15,0 0 0,0 0 16,0 0-1,-33-33 1,0 0-16,0 0 16,-33 0-16,33 0 15,-33 0-15,0 33 16,33-33-16,-33 33 0,0 0 16,0 0-16,-1 33 0,1-33 15,0 33 1,0 0-16,0 0 0,33 33 15,-33-33-15,33 33 0,-33-32 16,33-1-16,0 33 16,0-33-16,33 0 0,-33 0 15,33-33-15,0 33 0,33-33 16,-33 33-16,34-33 16,-1 33-16,0-33 0,33-33 15,-33 0-15</inkml:trace>
  <inkml:trace contextRef="#ctx0" brushRef="#br0" timeOffset="5471.71">39952 6416 0,'-33'0'0,"66"0"0,-99 0 0,66-33 16,-33 33-16,66 0 15,-66 0-15,33 33 31,33-33-15,0 33-16,0-33 16,-33 33-16,33-33 0,0 0 15,0 0-15,0 0 16,0 0-16,1 0 0,-1 0 16,0 0-16,0 0 15,0 0-15,-33-33 16,0 0-1,33 0-15,-33 0 0,0 0 16,-33 0-16,0 33 16,0 0-16,33-33 15,-33 33-15,0 0 0,-1 33 16,1-33-16,0 0 0,0 33 16,0 0-16,0 0 15,0 0-15,33 0 16,-33 33-16,33-33 0,0 1 15,0-1-15,0 0 16,0 0-16,0 0 0,33 0 16,0-33-16,0 33 0,0-33 15,33 0-15,1 33 16,-1-33-16,33 0 0,-33 0 16,0-66-16</inkml:trace>
  <inkml:trace contextRef="#ctx0" brushRef="#br0" timeOffset="5827.71">40680 6416 0,'-33'-66'0,"66"132"0,-66-165 16,33 132 31,0 0-47,0 0 15,0 0-15,0 33 0,0-33 16,0 34-16,0-1 0,0-33 16,0 0-16,0 0 15,0-66 48,0 0-63,0-33 0,0 0 15,0-1-15,0 1 0,33 33 16,0-33-16,0 33 16,33 0-16,0 0 15,0 33-15,33 0 0,-32-33 16</inkml:trace>
  <inkml:trace contextRef="#ctx0" brushRef="#br0" timeOffset="6387.22">42267 5821 0,'66'-33'0,"-66"66"47,0 0-31,0 0 0,0 0-16,33-33 15,0 0 16,-33-33-15,0 0-16,0 0 16,0-33-16,0 33 15,0 0-15,-33-1 0,0 1 16,0 0-16,0 33 0,0 0 16,33-33-16,-33 33 15,0 33-15,0-33 0,0 33 16,33 0-16,-33 1 0,0 32 15,33-33-15,-33 33 16,33 0-16,-33 33 0,33-33 16,0 1-16,-34 32 0,34-33 15,0 0-15,0-33 16,34 33-16,-1-33 0,0 0 16,0 1-16,33-1 0,-33 0 15,33 0-15,33 0 16,-33-33-16,34-33 0,-34 0 15</inkml:trace>
  <inkml:trace contextRef="#ctx0" brushRef="#br0" timeOffset="6737.65">42829 5523 0,'0'-33'0,"0"66"0,0-99 0,0 33 16,0 66 15,0 0-15,0 33-16,0 0 16,0 34-16,33-34 0,-33 0 15,0 33-15,0-33 16,0 0-16,0 1 0,0-1 15,34 0-15,-34 0 0,0 0 16,0-33-16,0 0 16,0 0-16,0 0 0,33-33 15,-33 34-15</inkml:trace>
  <inkml:trace contextRef="#ctx0" brushRef="#br0" timeOffset="7139.75">43193 6152 0,'0'0'0,"99"-34"0,-132 34 15,33-33-15,-33 33 0,0 0 31,33 33 1,0 1-32,0-1 0,0 0 15,0 33-15,33-33 0,-33 33 16,0 0-16,33-33 16,-33 0-16,0 0 0,33 1 15,1-1-15,-1 0 16,0-33-16,0 33 15,-33-66 1,33 0 15,0-34-31,-33 1 0,33 33 16,0-33-16,-33 0 0,33 33 16,-33-33-16,33 33 15,-33 0-15,0-1 0,0 1 16,0 0-16</inkml:trace>
  <inkml:trace contextRef="#ctx0" brushRef="#br0" timeOffset="7800.46">43888 5589 0,'0'0'0,"33"-33"0,0 0 0,-33 0 16,-33 33 0,66 0 15,0 33-15,-33 33-16,0 0 0,0 34 15,0-1-15,-33-33 0,33 33 16,0-33-16,33 1 15,-33 32-15,0-33 0,0 0 16,0 0-16,0 0 16,0-33-16,0 34 0,0-34 0,0 0 15,0-66 79,0 0-94,0 0 16,0-34-16,0 34 0,0-33 15,0 33-15,33 0 0,-33 0 16,33 0 0,0 0-16,0 0 15,0 33-15,0-33 0,0 33 16,1 0-16,-1 0 15,0 0-15,0 0 0,0 0 16,0 0-16,33 33 16,-33 0-16,33 33 15,-66-33-15,0 33 0,0 0 16,-33-33-16,33 34 0,-33-34 16,0 0-16,0 33 15,-33-66-15,33 33 0,-33 0 16,33-33-16,-34 0 0,1 0 15,0 0-15,0-33 16,0-33-16,-33 0 16,-34-1-16</inkml:trace>
  <inkml:trace contextRef="#ctx0" brushRef="#br0" timeOffset="9584.43">32709 8268 0,'0'33'16,"33"0"15,0-33-16,0 0 17,-33-33-17,0 0 1,33 0 0,-33-33-16,0 33 0,-33 0 15,33 0-15,-33 33 0,0-33 16,0 0-16,-33 33 15,33-33-15,-33 33 0,33 0 16,-33 0-16,-1 0 0,34 33 16,-33-33-16,0 33 15,0 0-15,33 0 0,0 33 16,-33 0 0,33 33-16,-1 34 0,1-34 15,0 33-15,33-33 0,0 1 16,0-1-16,0-33 0,33 0 15,0-33-15,34 33 16,-1-33-16,0 0 0,0-33 16,0 0-16,33 0 0,1 0 15,-1 0-15,33-33 0,-33 0 16,-33 0-16</inkml:trace>
  <inkml:trace contextRef="#ctx0" brushRef="#br0" timeOffset="9957.19">33073 8731 0,'0'-99'15,"-33"99"1,33 33 15,0 0-31,0 0 16,0 33-16,0-33 0,0 34 15,33-34-15,0 33 16,-33 0-16,33-33 0,-33 0 16,0 0-16,0 0 0,0 0 15,0-66 32,0-33-31,-33 33-16,33-33 15,0 33-15,-33-33 0,33 0 16,0 32-16,33-32 16,0 33-16,0 0 0,0 0 15,33 0-15,-33 33 0,34 0 16,-34 0-16</inkml:trace>
  <inkml:trace contextRef="#ctx0" brushRef="#br0" timeOffset="10547.08">34164 8797 0,'0'-66'0,"0"33"16,0 0-1,-33 0-15,0 33 16,0-33-16,0 33 16,33-33-16,-33 33 15,0 0 1,0 33-16,0-33 0,0 33 16,0 0-16,33 0 0,-33 0 15,33 33-15,-34-33 0,34 1 16,0 32-16,0-33 15,0 0-15,0 0 0,34 0 16,-1 0-16,0 0 0,0-33 16,0 33-1,0-33-15,0 0 0,0 0 16,0 0-16,0-33 16,0 0-1,-33 0-15,33 0 0,-33-33 16,33 33-16,-33 0 0,0 0 15,0-1-15,0 1 16,0 0-16,0 0 16,-33 33-1,33 33 17,0 0-32,0 0 15,0 1-15,0 32 16,0-33-16,33 0 0,-33 0 15,33 0-15,34 33 0,-1-33 16,-33 0-16,33-33 16,-33 0-16</inkml:trace>
  <inkml:trace contextRef="#ctx0" brushRef="#br0" timeOffset="11026.49">34925 8731 0,'0'0'16,"0"33"47,33-33-48,0 0 1,-33-33 46,0 0-62,0 0 16,-33 0 0,0 0-16,33 0 0,-33 33 15,0 0-15,0 0 16,0 0-1,0 0-15,33 33 0,-33 0 16,33 0-16,-34 0 0,34 0 16,-33 33-16,33-33 15,0 34-15,0-34 0,0 33 16,0-33-16,33 0 0,1 0 16,-1 0-16,0-33 15,33 33-15,-33-33 0,33 0 16,0 0-16,-33 0 0,33 0 15,1-33-15,-1-33 0</inkml:trace>
  <inkml:trace contextRef="#ctx0" brushRef="#br0" timeOffset="11368.94">35620 8169 0,'-67'-165'0,"34"132"32,33 66-1,0 0-15,0 0-16,0 33 15,33 0-15,-33 33 0,33 34 16,-33-34-16,34 0 0,-34 0 15,0-33-15,0 1 16,0-1-16,0 0 0,33-33 16,-33 33-16,0-33 15,0 0 1,33-33 15,-33-33-31</inkml:trace>
  <inkml:trace contextRef="#ctx0" brushRef="#br0" timeOffset="11783.33">36016 8566 0,'0'0'0,"33"-66"15,-33 33-15,-33 33 16,0 0-1,33 33 1,0 0 0,0 0-1,-33 0 1,33 0-16,-33 0 0,0-33 16,0 33-16,0 0 0,0-33 15,0 33-15,66-33 63,0 0-48,0 33-15,0 0 0,0-33 16,0 34-16,33-1 16,-33-33-16,1 33 0,-1 0 15,0 0-15,0-33 0,-33 33 16</inkml:trace>
  <inkml:trace contextRef="#ctx0" brushRef="#br0" timeOffset="12080.77">36479 8665 0,'67'-99'0,"-101"33"31,34 99-15,-33-33-1,33 33 17,0 33-32,0-33 0,0 0 15,0 33-15,33-33 0,-33 34 16,0-34-16,0 0 15,34 0-15,-34 0 0,0 0 32,33 0-17,-33 0-15,0-66 0,0 0 16,0-33-16</inkml:trace>
  <inkml:trace contextRef="#ctx0" brushRef="#br0" timeOffset="12215.69">36512 8401 0,'0'0'0,"-33"-67"0,33 1 16,-33 33-16,33 0 16,33 33 15,0 0-15</inkml:trace>
  <inkml:trace contextRef="#ctx0" brushRef="#br0" timeOffset="12740.5">36777 8467 0,'0'0'0,"33"33"0,-33 0 0,0 0 63,0 33-48,0-33-15,0 0 16,33 33-16,-33-33 0,33 34 16,-33-34-16,33 33 15,-33-33-15,0-66 63,0 0-48,0 0-15,0-34 0,-33 34 16,33-33-16,33 0 16,-33 33-16,33 0 0,1-33 15,-1 66-15,0-33 0,0 33 16,0-33-16,0 66 16,0-33-16,0 33 15,0 0-15,-33 0 16,0 0-16,33 0 15,-33 0-15,33 33 0,0 0 16,-33-32-16,0-1 0,0 0 16,0 0-1,0 0-15,33-33 47,0 0-47</inkml:trace>
  <inkml:trace contextRef="#ctx0" brushRef="#br0" timeOffset="13458.65">38166 8599 0,'0'-99'0,"0"66"16,0-33-1,-33 66-15,33-34 0,-33 34 16,0-33-16,0 33 16,0 0-16,0 0 15,0 0-15,0 0 0,-1 0 16,1 0-16,0 33 16,0 1-16,0-1 0,0 0 15,0 0-15,33 0 0,-33 33 16,33-33-16,0 0 0,0 0 15,0 33-15,0-33 16,0 0-16,33 1 0,0-1 16,0-33-16,0 33 15,0-33-15,0 0 16,0 0-16,34-33 0,-34 33 16,0 0-16,0-33 0,0 33 15,0-34-15,-33 1 16,0 0-1,0 0-15,33 0 16,-33 0-16,0 0 16,33 0-16,-33 0 0,0 0 15,0 0-15,0 0 16,0 66 46,0 33-46,0 0-16,0 0 16,0 33-16,0-32 0,0 32 15,0 0-15,0 0 16,0 0-16,0 1 0,0 32 16,-33-33-16,0 33 0,0-32 15,0 32-15,0-33 16,0 0-16,0 1 0,-34-1 15,34-33-15,-33 0 16,0 0-16,-33-33 16,0 0-16,-1-33 0,-32-33 15,0 0-15,0-33 0,-1-33 16,1 0-16</inkml:trace>
  <inkml:trace contextRef="#ctx0" brushRef="#br0" timeOffset="14566.7">39258 8169 0,'-67'-99'16,"134"198"-16,-167-231 0,67 132 0,0 0 15,0-33-15,0 33 0,0 0 16,0 0-16,0 0 15,0 0-15,0 0 0,0 0 16,0 33 0,-1 0-16,1 0 0,0 33 15,0 0-15,0 33 16,33 1-16,-33-34 16,33 33-16,0 0 0,0-33 15,0 0-15,0 1 0,33 32 16,0-66-16,0 33 0,0 0 15,0-33-15,1 0 16,-1 0-16,0-33 16,0 0-1,0 0-15,0-33 16,-33 0-16,33 0 0,-33 0 16,0 0-16,0 0 0,0 0 15,0 0-15,0 0 16,-33 0-16,0 0 0,0 0 15,33-1-15,-33 1 0,33 0 16,-33 33-16,33-33 16,0 0-16,33 33 15,0 0 1,0 0-16,0 0 16,0 0-16,33 0 0,-33 0 15,0 0-15,0 0 0,0 0 16,0 0-16,1 0 15,-1 0-15,0 0 0,-33 33 94,0 0-94,0 0 0,0 34 16,0-1-16,-33 0 0,33-33 15,0 33-15,0-33 0,33 0 16,0 0-16,0 0 16,0 0-16,0-33 0,0 0 15,0-66-15</inkml:trace>
  <inkml:trace contextRef="#ctx0" brushRef="#br0" timeOffset="15290.74">39787 8202 0,'0'0'0,"-66"-33"31,66 66 0,0 0-31,0 33 0,33 0 16,-33 34-16,0-1 0,0 0 15,0-33-15,33 33 16,-33-32-16,0-1 0,0 0 16,0-33-16,33 33 0,-33-33 15,0 0 1,0-66 15,0 0-15,-33-33-16,33 0 15,-33 0-15,33 0 0,-33-1 16,33-32-16,0 33 16,0 0-16,0 0 0,0-33 15,33 32-15,0 1 16,0 0-16,-33 33 16,33 0-16,0 33 15,-33-33-15,33 33 0,33 0 16,0 0-16,0 0 0,-32 0 15,32 0-15,0 33 16,0 0-16,-33 0 16,0 0-16,-33 33 0,0 0 15,-33 34-15,-33-34 16,33-33-16,-33 33 0,0-33 16,-1 0-16,1 0 0,33-33 15,0 0-15,0 0 16,0 0-16,33-33 15,-33 33-15,33-33 16,33 33 15,33 0-15,-33 33 0,0 0-16,33 0 0,-33 0 15,34 34-15,-1-34 0,-33 33 16,0-33-16,33 0 15,-33 33-15,0-33 0,0-33 16,33 33-16,-33-66 0</inkml:trace>
  <inkml:trace contextRef="#ctx0" brushRef="#br0" timeOffset="15820.29">40878 8401 0,'-33'-265'15,"33"298"-15,0 0 32,33 0-32,-33 66 15,0 34-15,33-34 0,-33 33 16,0-33-16,0 1 15,0-1-15,0-33 0,0 0 16,33-33-16,-33 0 0,0 0 16,0-66 31,0-33-47,-33 0 15,33 0-15,0 0 16,0-34-16,-33-32 0,33 33 15,0 0-15,0 0 16,0 32-16,-33 1 16,33 33-16,0-33 0,0 33 15,33 0 1,0 0 0,33 33-16,-33-33 0,34 33 15,-1-33-15,0 33 16,0 0-16,0 0 0,0 0 15,0 0-15,-32 0 0,-1 0 16,0 0-16,0 0 16</inkml:trace>
  <inkml:trace contextRef="#ctx0" brushRef="#br0" timeOffset="16026.67">41010 8533 0,'-33'33'16,"33"-66"-16,33 33 16,0 0-1,1 0-15,-1 0 16,0 33-16,33-33 0,0 33 15,0-33-15,0 0 0</inkml:trace>
  <inkml:trace contextRef="#ctx0" brushRef="#br0" timeOffset="16229.63">40845 9227 0,'0'0'0,"-66"33"15,33 0-15,33 1 0,33-34 16,-33-34 0,33 34-16,0 0 15,0 0-15,66 0 0,-33 0 16,34 0-16,-1 0 0,0 0 16,-33 0-16,0-33 15</inkml:trace>
  <inkml:trace contextRef="#ctx0" brushRef="#br0" timeOffset="16491.47">42300 8103 0,'66'-132'0,"-99"132"32,33 33-17,0 0-15,0 0 16,0 33 0,0 33-16,0 33 0,-33-32 15,0-1-15,-66-66 0</inkml:trace>
  <inkml:trace contextRef="#ctx0" brushRef="#br0" timeOffset="17191.74">31155 7706 0,'66'-33'0,"-132"66"0,99-66 15,-33 66 1,0 0-1,0 33-15,0 0 16,0 34-16,33-34 0,0 0 16,0 0-16,66 0 15,-33 0-15</inkml:trace>
  <inkml:trace contextRef="#ctx0" brushRef="#br0" timeOffset="197102.43">27417 12402 0,'0'33'0,"34"-33"125,-1 0-110,33 0-15,0 33 0,0 1 16,33 32-16,0-33 15,1 33-15,-1 0 0,0 0 16,0 0-16,1 34 16,32-34-16,-33 33 0,0-33 15,1 0-15,-34 33 0,0-32 16,0 32-16,0-33 0,-33 33 16,33-33-1,-33 34-15,0-1 0,-33 0 16,34-33-16,-34 0 0,0 0 15,33-32-15,-33-1 16,0 0-16,33-33 0,-33 33 16,-33-33-16,0 0 47,-34 0-47</inkml:trace>
  <inkml:trace contextRef="#ctx0" brushRef="#br0" timeOffset="197503.54">28509 13990 0,'0'-33'0,"33"33"31,0 0-15,0 0-16,33 33 0,33 33 15,-32 0-15,32 0 16,-33 0-16,0-32 0,0 32 16,0 0-16,1 0 0,-34-33 15,0 0-15,0-33 16,0 33-16,0-33 15,-33-33 17,0 0-32,33-66 15,-33 33-15,33-34 0,-33 1 16,33 0 0,0 0-16,0 0 0,0 32 15,0 34-15,0 0 0,1 33 16</inkml:trace>
  <inkml:trace contextRef="#ctx0" brushRef="#br0" timeOffset="198702.26">31353 14651 0,'-165'-66'0,"330"132"0,-363-132 16,165 66-16,-34 0 0,34 0 15,-33 0-15,33 0 0,0 0 16,-33 0-16,33 0 15,0 0-15,33 33 16,-33 0-16,0-33 0,0 33 16,0 34-16,-1-34 15,1 33-15,0 0 16,0 33-16,0-33 0,33 33 16,-33-32-16,33 32 0,0-33 15,-33 0-15,33 0 16,33 0-16,-33 1 0,0-1 15,33 0-15,0 0 16,0 0-16,0-33 16,34 0-16,-34-33 0,33 0 15,-33 0-15,0 0 0,0 0 16,0 0-16,0-33 16,-33 0-16,0-33 15,0 33-15,0 0 16,-33-33-16,33 33 15,0 0-15,-33-34 0,33 34 16,0 0-16,-33 0 0,33 0 16,0 0-1,0 66 17,33-33-17,0 0-15,0 0 16,33 0-16,0 33 0,1-33 15,-1 33-15,-33-33 0,0 0 16,0 0-16,-33 33 94,0 0-94,0 0 15,0 34-15,0-1 0,0 0 16,0 0-16,0-33 0,0 0 16,33 0-16,-33 0 15,33 0-15,0-33 0,0 0 16</inkml:trace>
  <inkml:trace contextRef="#ctx0" brushRef="#br0" timeOffset="199161.01">31783 15643 0,'0'0'0,"33"-33"15,-33 66 48,0 1-47,0 32-16,0-33 15,0 33-15,0 0 0,-33 0 16,33-33-16,0 0 0,0 0 15,0 1-15,0-1 16,0 0-16,0 0 16,0-66 15,0-33-31,0-1 0,0-32 16,0 33-16,33 0 0,-33 0 15,0 33-15,0 0 16,0-1-16,0 1 0,33 33 15,0 0-15,0 0 16,0-33-16</inkml:trace>
  <inkml:trace contextRef="#ctx0" brushRef="#br0" timeOffset="199633.53">32378 15643 0,'0'34'15,"0"-1"48,33-33-63,1 0 0,-1 33 16,0-33-16,0 0 15,0 0-15,33 0 0,-33 0 16,33 33-16,0-33 0,-33 0 15,34-33-15,-34 0 16,-33 0-16,33-1 16,-33 1-16,0 0 15,0 0-15,-33 33 0,0 0 16,-1-33-16,1 33 16,0 0-16,0 0 0,-33 0 15,33 0-15,0 0 16,0 33-16,0-33 0,33 33 15,-33 0-15,0-33 0,33 67 16,-33-34-16,33 0 0,0 0 16,0 33-16,0-33 15,0 33-15,0-33 0,33 0 16,0-33-16,0 33 0,0-33 16,33 33-16,33-33 0,0 0 15,1-33-15,-1 33 16,0 0-16,-33-33 0</inkml:trace>
  <inkml:trace contextRef="#ctx0" brushRef="#br0" timeOffset="200270.46">33867 15743 0,'0'0'0,"0"-100"0,0 67 0,0 0 16,-33 33-1,33-33-15,-33 33 0,-1 0 16,1 0-16,0-33 16,0 33-16,0 0 15,0 0-15,0 0 0,0 33 16,0-33-16,0 33 16,0 0-16,33 0 15,0 1-15,-33-1 0,33 33 16,0-33-16,0 0 0,0 0 15,0 33-15,33-66 16,-33 33-16,33 0 0,0-33 16,33 0-16,-33 33 0,0-33 15,33 0-15,-33-33 16,0 33-16,1-33 0,-1 33 16,0-33-16,-33 0 0,0 0 15,33 0-15,-33 0 16,0 0-16,0 0 0,0 0 15,0 0-15,0-1 0,0 1 16,0 0 0,0 66 31,0 0-32,0 34-15,0-1 0,0 33 16,0 0-16,0 0 0,0 34 15,0-1-15,0 0 16,-33 34-16,0 32 16,0-33-16,-1 34 15,1-67-15,0 0 0,0-32 16,-33-1-16,33-33 0,-33 0 16,0 0-16,-34-33 15,34 1-15,-33-1 0,33-33 16,-33-33-16,0-1 0,-1-32 15,34 0-15</inkml:trace>
  <inkml:trace contextRef="#ctx0" brushRef="#br0" timeOffset="201289.31">34330 15610 0,'-33'0'32,"33"33"-17,0 1-15,0-1 16,0 0-16,0 33 0,0-33 16,33 33-16,-33 0 15,33-33-15,-33 33 0,0-32 16,0-1-16,0-66 62,0-1-62,0 1 16,0-33-16,0 0 0,0 0 16,33 33-16,-33-33 0,33 33 15,-33-34-15,33 34 16,0 0-16,-33 0 0,33 0 15,0 33-15,0 0 0,0 0 16,0 0 0,0 0-16,1 33 15,-1 0-15,-33 0 0,33 0 16,-33 1-16,0 32 16,0 0-16,0 0 0,0-33 15,0 33-15,0-33 0,-33 0 16,33 0-16,0 1 15,-33-34-15,33-34 32,0 1-17,0 0-15,0-33 0,-34 0 16,34 33-16,0-33 0,0 33 16,34 0-16,-1 0 15,0-1-15,-33 1 0,66 33 16,-66-33-16,33 33 0,0 0 15,0 0-15,0 0 0,0 33 16,0 0-16,-33 1 16,33-1-16,-33 0 0,0 0 15,33 0-15,1 33 16,-34-33-16,0 0 0,0 0 16,0 0-16,0 0 0,0 0 15</inkml:trace>
  <inkml:trace contextRef="#ctx0" brushRef="#br0" timeOffset="201884.56">36116 15710 0,'-67'-67'0,"1"1"16,33 33-1,0 33 1,33-33-16,-33 33 0,0 0 15,0 0 1,0 0-16,0 33 0,33 0 16,-33 0-16,0 0 15,33 1-15,-33 32 0,33-33 16,-33 33-16,33 0 16,0-33-16,0 0 0,0 33 15,33-33-15,-33 1 0,33-1 16,0 0-16,0-33 0,0 0 15,33 0-15,-33 0 16,33-33-16,-33 0 0,0-1 16,34 1-16,-67-33 0,33 33 15,0-33-15,-33 0 16,0 0-16,0 33 0,0 0 16,0-1-16,0 1 0,-33 33 15,33 33 48,0 1-63,0-1 15,0 33-15,33-33 0,0 0 16,0 33-16,0-33 16,0 33-16,-33-33 0,33 0 15,0 1-15,0-34 0,-33 33 16,33-33-16</inkml:trace>
  <inkml:trace contextRef="#ctx0" brushRef="#br0" timeOffset="202259.24">36810 14817 0,'33'-166'0,"-33"133"16,-33 33 0,33 33-1,0 0-15,0 0 0,0 34 16,0 32-16,0-33 16,0 33-16,33 0 0,-33-32 15,0 32-15,0 0 0,0 0 16,0-33-16,0 34 15,33-34-15,-33 0 0,0 0 16,0 0-16,0-33 0,33 0 16,-33 33-16,0-32 15,0-1-15,0-66 63,-33-1-63,33-32 0</inkml:trace>
  <inkml:trace contextRef="#ctx0" brushRef="#br0" timeOffset="202486.59">36612 15544 0,'0'0'0,"-66"-33"15,32 33-15,68 0 32,-1 0-32,66 0 15,0 0-15,33 0 0,1-33 16,-1 33 0,-33-33-16,33 33 0,-65 0 15,-1 0-15</inkml:trace>
  <inkml:trace contextRef="#ctx0" brushRef="#br0" timeOffset="206000.07">40151 15280 0,'-34'0'62,"1"0"-62,0 0 16,0-33-16,-33 33 16,0 0-16,33 0 0,-33 0 15,33 0-15,-34 0 0,34 0 16,0 0-16,0 0 15,0 0-15,0 0 16,33 33 62,0 33-62,0-33-16,-33 33 0,33-33 15,-33 33-15,33-33 16,0 33-16,0-32 0,0-1 16,0 0-16,0 0 15,-33 0-15,33-66 78,33 0-62,0 33 0,0-33-16,33 33 15,-33 0-15,0 0 0,0 0 16,1 0-16,32 0 0,-33 0 16,33 0-16,-33 0 15,0 33-15,0 0 0,0 0 16,0 0-16,-33 0 0,33 33 15,-33-33-15,0 0 16,0 0-16,0 0 0,0 1 16,-33-1-16,0 33 0,0-33 15,-33 0-15,0 0 16,0 33-16,33-66 0,-34 33 16,34-33-16,0 0 0,0-66 15,0 33 1,33-33-16,-33 33 0,33-33 15,0 33 1,33 33 0,0 0-1,-33 33-15,33 0 16,0 0-16,0 33 16,1 0-16,32-33 0,-33 33 15,-33-33-15,33 0 0</inkml:trace>
  <inkml:trace contextRef="#ctx0" brushRef="#br0" timeOffset="206727.29">41043 15445 0,'-33'-132'0,"-99"33"16,66 99-16,33 0 15,-33 0-15,33 0 0,-33 0 16,32 0-16,1 33 15,0-33-15,0 33 0,33 0 16,-33 33-16,33-33 0,0 33 16,-33 0-16,33-33 15,0 33-15,0-32 0,0-1 16,0 0-16,0 0 0,33-33 31,0 0-31,0 0 16,0 0-16,0 0 15,34 0-15,-34 0 16,33 0-16,-33-33 16,33 33-16,-33-33 0,0 33 15,0 0-15,0 33 16,0 0-16,0 0 16,-33 0-16,34 0 0,-34 0 15,0 0-15,0 0 16,0 0-16,0 0 0,0 0 15,0 1-15,0-1 0,-34-33 16,1 33-16,0 0 16,-33-33-16,0 33 15,33-33-15,-33 0 0,33 0 16,0 0-16,0-33 0,0 33 16,-1-33-1,34 0-15,34 33 63,-1 0-48,0 0-15,-33 33 16,33-33-16,-33 33 16</inkml:trace>
  <inkml:trace contextRef="#ctx0" brushRef="#br0" timeOffset="207089.53">40878 15180 0,'-66'-198'0,"33"165"0,33 0 16,-33 33-16,33 66 31,0-33-15,0 66-16,0-33 15,0 67-15,33-34 0,-33 33 16,0 1-16,0-1 0,0 0 16,0 0-16,0 1 0,0-34 15,0 0-15,0 0 16,-33-32-16,33-1 0,0 0 15,-33-33-15,33 0 16,0 0-16,0 0 16,-33 0-16,33 0 15,0 0-15,0-66 16,0-33-16,-33-33 16</inkml:trace>
  <inkml:trace contextRef="#ctx0" brushRef="#br0" timeOffset="208109.37">41672 15610 0,'0'67'0,"0"-34"0,33 33 16,-33 0-16,0 0 0,0 0 15,0 0-15,0-33 16,33 1-16,-33-1 0,0 0 16,0 0-16,0-66 46,0 0-30,0-34-16,0 34 0,-33-33 16,33 0-16,0 0 0,0 33 15,0-33-15,0 33 0,33 0 16,-33-1-16,33 1 16,0 0-16,0 33 15,0 0-15,0 0 16,0 0-16,-33 33 15,34-33-15,-1 33 0,-33 1 16,0-1-16,33 33 0,-33-33 16,33 33-16,0-33 15,-33 33-15,0-33 0,0 0 16,0 0-16,0 1 16,0-68 15,0 1-16,0-33 1,0 0-16,0 0 0,-33 33 16,33-33-16,0 33 0,33 0 15,-33-1-15,33 1 0,-33 0 16,33 33-16,0 0 16,0 0-1,-33 33-15,33-33 0,-33 33 16,33 1-16,-33-1 15,33 33-15,0-33 0,0 33 16,-33 0-16,34-33 0,-34 33 16,0-33-16,-34-33 15,34 34-15,0-1 0,0 0 16</inkml:trace>
  <inkml:trace contextRef="#ctx0" brushRef="#br0" timeOffset="208512.49">42962 15743 0,'-33'-133'0,"66"266"0,-99-266 0,32 100 15,1 33-15,0 0 16,0 0 0,0 0-16,33 33 15,-33-33-15,33 33 0,-33 1 16,33 32-16,0-33 16,0 33-16,-33-33 0,33 33 15,0 0-15,0-33 0,0 0 16,33 1-16,-33-1 0,33 0 15,0-33-15,0 33 16,0-33-16,0 0 0,0 0 16,-33-33-16,34 33 0,-34-33 15,0 0-15,33-1 16,0-32-16,-33 0 0,33 33 16,-33 0-16,0 0 0</inkml:trace>
  <inkml:trace contextRef="#ctx0" brushRef="#br0" timeOffset="209034.11">43259 15809 0,'33'-33'0,"-66"66"0,100-132 15,-67 66 1,-34 66-16,34 0 47,0 0-47,0 33 15,0 0-15,34 0 0,-34 0 16,0-33-16,0 1 0,0-1 16,0 0-16,0 0 0,-34-99 62,34 33-46,-33-34-16,0 1 0,33 33 15,33-33-15,-33 33 16,0 0-16,33 0 0,1 0 16,-1 0-16,0 33 0,0-33 15,0 33-15,0 0 0,0 0 16,0 0-16,0 0 15,0 0-15,-33 33 0,33 0 16,0 0-16,-33 0 16,0 0-16,0 0 15,0 33-15,33 0 0,-33-33 16,0 0-16,0 1 0,0-1 16,0 0-1,0 0-15,-33-33 16</inkml:trace>
  <inkml:trace contextRef="#ctx0" brushRef="#br0" timeOffset="209352.56">43954 15114 0,'33'-132'0,"-33"99"32,0 66-17,33 0-15,-33 0 16,33 33-16,-33 0 16,0 34-16,33-34 0,-33 33 15,0-33-15,33 33 0,-33-32 16,0-1-16,-33 33 0,33-66 15,0 33-15,0-33 16,0 0-16,0 0 0,0 0 16,0 1-16</inkml:trace>
  <inkml:trace contextRef="#ctx0" brushRef="#br0" timeOffset="210228.93">43855 15544 0,'-33'-66'31,"66"66"0,0 0-31,33 0 16,0 0-16,33 0 0,-33 0 16,1 0-16,-1 0 15,0-33-15,-33 33 16,33-66-16,-33 33 16,33-33-16,-33 33 0,0-34 0,-33 1 15,0 33-15,0-33 16,0 33-16,0-33 15,-33 33-15,33 0 0,-33 0 0,0 0 16,0 33-16,0-33 16,0 33-16,0 33 31,33 0-15,-33 33-16,33 0 0,-33 0 15,33 0-15,0 33 16,-33 1-16,33-1 0,0-33 15,-33 33-15,33 0 0,0 1 16,0-34-16,0 0 0,0 0 16,0 0-16,0-33 15,0 0-15,0 1 0,0-1 16,0 0-16,0-66 47,-33 33-32,33-33-15,0-1 16,0 1-16,33-33 0,-33 0 16,0 33-16,33-33 0,-33 33 15,33-33-15,0 33 16,0 33-16,0-34 0,0 34 16,0 0-1,0 0-15,0 0 16,0 0-16,-33 34 15,33-34-15,-33 33 16,0 0-16,0 0 0,34 33 16,-34 0-16,0 0 15,0-33-15,0 33 0,-34-32 16,34 32-16,0-33 0,-33 0 16,33 0-1,-33-33 16,-33 0-15,-66 0-16,33-33 0,-1 0 16,34 0-16,-33 33 0,33-33 15,0 33-15,0 33 16,-1-33-16,-32 66 16,-33-33-16,0 33 0</inkml:trace>
  <inkml:trace contextRef="#ctx0" brushRef="#br0" timeOffset="211567.45">29931 17429 0,'0'0'0,"-99"0"16,33 0-16,66-33 0,-33 33 16,66 0 15,0 0 0,0 0-31,66 0 0,33-33 16,100 33-1,65-33-15,34 0 0,33 0 16,33 0-16,0 0 0,33 0 16,66 0-1,66 0-15,99 0 0,34 33 16,-34-33-16,-32 33 15,32 0-15,34 0 0,-1 0 16,-32 0-16,-67 0 16,-33 0-16,-32 0 15,32 0-15,-33 0 0,-99 0 16,-132-34-16,-67 34 16,-99 0-16,-32 0 0,-34 0 15,-33 0-15,-33-33 16,0 66 15,-33-33-15,-33 34-16,-1-34 15,-32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2:58:35.57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12502 12138 0,'-34'0'0,"1"0"62,0 0-46,0 0-1,0 0 1,0 0-16,0 0 16,0 0-16,0 0 15,0 0-15,0 33 0,0-33 16,66 0 62,0 0-62,0 0-16,33 0 0,33 33 15,34-33-15,-1 33 16,0-33-16,34-33 16,-1 33-16,66-33 0,1 33 15,-34-33-15,1 33 16,-34 0-16,-33 0 0,1 0 15,-1 0-15,-33 0 0,-33 0 16,1-33-16,-1 33 0,-33 0 16,0-33-16,-33 0 31,-33-1-31,0 34 16</inkml:trace>
  <inkml:trace contextRef="#ctx0" brushRef="#br0" timeOffset="1072.25">12402 11079 0,'-33'-132'0,"33"99"15,-33 33 1,33 33 15,-33 33-15,33 0-16,0 67 0,0 32 16,0 0-16,0 1 0,0-34 15,0-33-15,-33 34 16,33-34-16,0-33 0,0 0 15,0 0-15,0-33 0,0 0 16,0 0-16,0 1 16,0-68-1,0 1 1,0 0-16,0-66 16,-33 33-16,33-33 0,-33 0 15,33-34-15,0 1 0,-33 0 16,33-1-16,0 34 15,0-33-15,0 33 16,0-1-16,0 34 0,0 33 16,0 0-16,0 66 15,33-33 17,0 0-32,33 0 0,33 0 15,1 0-15,-1 0 0,66 0 16,1-33-16,-1 0 15,33 33-15,1-33 0,-1 0 16,-66 33-16,-32 0 16,-1 0-16,-33 0 0,-33 0 15,0 0-15,0 0 0,-33 33 141,0 33-125,33 33-1,-33 34-15,33 32 0,-33-33 16,0 1-16,33-34 0,-33 0 15,0 0-15,34-33 16,-34 1-16,0-1 0,33 0 16,-33-33-16,0 0 0,33 0 15,-33 0-15,0 0 16,-33-33-16</inkml:trace>
  <inkml:trace contextRef="#ctx0" brushRef="#br0" timeOffset="1725.79">14221 10815 0,'0'33'16,"33"-66"109,0-33-125,1 0 15,65-34-15,0 1 16,33 33-16,1 0 0,32-33 16,0 66-16,1-34 0,-1 34 15,0 33-15,1-33 16,-34 33-16,0 0 0,-32 33 16,-1-33-16,0 33 0,0 0 15,-33-33-15,1 34 0,-34-34 16,0 33-1,0-33-15,0 0 0,0 0 16,-33 33 0,-33-33-1,0 0-15,0-33 0</inkml:trace>
  <inkml:trace contextRef="#ctx0" brushRef="#br0" timeOffset="2146.15">16173 9922 0,'0'-33'0,"-33"0"0,0-33 31,-1 66 1,68 0-1,-34 33-31,33 0 0,33 0 15,-33 0-15,33 0 0,0-33 16,0 33-16,0 0 16,1 0-16,-34-33 0,0 0 15,0 0-15,-33 33 16,0 0 46,0 0-62,0 0 16,0 1-16,0-1 0,-33 0 16,33 33-16,-33-33 15,0 0-15,33 0 16,-34 0-16,34 0 0,-33 0 16,33 0-16,0 0 15,-33-33-15</inkml:trace>
  <inkml:trace contextRef="#ctx0" brushRef="#br0" timeOffset="3271.27">18521 9823 0,'33'-33'0,"-33"66"47,0 0-47,0 33 15,33 0-15,-33 33 0,33 0 16,-33 1-16,0-1 0,0 0 15,33-33-15,-33 33 16,0 1-16,0-34 0,0 0 16,0-33-16,0 0 0,33-33 15,-66-33 17,33 0-32,-33-33 0,0 0 15,33 0-15,-33-34 16,33 34-16,-33-33 0,33 33 15,0-33-15,0 32 0,0 1 16,0 0-16,0 0 16,0 0-16,33 0 0,0 33 15,0-33-15,33 32 0,-33 1 16,33 0-16,-33 0 16,34 33-16,-34 0 0,0 33 15,0-33-15,0 66 0,0-32 16,-33-1-16,33 33 15,-33-33-15,33 0 0,-33 33 16,0-33-16,0 33 0,0-33 16,-33 33-16,0-32 15,0-1-15,0 0 0,0-33 16,33 33-16,-33-33 0,33-33 62,0 0-46,33 0 0,0 33-16,0 0 15,0 0-15,0 0 0,0 0 16,0 0-16,0 0 16,0 0-16,0 0 0,1 33 15,32 0-15,-33 33 0,-33 0 16,33 0-16,-33-33 15,0 33-15,0 0 0,-33 1 16,0-1-16,0-33 0,-34 33 16,1-33-16,0 0 15,0-33-15,0 33 0,0-33 16,0 0-16,-1 0 0,1 0 16,33 0-16,-33-33 15,33 33-15,33-33 0</inkml:trace>
  <inkml:trace contextRef="#ctx0" brushRef="#br0" timeOffset="3837.65">19844 10253 0,'-33'0'0,"33"33"31,33 0-15,0 0-16,0-33 0,0 0 15,33 33 1,-33-33-16,0-33 0,33 33 16,1 0-16,-1 0 0,-33 0 15,0-33-15,-33 0 16,0 0-16,0 0 0,-33-1 16,33 1-1,-33 33-15,0-33 16,0 0-16,-34 33 0,34-33 15,-33 33-15,33 0 0,-33 0 16,33 33-16,0-33 16,0 33-16,0 0 0,0 34 15,0-34-15,-1 0 0,34 33 16,0-33-16,0 0 16,0 33-16,34 0 0,-1-33 15,0 33-15,0-32 0,33-1 16,-33 0-16,33 0 15,33-33-15,-33 0 16,34-33-16,-1 0 0,-33 0 16,0-1-16,0-32 0</inkml:trace>
  <inkml:trace contextRef="#ctx0" brushRef="#br0" timeOffset="4484.1">20836 10550 0,'0'33'0,"0"0"0,0 0 15,0-66 63,33 0-78,0 0 16,0-33-16,0 0 0,-33 0 16,0 0-16,0 0 15,0-1-15,0 1 0,0 0 16,0 33-16,-33 0 16,33 0-16,-33 33 0,33 33 46,33 0-30,0 0-16,0 0 16,33-33-16,34 33 0,-34 0 15,0 0-15,0 0 16,-33 1-16,0-1 0,0 0 16,0 0-16,-33 0 0,33 0 15,-33 0-15,0 0 16,0 0-16,-33 0 0,33 0 15,-33 0-15,0 0 0,0 0 16,0-33-16,33-33 31,0 0-15,-33-33-16,33 0 16,0 33-16,0 0 0,0 0 15,33 0-15,0 33 0,0-33 16,0 33-16,0 0 15,-33 33 1,33 0 0,-33 0-16,34 0 0,-34 0 15,33-33 1</inkml:trace>
  <inkml:trace contextRef="#ctx0" brushRef="#br0" timeOffset="4834.76">21993 9161 0,'0'-33'0,"0"66"0,0-99 15,0 33-15,-33 33 16,33 33 31,0 33-47,33 0 15,-33 0-15,34 34 16,-1-1-16,-33 0 0,33 33 16,-33-32-16,33 32 15,-33 0-15,0-33 0,0 34 16,33-67-16,-33 33 0,33-33 16,-33 0-16,33-33 15,0 34-15,-33-34 0,33-33 16,0 33-16,0-33 15,0 0-15,34 0 0,-1-33 16,0 0-16,0-34 16,0-32-16,-33 33 0</inkml:trace>
  <inkml:trace contextRef="#ctx0" brushRef="#br0" timeOffset="5057.32">21960 9988 0,'0'0'0,"-66"0"15,33 0 1,66 0 0,0 0-1,33 0-15,1 0 0,32 0 16,33 0-16,0 0 0,1 0 15,-34-33-15,0-33 16</inkml:trace>
  <inkml:trace contextRef="#ctx0" brushRef="#br0" timeOffset="37772.05">7144 13494 0,'0'0'0,"-33"33"0,66-33 203,0 0-203,33 0 16,0 0-16,0 0 0,33 0 15,-32 0-15,32 0 16,-33 0-16,33 0 0,-33-33 16,34 0-16,-1 33 15,-33-33-15,0 33 0,0-33 16,0 33-16,1 0 0,-1-34 15,0 34-15,-33 0 16,33 0-16,-33 0 0,0 0 16,0 0-16,0 0 0,33 0 15,-32 0-15,-1 0 0,0 0 16,0 34-16,33-34 16,-33 0-16,0 0 0,0 33 15,0-33-15,33 0 0,-33 0 16,0 0-16,34 0 15,-34 0-15,33 0 0,-33 0 16,0 0-16,33 0 16,-33 0-16,33 0 0,-33 0 15,34 0-15,-34-33 16,33 33-16,0 0 0,-33 0 16,33-34-16,0 34 15,-33 0-15,34 0 0,-1 0 16,0-33-16,0 33 0,0 0 15,-33 0-15,33 0 16,0 0-16,-32 0 0,32 0 16,-33 0-16,0 0 0,0 0 15,0 0-15,0 0 16,0 0-16,0 0 0,0 0 16,0 0-16,0 0 0,0 0 15,1 0-15,-1 0 16,0 0 15</inkml:trace>
  <inkml:trace contextRef="#ctx0" brushRef="#br0" timeOffset="44010.05">15941 13461 0,'0'-33'0,"33"33"172,0 0-156,0 0-16,34 0 15,-34 0-15,33-33 0,0 33 16,0-34-16,0 34 16,0 0-16,0-33 0,1 33 15,-1 0-15,0 0 16,0 0-16,-33 0 0,33 0 15,-33 0-15,0 0 16,0 0-16,1 0 16,-1 0-16,0 0 15,0 0 1,0 0-16,0 0 16,0 0-16,0 0 0,33 0 15,-33 0-15,0 0 16,0 0-16,34 0 0,-34-33 15,33 33-15,-33 0 0,33-33 16,-33 33-16,0 0 16,0 0-16,0 0 0,33 0 15,-32 0-15,-1 0 0,0 0 16,0 0-16,0 0 16,0 0-16,0 0 0,0 33 15,0-33-15,0 0 0,0 0 16,0 0-16,0 0 15,0 0-15,1 0 0,-1 0 16,0 0-16,0 0 0,0 0 16,0 0-16,0 0 15,33 0-15,-33 0 0,0 0 16,33 0-16,-33 0 0,1 0 16,32 0-16,-33 0 15,0 0-15,0 0 0,33 0 16,-33 0-16,0 0 0,0 0 15,0 0-15,0 0 16,1 33-16,-1-33 0,0 0 16,0 0-16,33 0 0,-33 0 15,0 0-15,0 0 0,0 0 16,0 0-16,33 0 16,-33 0-16,1 0 0,-1 0 15,0 0-15,0 33 0,0-33 16,0 0-16,0 0 15,0 0-15,0 0 0,33 0 16,-33 0-16,33 0 16,-32 0-16,-1 0 15,0 0-15,0 0 0,0 0 16,0 0-16,0 0 0,0 0 16,0 34-16,0-34 15,0 0-15,0 0 0,0 0 16,0 0-16,1 0 15,-1 0-15,0 0 16,0 0-16,0 0 0,0 0 16,0 0-16,0 0 0,0 0 15,0 0-15,0 0 16,0 0-16,34 0 0,-34 0 16,0 0-16,0 0 0,0 0 15,0 0-15,0 0 0,0 0 16,0 0-1,0 0-15,0 0 0,0 0 16,0 0-16,0 0 16,1 0-16,-34 33 15,33-33-15,0 0 0,0 0 16,0 0-16,0 0 16,0 0-16,0 0 0,0 0 15,0 0-15,0 0 0,0 0 16,0 0-16,0 0 0,34 0 15,-34 0 1,0 0-16,0 0 0,0 0 16,0 0-16,0 0 0,0 0 15,0 0-15,0 0 16,0 0-16,0 0 16,1 0-16,32 0 0,-33 0 15,0 0-15,0 0 16,33 0-16,-33 0 0,0 0 15,0 0-15,0 0 0,0 0 16,0 0-16,34 0 16,-34 0-16,0 0 0,0 0 15,0 0-15,33 0 0,-33 0 16,0-33-16,33 33 16,-33 0-16,0 0 0,1 0 15,-1 0-15,0 0 16,0 0-1,0 0-15,-66 0 94</inkml:trace>
  <inkml:trace contextRef="#ctx0" brushRef="#br0" timeOffset="48011.08">4762 14618 0,'-33'66'0,"66"-66"203,1 0-188,32 0-15,-33 0 0,33-33 16,0 33-16,0-33 16,0 33-16,1 0 0,-34 0 15,33 0-15,0 0 0,0 0 16,-33 33-16,33-33 16,0 0-16,-33 0 0,34 33 15,-1-33-15,0 0 0,0 0 16,-33 33-16,33-33 15,0 0-15,1 0 0,-1 0 16,0 0-16,33 34 16,-33-34-16,0 0 15,1 0-15,-1 0 0,0 0 16,0 0-16,-33 0 0,33 0 16,0 0-16,0 0 15,1 0-15,-1 0 0,0 33 16,-33-33-16,33 0 0,0 0 15,0 0-15,1 0 16,-1 0-16,-33 0 0,33 0 16,0 0-16,0 0 0,-33 0 15,33 0-15,1 0 0,-1 0 16,0 0-16,-33-33 16,33 33-16,0 0 0,0 0 15,1 0-15,-1 0 0,0 0 16,-33 33-16,33-33 15,33 33-15,-33-33 0,1 33 16,-1-33-16,0 0 0,0 33 16,0-33-16,33 0 15,-33 0-15,1 0 0,-1 0 16,0-33-16,0 33 0,-33 0 16,33 0-16,-33 0 15,34 0-15,-34 0 16,33 0-16,0 0 0,-33 0 15,0 0-15,0 0 16,0 0-16,0 0 0,33 0 16,-33 0-16,1 0 0,-1 0 15,0 0-15,0 0 16,0 0-16,0 0 16,0 0-1,0 0 95</inkml:trace>
  <inkml:trace contextRef="#ctx0" brushRef="#br0" timeOffset="66349.73">4299 15776 0,'34'0'16,"-34"-33"-16,33 33 141,0 0-141,0 0 15,0 0-15,0 0 16,33 0-16,0 0 0,0 0 16,0 0-16,1 0 0,-1 0 15,0 0-15,-33 33 16,33-33-16,-33 0 0,33 0 15,-33 33-15,34-33 0,-34 0 16,0 33-16,33-33 16,-33 0-16,0 0 0,0 0 15,0 0-15,0 0 0,0 0 16,0 0-16,0 0 16,1 0-16,-1 0 0,0 0 15,0 0-15,0 0 0,33 0 16,-33 0-16,33 0 15,-33 33-15,0-33 0,33 0 16,-32 0-16,32 0 0,-33 0 16,0 0-1,0 0-15,0 0 0,0 0 16,0 0-16,0 0 94,0 33-79,0-33-15</inkml:trace>
  <inkml:trace contextRef="#ctx0" brushRef="#br0" timeOffset="67857.92">13328 15809 0,'33'0'218,"1"0"-218,-1 0 16,33 0-16,0 0 0,33 0 16,-33 33-16,33-33 15,-32 0-15,-1 0 0,0 0 16,0 0-16,0 0 0,0-33 15,0 33-15,1 0 16,-1 0-16,0 0 0,0 0 16,0 0-16,0 0 0,1 0 15,32 0-15,-33 0 16,0 0-16,0 0 0,0 0 16,0 0-16,1 0 0,-1 0 15,-33 0-15,33 0 16,0 0-16,0 0 0,0 0 15,1 0-15,-1 0 0,-33 0 16,33 0-16,0 0 0,-33 0 16,33 0-16,-33 0 15,34 0-15,-1 0 0,-33 0 16,33 0-16,-33 0 16,0 0-16,0 0 0,0 0 15,0 0-15,0 0 0,0 0 16,0 0-16,1 0 15,-1 0-15,0 0 16,0 0-16,0 0 16,0 0-1,-33 33 110,-33 33-125,-33 0 16</inkml:trace>
  <inkml:trace contextRef="#ctx0" brushRef="#br0" timeOffset="85289.11">20373 17165 0,'33'0'141,"0"0"-141,0 0 15,33 0-15,0 0 0,34-33 16,-34 33-16,33-33 0,-33 33 16,33-33-16,1 0 0,-1 33 15,0 0-15,33 0 16,1-34-16,-1 34 0,33 0 15,-32 0-15,-1-33 0,0 33 16,0-33-16,34 33 16,-34-33-16,33 33 0,-32-33 15,32 0-15,-33 33 16,34 0-16,-1-33 16,0 33-16,-32 0 0,-1 0 15,-33 0-15,1 33 16,-34-33-16,33 33 0,-66-33 15,33 0-15,-33 0 0,0 0 16,0 33-16,0-33 16,0 0-1,1 0 1,-1 0 0,-33 33-1</inkml:trace>
  <inkml:trace contextRef="#ctx0" brushRef="#br0" timeOffset="97365.37">5126 18124 0,'-33'0'0,"0"0"16,0 0-1,0 0 64,0 0-64,0 0 16,66 0 63,0 0-94,33 0 16,66 0-16,1 0 15,32 0-15,0 0 0,1 0 16,-1 33-16,34-33 16,-1 33-16,-33 33 15,1-33-15,-34 0 0,0 0 16,-65 1-16,-1-1 0,0-33 16,-33 0-16,0 0 15,0 0-15,-66 0 16,66 0 31,-33 33-16</inkml:trace>
  <inkml:trace contextRef="#ctx0" brushRef="#br0" timeOffset="106220.99">2381 19414 0,'-33'0'94,"0"0"-94,0 0 0,0 0 16,66 0 62,33 0-62,-33 0-16,33 0 15,-33 0-15,34 0 0,32 0 16,-33 0-16,0 0 15,0 0-15,0 0 0,1 0 16,-1 0-16,0 0 16,0-33-16,-33 33 0,33 0 15,-33 33-15,33-33 16,1 0-16,-1 0 0,0 0 16,0 0-16,-33 0 0,33 0 15,0 0-15,1 0 16,-1 0-16,-33 0 0,33 0 15,0 0-15,-33 0 0,0 0 16,33 0-16,-33 0 0,34 0 16,-34 0-16,0 33 15,33-33-15,-33 0 0,33 0 16,-33 0-16,0 0 16,0 0-16,33 0 0,-33 0 15,1 0-15,-1 0 0,33 0 16,-33 0-16,33 0 0,0 0 15,-33 0-15,33 0 16,1 0-16,-1 0 0,0 0 16,0 0-16,0 0 0,0 33 15,0-33-15,-33 0 16,34 0-16,-1 0 0,0 0 16,-33 0-16,33 0 0,-33 0 15,33 0-15,-33 0 16,0 0-16,34 0 0,-34 0 15,33 0-15,0 0 16,0 0-16,-33-33 16,33 33-16,1 0 0,-34 0 15,33 0-15,-33 0 0,33 0 16,-33-33-16,33 33 16,-33 0-16,0 0 0,33 0 15,-32 0-15,32 0 0,-33 0 16,33 0-16,-33 0 15,0 0-15,0 0 0,33 0 16,-33 0-16,33 0 0,-32 0 16,-1 0-16,0 0 15,0 0-15,0 0 0,0 0 16,0 0-16,0 0 0,33 0 16,-33 0-16,0 0 15,0 0-15,0 0 0,1 0 16,32 0-16,-33 0 0,0 0 15,33 0-15,-33 0 16,0 0-16,0 0 0,33 0 16,-33 0-16,34 0 0,-34 0 15,33 0-15,0 0 0,-33 0 16,33 0-16,0 0 16,0 0-16,1 0 0,-1 0 15,0 0-15,0 0 0,0 0 16,0 0-16,34 0 15,-34 33-15,0-33 0,0 0 16,0 0-16,0 0 16,0 0-16,34 0 15,-34 0-15,0 33 0,0-33 16,0 0-16,-33 0 0,33 0 16,1 0-16,-1 0 15,-33 0-15,33 0 0,0 0 16,0 33-16,0-33 0,1 0 15,-1 0-15,33 0 16,-33 0-16,0 0 0,0 0 16,0 0-16,1 0 0,-1 0 15,0 0-15,33 0 16,-33 0-16,0 0 0,34 0 16,-34 0-16,33 0 0,-33 0 15,0 0-15,0 0 16,34 33-16,-67-33 0,33 0 15,33 0-15,-33 0 0,0 0 16,1 0-16,-1 0 0,0 0 16,33 0-16,-33 0 15,33 0-15,-32 0 16,32 0-16,0 0 0,0 0 16,0 0-16,1 0 15,-1 0-15,-33 0 0,33 0 16,-33 0-16,1 0 0,-1 0 15,33 0-15,-33 0 16,0 0-16,0 0 0,0 0 16,1 0-16,-1 0 0,0 0 15,0 0-15,-33 0 16,0 0-16,33 0 0,-33 0 16,1 0-1,-1 0 1</inkml:trace>
  <inkml:trace contextRef="#ctx0" brushRef="#br0" timeOffset="113493.24">8467 20671 0,'-33'0'0,"66"0"172,33 0-172,33 0 15,33 33-15,1 33 0,32-66 16,0 33-16,34 0 16,-34 0-16,34-33 15,-1 33-15,-33-33 0,-32 0 16,-34 33-16,0-33 0,-33 0 16,0 0-16,1 0 15,-34 0-15,0 33 94,-33 0-94,33 0 0</inkml:trace>
  <inkml:trace contextRef="#ctx0" brushRef="#br0" timeOffset="136721.03">10980 22423 0,'0'-33'125,"0"66"-31,33-33-94,-33 34 16,0-1-16,33-33 15,-33 33-15,33-33 16,-33 33-16,0 0 62,0 0-30,0 0-32,0 0 15,33-33 1,-33 33 15,0 0 0,34 0-15,-34 0-16,0 0 16,33-33 62,0 0-47,0 0-15,33-33-16,0 0 0,33-33 15,1 0-15,32 0 16,-33-33-16,33-1 15,34 1-15,-34 0 0,0 33 16,-33 33-16,34-33 16,-1 32-16,-66 34 0,0 67 15,-33-1-15</inkml:trace>
  <inkml:trace contextRef="#ctx0" brushRef="#br0" timeOffset="139360.84">14453 21431 0,'-33'0'0</inkml:trace>
  <inkml:trace contextRef="#ctx0" brushRef="#br0" timeOffset="140478.54">13858 21762 0,'-34'0'0,"1"0"47,66 0 94,1 33-126,-1-33-15,0 0 0,33 0 16,-33 0-16,33 33 15,0-33-15,33 0 0,-32 0 16,-1 0-16,-33 0 16,33 0-16,-33 0 0,33 0 15,-33 0-15,33 0 0,1 0 16,-1 0-16,0 0 16,0 0-16,33 0 0,-33 0 15,0 0-15,34 0 0,-34 0 16,0 0-16,33-33 0,-33 33 15,0 0-15,1 0 16,32 0-16,-33 0 0,0 33 16,0-33-16,0 33 0,1-33 15,-1 33-15,33-33 0,-33 33 16,0-33-16,-33 0 16,33 0-16,1 0 15,-1 0-15,0 0 16,0 0-16,0 0 0,0 0 15,-33 0-15,0 0 0,34 0 16,-34 0-16,0 0 16,33 0-16,-33 0 0,0 0 15,33 0-15,-33 0 0,33 0 16,-33 0-16,34 0 16,-1 0-16,-33 0 0,33-33 15,-33 33-15,33 0 0,0 0 16,-33 0-16,34 0 15,-1 0-15,0 0 0,0-33 16,0 33-16,-33 0 0,33 0 16,1-33-16,32 33 0,-33 0 15,0-33-15,0 33 16,0 0-16,-33-33 0,34 33 16,-1 0-16,-33 0 0,33 0 15,-33 0-15,0 0 16,33 0-16,-33 0 0,0 0 15,0 0-15,1 0 16,-34-33 0,33 66-16,-33 0 15,0 0-15</inkml:trace>
  <inkml:trace contextRef="#ctx0" brushRef="#br0" timeOffset="157354.79">40647 22027 0,'-33'-67'0,"33"34"16,-34 33-1,34-33-15,-33 33 16,100 33 62,32 0-62,99 0-16,1-33 0,32 34 15,-32-34-15,32 0 16,-32-34-16,-1 34 0,0 0 15,1 0-15,-1 0 0,-32 34 16,-1-34-16,33 0 16,-65 33-16,32-33 0,-33 33 15,-32-33-15,-1 33 0,-66-33 16,0 0-16,-66 0 62,0 0-46,0 0 31</inkml:trace>
  <inkml:trace contextRef="#ctx0" brushRef="#br0" timeOffset="159215.41">7309 23283 0,'-99'0'0,"198"0"0,-231-33 16,99 33-16,-33 0 0,33-33 16,-34 33-16,34 0 0,0 33 15,0-33-15,0 0 16,0 0-16,0 0 0,0 33 16,0-33-1,33-33-15,-33 33 16,0 0-16,0-33 15,66 33 48,33 0-63,33 0 16,0 33-16,34-33 15,32 0-15,0 0 0,1-33 16,32 33-16,-33 0 15,34 0-15,32-33 0,-32 66 16,32-33-16,-32 0 0,-1 33 16,34 0-1,-34-33-15,1 33 0,-34-33 16,-33 0-16,-33 0 0,-32 0 16,-34 0-16,0 0 0,0 0 15,0 0-15,0 0 31,-33 33-31,33-33 16,0 34 0,-33-1-16,0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1:51:49.48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38894 7673 0,'33'-33'15,"-66"66"-15,33-66 0,0 0 16</inkml:trace>
  <inkml:trace contextRef="#ctx0" brushRef="#br0" timeOffset="10482.15">20373 3903 0,'0'-33'16,"0"-1"-16,-33 1 16,0 0-1,0 0-15,0 0 16,0 0-16,-1 0 15,1 0 1,0 0 0,0 33-16,0 0 0,0 0 15,0 0-15,0 0 0,-33 0 16,33 33-16,-33-33 16,-1 66-16,1-33 0,33 0 15,0 0-15,0 0 0,0 0 16,0 1-16,0 32 15,33-33-15,-33 33 0,33-33 16,0 33-16,-33 0 0,33 0 16,33 1-16,-33-1 15,0-33-15,0 33 0,0 0 16,33 0-16,-33-33 0,33 33 16,0-33-16,0 1 15,0-1-15,-33 0 0,33 0 16,0-33-16,-33 33 0,33-33 15,0 33-15,1-33 0,-1 0 16,-33-33 0,33 0-16,0 0 15,-33 0-15,33 0 16,-33-1-16,33 1 16,-33 0-16,0 0 0,0 0 15,0 0-15,0 0 16,0 0-16,0 0 15,0 0-15,-33 33 0,0 0 16,33-33-16,-33 33 16,33-33-16,33 33 78,0 0-78,0 0 15,0 0-15,33 0 16,0 0-16,33 0 16,1 0-16,-34 0 0,-33 0 15,0-33-15,-66 33 63,0 33-48,-33 0 1,33 33-16,-34 0 0,1 0 16,33 0-16,33-33 15,0 34-15,0-34 0,0 0 16,33 0 0,0 0-16,0 33 0,34-33 15,-1-33-15</inkml:trace>
  <inkml:trace contextRef="#ctx0" brushRef="#br0" timeOffset="11054.91">20770 4465 0,'-33'0'0,"33"33"79,33 0-64,0-33-15,0 0 16,0 33-16,0-33 15,33 0-15,-33 0 0,0 0 16,0 0-16,1 0 16,-1 0-1,-33-33-15,0 0 16,0 0 0,0 0-1,-33 33-15,-1-33 16,-32 0-16,33 33 0,0 0 15,0 0-15,0 0 16,0 0-16,0 0 0,33 33 16,-33 0-16,0 0 15,33 0-15,-33 0 16,33 33-16,0-33 0,0 0 16,-33 33-16,33-33 0,0 1 15,0-1-15,33 0 16,0 0-16,0 0 15,0-33-15,0 0 0,33 0 16,-33 0-16,0 0 16,33 0-16,1 0 0,-1 0 15</inkml:trace>
  <inkml:trace contextRef="#ctx0" brushRef="#br0" timeOffset="11607.68">21497 4531 0,'-33'-66'0,"33"33"31,0 66 1,0 0-17,0 0 1,0 33-16,0-33 0,0 33 15,0-33-15,0 34 0,0-34 16,0 0-16,33 0 16,-33 0-16,0 0 0,0-66 62,0-33-62,-33 33 0,33-34 16,-33 1-16,33 33 15,0 0-15,33-33 0,-33 33 16,33 0-16,-33 0 0,33 0 16,1 0-16,32 0 15,-33 0-15,0 33 0,33-34 16,-33 34-16,0 0 0,0 0 16,-33 34-16,33-34 0,0 33 15,-33 0-15,33 0 16,-33 0-16,0 33 0,0-33 15,0 33-15,0-33 0,0 33 16,0-33-16,0 1 16,0-1-16,0 0 0,0 0 15,0 0-15</inkml:trace>
  <inkml:trace contextRef="#ctx0" brushRef="#br0" timeOffset="12150.55">22357 4465 0,'-33'0'16,"33"33"46,0 0-62,0 0 16,33 0 0,0-33-16,0 0 15,1 0 1,-1 0-16,0 0 0,0 0 15,0 0-15,0 0 0,0 0 16,-33-33 0,0 0-1,0 0 1,-33 0-16,33 0 16,-33 33-16,0-33 15,0 33-15,0 0 16,0 0-16,-1 0 15,1 33-15,0 0 16,0 0-16,33 0 0,-33 0 16,0 0-16,33 33 0,-33-33 15,33 33-15,0-32 16,0 32-16,0-33 0,0 0 16,33 0-16,0 0 0,0-33 15,33 33-15,1-33 16,32 33-16,-33-33 0,0 0 15,33 0-15,-33-33 0,-33 0 16</inkml:trace>
  <inkml:trace contextRef="#ctx0" brushRef="#br0" timeOffset="12570.13">23085 4597 0,'33'-66'31,"-66"66"-31,33 33 79,0 0-64,0 0-15,33 33 16,-33 0-16,33 1 0,-33-1 15,33 0-15,-33 0 0,33-33 16,-33 0-16,0-66 47,0 0-31,-33-33-16,33 0 0,-33 0 15,33 33-15,-33-1 0,33-32 16,0 33-16,0 0 15,33 0-15,0 0 0,0 0 16,33 0-16,0 33 0,1-33 16,-1 33-16,0 0 15,-33 33-15,0-33 16</inkml:trace>
  <inkml:trace contextRef="#ctx0" brushRef="#br0" timeOffset="13161.63">24110 4696 0,'0'-66'0,"-33"33"0,33 0 0,-33 33 16,0-33-16,0 0 0,0 33 15,0-33-15,0 33 0,0 0 16,-1 0-16,1 0 16,33 33-1,-33-33-15,33 33 0,-33 0 16,33 0-16,-33 0 0,33 0 16,0 0-16,-33 33 15,33-32-15,0 32 0,0-33 16,0 0-16,0 0 0,0 0 15,33-33-15,0 33 16,0 0-16,0-33 0,0 0 16,1 0-16,-1 0 15,0 0-15,0 0 16,0-33-16,0 33 16,-33-66-16,33 33 0,0-33 15,-33 33-15,0 0 16,0-1-16,0 1 0,0 0 15,0 66 64,0 0-79,0 1 0,0-1 15,0 33-15,0-33 0,33-33 16,0 33-16,0-33 15,33 0-15,1 33 0,-34-33 16,0 0-16,0-33 0</inkml:trace>
  <inkml:trace contextRef="#ctx0" brushRef="#br0" timeOffset="13497.92">24606 4035 0,'0'-66'15,"0"132"-15,0-165 0,0 66 0,0 0 16,0-1 0,0 68 31,0-1-47,0 0 15,0 66-15,0-33 0,0 33 16,0-33-16,0 1 15,0 32-15,0 0 0,0-33 16,0 0-16,0 0 0,33 1 16,-33-1-16,0-33 15,0 33-15,33-33 0,-33 0 16,0 0 0,33-33-16,34 0 15,-1 33-15,-132-33 16,-34 0-16</inkml:trace>
  <inkml:trace contextRef="#ctx0" brushRef="#br0" timeOffset="14276.7">25995 3870 0,'-33'33'0,"66"-33"47,33-33-47,34 33 16,-1-34-16,33 34 0,0-33 15,1 33-15,-34 0 16,33 0-16,-33 0 16,34-33-16,-34 33 0,-33 0 15,0 0-15,0 0 0,-32 0 16,-1 0-16,-66 0 31</inkml:trace>
  <inkml:trace contextRef="#ctx0" brushRef="#br0" timeOffset="14600.6">26723 3836 0,'0'34'62,"0"-1"-46,0 0-16,0 33 0,0 33 16,0-33-16,33 33 0,-33-32 15,33 32-15,-33-33 16,0 33-16,33 0 0,-33-33 15,33 1-15,-33-1 0,33 0 16,-33-33-16,0 33 0,0-33 16,0 0-1,33-33 17</inkml:trace>
  <inkml:trace contextRef="#ctx0" brushRef="#br0" timeOffset="15108.85">27451 4531 0,'-67'0'15,"67"33"17,33-33-32,1 33 15,-1-33-15,0 0 16,0 0-16,0 0 16,0 0-16,0 0 0,0 0 15,0 0-15,0 0 0,0 0 31,-33-33-31,-33 33 0,33-33 16,0 0-16,0 0 16,0 0-1,-33 33-15,0-33 16,0 33-16,0 33 0,0-33 16,0 33-1,0-33-15,0 33 0,0 0 16,33 0-16,0 0 15,-34 33-15,34-33 0,0 0 16,0 0-16,0 34 16,34-34-16,-34 0 0,33 0 15,0 0-15,33 0 0,-33 0 16,33-33-16,0 33 16,0-33-16,0 0 0,1-33 15,-1 0-15</inkml:trace>
  <inkml:trace contextRef="#ctx0" brushRef="#br0" timeOffset="15783.73">28509 4299 0,'0'0'16,"0"-33"-16,-33 33 15,0 0 1,0 0 0,0 0-16,-1 33 15,1 1-15,0-1 16,0-33-16,-33 33 0,33 0 16,33 0-16,-33 0 0,33 0 15,0 0-15,0 0 16,0 0-1,33-33-15,0 0 16,0 0-16,0 0 16,0 0-16,0 0 15,0 0-15,1 0 0,-1 0 16,0 0-16,0-33 16,0 33-16,0 0 15,0 0-15,0 0 16,0 0-1,0 33 1,-33 0-16,0 0 0,0 0 16,33 0-16,-33 1 15,0-1-15,0 0 16,0 0-16,-33 0 0,0 0 16,0 0-16,-33 0 0,33-33 15,-33 33-15,33-33 16,0 0-16,33-33 0,-34 33 15,34-33-15,-33 0 0,33-33 16,0 33-16,0 0 16,-33 0-16,66 33 31,0 0-15,1 0-1,-1 33-15,0 0 0,-33 0 16,33-33-16,-33 33 0,0 0 15,33-33 1</inkml:trace>
  <inkml:trace contextRef="#ctx0" brushRef="#br0" timeOffset="16193.6">29071 3969 0,'0'0'0,"0"-166"16,0 133-16,0 66 47,0 0-32,0 34-15,0-34 16,0 33-16,0 33 0,0-33 16,0 33-16,0 1 15,0-34-15,0 33 0,0-33 16,0 0-16,0 0 0,0 1 16,33-1-16,-33-33 15,0 0-15,0 0 0,33 0 16,-33 0-16,0 0 15,33-33-15,0 0 16,0 0-16,1 0 0,-1 0 16,0 0-16,33 0 0,-66-33 15,0 0 1</inkml:trace>
  <inkml:trace contextRef="#ctx0" brushRef="#br0" timeOffset="16443.57">29038 4531 0,'-66'0'0,"132"0"0,-99 0 78,99-33-78,33 0 16,1 0-16,-1 0 0,0 33 16,0 0-16,-33 0 0,0 0 15,-32 0-15</inkml:trace>
  <inkml:trace contextRef="#ctx0" brushRef="#br0" timeOffset="16659.5">30295 4729 0,'0'0'0,"33"33"0,0-33 15,-33-33-15,-33 33 16</inkml:trace>
  <inkml:trace contextRef="#ctx0" brushRef="#br0" timeOffset="76940.5">11410 13593 0,'-66'-33'0,"66"0"62,33 33 188,0 0-234,0 0-16,0 0 16,0 0-16,0 0 0,1 0 15,-1 0 1,0 0-16,0 0 16,0 0-16,0 0 15,0 0 1,0 0-16,0 0 15,0 0 1,0 0-16,0 0 16,0 0-16,0 0 15,1 0-15,-1 0 16,0 0 0,0 0-16,0 0 15,0 0-15,0 0 16,0 0-16,0 0 0,0 0 15,0 0-15,0 0 16,0 0-16,0 0 0,1-33 16,32 33-16,-33 0 0,0 0 15,0 0-15,33 0 16,-33 0-16,0 0 0,33-33 16,-33 33-16,1 0 0,-1 0 15,0 0-15,0-33 16,0 33-16,0 0 0,0 0 15,0 0-15,0 0 0,0 0 16,0 0 15,-66 0 63,0 0-78,-66 0-16,33 33 15,-33-33-15,-1 0 0,1 33 16,0-33-16,33 0 0,-34 0 16,-32 0-16,33 0 15,0 33-15,0-66 0,-1 33 16,1 0-16,33 0 0,-33-33 15,33 0-15,-1 33 0,1-33 16,33 33-16,-33 0 16,33 0-16,0 0 0,0 0 15,0 0-15,66 33 94,0-33-78,0 0-1,0 33-15,0-33 0,33 0 16,0 33-16,34-33 0,-34 33 16,33 0-16,0-33 15,0 0-15,1 33 0,32-33 16,0 0-16,-33 0 0,34 0 15,-1 0-15,0 0 16,-32 0-16,-1 0 16,0 0-16,-33 0 0,33 0 15,-66 0-15,34 0 16,-34 0-16,0 0 16,0 0-16,-66 0 93,0 0-77,-33 0 0,-1 0-16,-32 0 15,-33 0-15,33 0 0,-1 0 16,-32 0-16,33 0 0,-33 0 15,-1 0-15,34 0 16,-33 0-16,33-33 0,-1 33 16,34 0-16,-33 0 0,33-33 15,33 33-15,-33 0 16,33 0-16,0 0 0,-1 0 16,68 0 46,-1 0-46,0 0-1,33 0-15,33 0 0,0 0 16,0 0-16,1 0 16,32 0-16,-33 0 0,0 0 15,34 0-15,-34 0 0,33 0 16,-33 0-16,1 0 15,-34 0-15,33 0 16,0 0-16,-33 0 0,1 0 16,-34 0-16,0 0 15,0 0-15,0 0 16,-66 33 0,0-33 62,0 0-78,-34 0 15,-32 0-15,0 0 0,0 33 16,0-33-16,-1 0 16,1 33-16,0-33 0,-33 33 15,32-33-15,-32 0 0,0 33 16,33-33-16,-1 0 15,-32 0-15,66 0 0,0 0 16,0 0-16,33 0 0,0 0 16,-1 0-16,68-33 47,32 33-47,-33-33 15,66 0-15,0 33 0,0-33 16,1 0-16,-1 33 15,33 0-15,-33 0 0,34 0 16,-34 0-16,33 0 0,-33 0 16,1 0-16,-34 0 0,0 0 15,0 0-15,-33 0 16,0 0-16,-66 0 16,0 0 77</inkml:trace>
  <inkml:trace contextRef="#ctx0" brushRef="#br0" timeOffset="79885.6">5523 16073 0,'-33'0'16,"33"-33"77,33 33 17,0 0-110,33 0 15,-33 0-15,34 0 0,-1 33 16,0-33-16,0 0 0,0 0 16,0 0-16,0 0 15,1 0-15,-1 0 16,-33 0-16,33 0 0,0-33 16,-33 33-16,0 0 0,33 0 15,-32 33-15,-1-33 16,0 0-16,0 34 0,0-34 15,33 0-15,-33 0 16,0 33-16,0-33 0,0 0 16,0 0-16,0 0 0,0 0 15,1 0-15,-1 0 0,0 0 16,0 0-16,0 0 16,0 0-16,0 0 15,0 0 1,0 0-16,0 0 15,0 0-15,0 0 0,0 0 16,0 0-16,1 33 16,-1-33-16,0 0 0,0 0 15,0 0-15,0 0 0,0 0 16,0 0-16,0 0 0,0 0 16,0 0-16,0 0 15,33 0-15,-32 0 0,-1 0 16,0 0-16,33 0 0,-33 0 15,33 0-15,-33 0 16,33 0-16,-33-33 0,34 33 16,-34 0-16,0 0 0,33 0 15,-33 0-15,33 0 16,0 0-16,-33 0 0,33 0 16,-33 0-16,34 0 0,-1 33 15,-33-33-15,33 0 16,0 0-16,0 0 0,0 0 15,-33 0-15,34 0 0,-34 33 16,0-33-16,0 0 0,0 0 16,33 33-16,-33-33 15,0 0-15,0 0 0,0 33 16,0-33 0,34 0-16,-34 0 0,0 0 15,0 0-15,0 0 0,0 0 16,-33 33-1,33-33 1,-66 0 125,0 0-110</inkml:trace>
  <inkml:trace contextRef="#ctx0" brushRef="#br0" timeOffset="86453.1">7045 21663 0,'0'-66'15,"-34"66"17,1 0-17,0 0 1,0 33-16,0 33 15,-33-33 1,33 66-16,0-33 0,0 0 16,0 34-16,0-1 0,0-33 15,33 33 1,-33 0-16,33 1 0,0-1 16,33-33-16,-33 0 0,33-33 15,0 33-15,33-33 0,-33 1 16,33-34-16,-33 33 15,33-33-15,0 0 0,-32 0 16,32 0-16,-33-33 0,0 33 16,0-34-16,-33 1 15,33-33-15,-33 33 0,0 0 16,0-33-16,0 33 16,0 0-16,0 0 0,-33 33 15,0 0-15,0-33 0,0 33 16,0 33-16,0-33 0,-1 33 15,1 0-15,-33 0 16,33 33-16,0-33 0,0 33 16,33 0-16,0 1 0,0-1 15,0-33-15,33 33 16,0-66-16</inkml:trace>
  <inkml:trace contextRef="#ctx0" brushRef="#br0" timeOffset="86951.98">8169 21597 0,'-33'-33'0,"66"66"0,-99-100 0,33 67 0,0 0 16,-33-33-16,32 0 15,1 33-15,0-33 0,0 33 16,0-33-16,0 33 0,0 0 16,0 0-16,0 0 15,0 0-15,33 33 0,-33 0 16,0 33-16,0 1 0,0-1 16,-1 0-16,34 33 15,0 0-15,0-33 0,0 1 16,0 32-16,0-33 15,34 33-15,-1 0 16,33-32-16,0 32 0,0-66 16,0 0-16,0 0 0,-33-33 15,34 0-15,-1 0 16,-33 0-16,33-33 0,-33 33 16,0-66-16,0 0 15,-33 0-15,33-1 0,0-32 16,-33 33-16,-33 0 15,33 0-15,-33 0 0,0-1 16,-33 1-16,33 0 16,-33 0-16,33 33 0,33 0 15,-33-33-15,66 33 16,-33 0-16</inkml:trace>
  <inkml:trace contextRef="#ctx0" brushRef="#br0" timeOffset="87787.42">8797 21927 0,'-66'33'0,"66"0"78,0 1-78,0 32 0,33 0 16,0 0-16,0-33 0,-33 33 16,34 0-1,-34-33-15,0 1 0,0-1 16,0 0-16,0 0 15,0-66 32,0 0-31,-34-34-16,34-32 0,0 33 16,-33 0-16,33 0 0,0 0 15,33 33-15,-33-1 16,34 1-16,-1 0 0,0 0 15,0 0-15,0 33 16,0 0-16,0 33 16,0-33-16,-33 33 0,33 0 15,0 0-15,-33 34 0,33-1 16,-33-33-16,0 33 16,33-33-16,-33 0 0,0 0 15,0 0-15,0 0 0,0-66 63,0 0-63,-33 0 15,33-33-15,-33 0 0,33 0 16,0 33-16,0-34 0,0 34 16,0 0-16,33 0 15,0 0-15,0 33 16,0 0-1,1 33-15,-1 0 16,0 0 0,0 34-16,0-34 0,33 33 15,-33 0-15,0-33 0,0 0 16,-33 33-16,33-66 16,-33 33-16,0 0 15,0-66 32</inkml:trace>
  <inkml:trace contextRef="#ctx0" brushRef="#br0" timeOffset="88112.9">9757 21762 0,'-34'-66'0,"1"33"15,33 66 32,0 0-47,0 33 16,33 0-16,-33 0 0,34 0 15,-1 1-15,-33-1 16,0-33-16,0 0 16,33 0-16,-33 0 0,0 0 15,0-66 32</inkml:trace>
  <inkml:trace contextRef="#ctx0" brushRef="#br0" timeOffset="88258.86">9591 21564 0,'0'0'16,"-33"-34"-16,0 34 0,33-33 0,-33 33 16,33-33-16,33 33 31,0 0-16</inkml:trace>
  <inkml:trace contextRef="#ctx0" brushRef="#br0" timeOffset="88823.78">9922 21530 0,'33'67'0,"-33"-34"16,0 0 0,33-33-1,-33 66-15,0-33 0,33 33 16,0 0-16,0 0 0,-33 34 16,33-34-16,-33 0 0,0 0 15,0-33-15,0 33 16,0-33-16,0 0 15,0 1 1,0-68-16,0 1 47,0-33-47,-33 0 0,33 0 16,0 0-16,0 33 0,0-33 15,0-1-15,0 34 16,0-33-16,33 33 0,-33 0 15,33 0-15,0 33 0,-33-33 16,34 33-16,-34-33 16,33 33-16,0 0 15,0 0-15,0 0 16,0 0-16,-33 33 16,0 0-1,0 0-15,33 0 0,-33 0 16,0 0-16,33 0 15,-33 0-15,0 0 0,33 1 16,-33-1 0,33 0-1,-33 0-15,0 0 16</inkml:trace>
  <inkml:trace contextRef="#ctx0" brushRef="#br0" timeOffset="89827.31">10881 21729 0,'0'-33'47,"0"0"-32,0 0 1,-33 33-16,33-33 0,0 66 78,0 0-62,0 33-16,0 0 0,0 0 15,33 0-15,-33 0 0,33 1 16,0-1-16,-33-33 0,33 33 16,0-33-16,0 0 15,0 0-15,0-33 16,1 0-16,-1 0 0,0-33 16,-33 0-16,33 0 15,0-33-15,-33 33 0,33-33 16,-33-1-16,0 1 0,0 33 15,0-33-15,0 33 16,0 0-16,0 0 16,0 0 15,-33 33-31,33 33 47,0 0-32,0 33-15,0-33 0,33 33 16,-33-33-16,33 34 16,0-34-16,0 33 0,33-33 15,-33-33-15,34 0 0,-34 0 16,33-33-16</inkml:trace>
  <inkml:trace contextRef="#ctx0" brushRef="#br0" timeOffset="90167.51">11873 20803 0,'-99'-99'0,"99"66"0,-66 33 31,99 33 0,-33 0-31,0 0 16,33 33-16,0 33 0,-33-33 16,33 34-16,0 32 0,-33-33 15,33 0-15,0 34 0,-33-1 16,33-33-16,-33 0 16,33-33-16,-33 34 0,0-67 15,34 33-15,-34-33 16,0 0-16,0 0 15,0-66 1,0 0-16,0 0 16</inkml:trace>
  <inkml:trace contextRef="#ctx0" brushRef="#br0" timeOffset="90370.81">11708 21762 0,'0'0'15,"0"33"-15,-33-66 32,0 33-32,66 0 15,0 0 1,0-33-16,0 33 16,33-33-16,33 0 0,-33 0 15,1 0-15,-1-34 16,-33 34-16</inkml:trace>
  <inkml:trace contextRef="#ctx0" brushRef="#br0" timeOffset="90868.62">12402 21630 0,'-99'33'0,"198"-66"0,-231 66 15,99-33-15,33 33 47,33-33-31,0 33-1,0-33-15,0 0 16,33 0-16,-33 0 0,1 0 16,-1 0-16,0 0 31,-33-33-16,0 0-15,0 0 0,33 0 16,-33 0-16,0-1 16,-33 1-1,0 0-15,0 33 16,-1 0 0,1 0-16,0 0 0,33 33 15,-33-33-15,0 33 0,33 1 16,-33-1-16,33 0 15,0 0-15,0 33 0,0 0 16,0 0-16,0 0 0,0 0 16,0-32-16,33 32 0,0-33 15,33 0-15,-33 0 16,1-33-16,32 33 0,-33-33 16,33 0-16,-33 0 0,33-33 15,0 0-15,-33 0 16</inkml:trace>
  <inkml:trace contextRef="#ctx0" brushRef="#br0" timeOffset="91560.58">13064 22060 0,'0'0'0,"0"66"0,-33-66 16,33 33 15,33-33 0,0 0-15,0-33-16,0 0 0,-33-33 16,33-1-1,0 1-15,-33-33 0,0 33 16,0-33-16,0 33 15,0-1-15,0 1 16,-33 0-16,33 33 0,-33 33 16,0-33-16,33 66 47,0 0-32,33-33 1,0 0-1,0 33-15,0-33 0,33 0 16,-33 33-16,1 0 16,32 0-16,0 0 0,-33 1 15,33-1-15,-33 0 0,0 0 16,0 0-16,0 0 0,-33 0 16,0 0-16,0 0 15,0 33-15,0-33 0,0 0 16,-33 0-16,0 1 0,33-1 15,-33-33 1,33-33-16,-33 33 0,33-34 16,0 1-1,0 0 1,0 0 0,33 33 30,0 0-46,0 33 16,-33 0-16,33 0 16</inkml:trace>
  <inkml:trace contextRef="#ctx0" brushRef="#br0" timeOffset="128297.76">21530 21663 0,'34'33'0,"-34"-66"79,0 0-48,-34 33-31,34-33 15,-33 33-15,33-33 0,-33 33 16,-33-34-16,33 1 0,0 33 16,0 0-16,0 0 15,0 0-15,0 0 0,-33 33 16,33-33-16,-1 0 0,1 34 16,0-1-16,0-33 15,0 33-15,33 33 0,-33-33 16,33 33-16,0-33 0,-33 33 15,33 0-15,0 1 16,0 32-16,0-33 0,0 0 16,0 33-16,0 1 15,33-1-15,-33-33 16,33 0-16,0-33 0,0 0 16,0 0-16,-33 0 0,33 0 15,1-33-15,-1 0 16,33 0-16,-33 0 0,0-33 15,33 33-15,-33-33 0,33 0 16,-33 0-16,0 0 0,0 0 16,-33-33-16,34 0 15,-34 0-15,33-34 16,-33 1-16,0 0 0,0 33 16,0 0-16,0-1 15,-33 34-15,33-33 0,0 33 16,0 0-16,0 0 0,-34 33 15,68 0 17</inkml:trace>
  <inkml:trace contextRef="#ctx0" brushRef="#br0" timeOffset="128831.74">21266 22225 0,'-33'0'31,"33"33"47,33 0-62,0 0 0,33 0-16,33 33 0,-33 1 15,1-1-15,-1 0 0,-33-33 16,0 33-16,0-33 16,0 0-16,-33 0 0,33-33 15,-33 33-15</inkml:trace>
  <inkml:trace contextRef="#ctx0" brushRef="#br0" timeOffset="130449.25">22192 21630 0,'0'33'0,"0"-66"94,0 66 62,0 0-141,33 0-15,-33 33 16,33 0-16,0 0 0,0 0 16,0 34-16,0-34 15,0 0-15,-33 33 16,34-33-16,-1 1 0,0-1 16,0-33-16,0 33 15,-33-33-15,33 0 0,-33 0 16,0 0-16,33 0 0,-33 0 15,33 0-15,-33-66 125,33 0-109,-33-33-16,66-33 16,-33 0-16,0-34 15,0 1-15,1 0 0,-1 33 16,-33-34-16,33 67 0,0-33 16,-33 33-16,33 33 15,-33 0-15,0 0 16,0 66 31,0 0-47,33-33 0,-33 33 15,0 0-15,0 0 0,0 0 16</inkml:trace>
  <inkml:trace contextRef="#ctx0" brushRef="#br0" timeOffset="131597.24">24342 21663 0,'-66'-99'0,"32"65"0,1 1 15,-33 33-15,33-33 0,0 33 16,0 0-16,0 0 0,0-33 15,0 33-15,0 0 16,0 33-16,0-33 16,33 33-16,-34 0 0,1 1 15,33 32-15,-33-33 0,33 33 16,-33 0-16,33 0 16,-33 33-16,33-32 0,0 32 15,0-33-15,0 33 16,0-33-16,0 34 15,0-34-15,33 0 0,0 0 16,0 0-16,0-33 0,1 0 16,-1 0-16,33-33 15,-33 33-15,33-33 0,0 0 16,-33 0-16,33 0 0,1 0 16,-34-33-16,33 0 15,-33 0-15,0 0 0,0-33 16,-33 33-16,33-33 15,-33 0-15,0-34 16,0 1-16,0 33 0,-33-33 16,33 33-16,-33 33 0,33-1 15,-33 1-15,33 0 16,0 0-16</inkml:trace>
  <inkml:trace contextRef="#ctx0" brushRef="#br0" timeOffset="131930.74">24176 22225 0,'-132'33'0,"165"-33"62,0 33-62,33 0 16,34 0-16,-1 33 15,-33 1-15,33-34 0,-66 33 16,0-33-16,0 0 0,0 0 16,0-33-16,-33 33 0,0-66 46</inkml:trace>
  <inkml:trace contextRef="#ctx0" brushRef="#br0" timeOffset="132834.31">25036 21762 0,'0'-33'31,"0"0"0,0 0-15,0 66 46,0 33-46,0 0-16,33 0 16,33 0-16,-33 34 0,1-34 15,-1 33-15,-33 0 16,66 0-16,-33-32 0,0 32 16,0-66-16,-33 33 15,33-33-15,-33 0 0,33 0 16,-33-66 62,33-33-78,-33 0 16,0-66-16,33 32 15,-33-32-15,0 0 16,0-1-16,0 1 0,33 33 15,-33 33-15,0 0 0,0 0 16,0 32 0,0 68-1,33-1 1,-33 0-16,34 33 0,-34-33 16</inkml:trace>
  <inkml:trace contextRef="#ctx0" brushRef="#br0" timeOffset="133803.34">27120 21696 0,'-33'-66'15,"66"132"-15,-66-165 0,0 66 0,0-1 16,-1 1-16,1 0 16,0 0-16,-33 33 0,33-33 15,-33 0-15,33 33 0,-33 0 16,33-33-16,0 66 0,-34-33 16,34 0-16,0 33 15,0 0-15,0 0 0,0 0 16,0 0-16,0 34 0,33-34 15,0 33-15,-33 0 16,33 33-16,0-33 0,0 34 16,0-1-16,0 0 15,0 0-15,33 0 16,0 1-16,0-34 0,0 0 16,33-33-16,-33 33 15,34-33-15,-1 0 0,0-33 16,0 33-16,-33-33 0,33 0 15,0 0-15,0 0 16,1-33-16,-1-33 16,0 33-16,0-33 0,-33 0 15,0 33-15,-33-66 16,33 32-16,-33 1 16,-33-33-16,33 33 0,-33 0 15,0-34-15,0 34 0,0 0 16,0 0-16,0 33 15,0 0-15,33 0 16,0 0-16,0 66 31</inkml:trace>
  <inkml:trace contextRef="#ctx0" brushRef="#br0" timeOffset="134148.15">26888 22291 0,'-33'0'0,"66"0"0,-132 0 0,99-33 0,-33 33 15,66 0 32,0 0-31,66 0-1,1 66-15,32 0 16,0 34-16,-33-34 16,1 0-16,-34-33 0,-33 0 15,0 0-15,0 0 0,0-33 16,-33 33-16,33-33 16,-66 0-1,33-33-15</inkml:trace>
  <inkml:trace contextRef="#ctx0" brushRef="#br0" timeOffset="138646.37">20737 23614 0,'0'33'125,"33"0"-125,0 33 0,0 0 15,0 1-15,0 32 16,33 0-16,-33 0 0,0-33 15,0 34-15,1-1 0,-34-33 16,33 0-16,0 0 0,0 0 16,0 1-16,-33-34 15,33 0-15,-33 0 0,33 0 16,-33-99 62,0 33-78,0-67 0,0 34 16,0 0-16,0-33 0,0 33 15,0 0-15,0-34 16,0 1-16,0 0 0,33 33 16,-33-33-16,0 66 15,33-34-15,0 67 16,0 0-16,0 0 0,0 0 15,0 33-15,-33 1 0</inkml:trace>
  <inkml:trace contextRef="#ctx0" brushRef="#br0" timeOffset="139222.57">22589 23779 0,'-132'-66'16,"98"33"-16,-32-33 15,33 33 1,0 33-16,0 0 0,0 0 16,0 0-16,0 0 0,0 0 15,0 0-15,0 33 16,0 0-16,-1 0 16,1 0-16,33 0 0,-33 0 15,33 0-15,0 34 0,0-1 16,0 0-16,0 33 15,0-33-15,0 34 0,0-34 16,33 33-16,0-33 0,1 0 16,-1 0-16,0 0 15,33-32-15,-33-1 0,0-33 16,33 33-16,-33-33 0,0 0 16,0-33-16,0 33 15,-33-33-15,34-1 0,-1-32 16,0 0-16,-33 0 0,33 0 15,-33 0-15,0-33 16,0 32-16,0 1 0,-33 0 16,33 0-16,-33 0 0,33 0 15,-33 33-15,33-34 16,0 34-16,0 0 0,0 66 16</inkml:trace>
  <inkml:trace contextRef="#ctx0" brushRef="#br0" timeOffset="139561.73">22324 24209 0,'-132'33'15,"132"-66"-15,33 33 31,0 0-15,33 0-16,-33 33 16,33 1-16,1 32 0,-1 0 15,0 0-15,-33-33 16,33 33-16,-33 0 0,0 0 16,33-32-16,-33 32 15,1-33-15,-34 0 0,33 0 16,0-33-16,-33 33 0,0-66 47,0 0-47,0-33 0,0-34 15,0-32-15</inkml:trace>
  <inkml:trace contextRef="#ctx0" brushRef="#br0" timeOffset="140272.71">23250 23812 0,'-99'-99'0,"99"66"16,0 66 30,33 0-30,-33 0-16,66 67 0,-33-34 16,33 33-16,1 0 0,-34 0 15,33 1 1,-33 32-16,33-33 0,-33 0 16,0-66-16,0 34 0,-33-34 15,33-33 1,-33-33 15,0 0-15,33-1-16,-33-65 0,0 0 15,33-33-15,-33 33 0,34-34 16,-34 34-16,33 0 0,-33 0 16,33 32-16,-33 1 15,0 0-15,0 33 0,33 33 16,0 0-1,0 0-15,-33 33 16</inkml:trace>
  <inkml:trace contextRef="#ctx0" brushRef="#br0" timeOffset="141153.34">25069 23978 0,'33'-99'0,"-33"32"0,0 34 16,-33 33-16,33-33 15,-33 0-15,0 33 0,0-33 16,0 0-16,0 33 0,0-33 16,0 33-16,0 0 15,0 0-15,0 0 16,-1 33-16,1 0 15,0 0-15,33 0 16,-33 0-16,33 34 0,-33-34 16,33 33-16,0 0 0,0 33 15,0-33-15,0 34 16,33-34-16,-33 0 0,0 0 16,33 0-16,0 0 0,0 0 15,34-33-15,-34 1 16,0-1-16,33 0 0,0 0 15,-33-33-15,0 0 0,0 0 16,0-33-16,0 33 16,0-33-16,-33-34 0,34 34 15,-34-33-15,0 0 0,0-33 16,0 33-16,0 0 16,0-34-16,-34 34 0,34 0 15,-33 0-15,33 33 0,-33-33 16,0 33-1,33 66 1</inkml:trace>
  <inkml:trace contextRef="#ctx0" brushRef="#br0" timeOffset="141492.78">25003 24242 0,'0'0'15,"0"34"-15,-33-34 0,0 0 16,33-34 0,0 1 15,0 0-15,33 33-16,0 0 15,33 0-15,-33 33 0,33 0 16,1 1-16,-1 65 15,0-33-15,0 0 0,-33-33 16,0 33-16,0-33 0,0 0 16,-33 0-16,33 1 15,-33-1-15,0-66 47,0-1-31</inkml:trace>
  <inkml:trace contextRef="#ctx0" brushRef="#br0" timeOffset="141988.51">25830 23812 0,'-132'-99'15,"132"33"1,0 33-16,0 66 31,0 0-15,33 33 0,33 34-16,-33-1 15,33 0-15,0 0 0,-33 0 16,33 1-16,-32-34 0,-1 33 15,0-33-15,0 33 16,0-32-16,-33-34 0,33 0 16,-33 0-16,0-66 31,0 0-31,33 33 16,-33-33-16,0-34 15,0 1-15,33-66 16,0 33-16,0-34 0,0 1 15,33 0-15,-33 33 0,1-1 16,-34 34-16,33 33 16,-33 0-16,0 0 0,0 66 47,0 33-32,0-33-15,33-33 0</inkml:trace>
  <inkml:trace contextRef="#ctx0" brushRef="#br0" timeOffset="175235.41">31221 22093 0,'0'0'0</inkml:trace>
  <inkml:trace contextRef="#ctx0" brushRef="#br0" timeOffset="177230.66">31518 21564 0,'34'-34'0,"-34"1"0,0 0 16,0 0 0,-34 33-16,34-33 15,-33 66 32,33 33-47,0 1 16,0-1-16,0 33 0,-33 33 15,33-33-15,0 1 16,0 32-16,-33 33 16,33-32-16,0-1 0,-33-33 15,33 0-15,0-33 16,0-32-16,0-1 0,0 0 15,0 0-15,33-33 32,-33-33-17,0 0-15,0-34 16,0 34-16,0-33 16,-33-33-16,33 33 15,0-66-15,0-1 0,0 1 16,0 0-16,33-1 15,-33 1-15,33 33 0,0 0 16,0 33-16,1-1 0,-1 34 16,0 0-16,0 0 15,0 33-15,0 0 0,0 0 16,0 33-16,33 33 0,-33 1 16,0 32-16,-33-33 0,33 0 15</inkml:trace>
  <inkml:trace contextRef="#ctx0" brushRef="#br0" timeOffset="177414.29">31419 22258 0,'-33'0'16</inkml:trace>
  <inkml:trace contextRef="#ctx0" brushRef="#br0" timeOffset="177486.68">31386 22258 0,'33'0'0,"-33"0"0,33 0 31,0 0-31,34 0 0,-34 0 16,33 0-16,0 0 15,0 0-15,0-33 0</inkml:trace>
  <inkml:trace contextRef="#ctx0" brushRef="#br0" timeOffset="178041.17">32345 22390 0,'0'-33'31,"-33"0"-15,0 0-16,0 33 15,0-33-15,0 33 0,0 0 16,0 33-16,0 0 16,0 0-1,0 0-15,33 0 16,-33 34-16,33-1 0,0-33 16,0 33-16,0 0 0,0-33 15,0 0-15,33 33 16,-33-33-16,33 1 0,33-1 15,-33-33-15,0 33 16,33-33-16,-33 0 0,0 0 16,0-33-16,0 33 0,0-33 15,-33-1-15,34 1 0,-34 0 16,33 0-16,-33-33 16,0 33-16,0 0 0,0 0 15,-33 0-15,33 0 0,0 0 16,-34 33-16,34-33 15,0 0-15,34 33 16</inkml:trace>
  <inkml:trace contextRef="#ctx0" brushRef="#br0" timeOffset="178606.44">32841 22457 0,'-33'-133'15,"33"100"-15,0 66 47,0 33-47,0-33 16,0 1-16,0 32 15,0-33-15,0 33 0,0-33 16,0 0-16,0 0 16,33 0-16,-33 0 0,33 0 15,1-33-15,-1 33 0,0-33 16,33 0-16,-33 0 16,0 0-1,0 0-15,0 0 16,-33-33-16,33 0 15,-33 0-15,33-33 16,0 33-16,-33-33 0,0 33 16,0 0-16,0 0 15,0 0-15,0-1 16,0 1-16,0 66 47,0 1-32,0-1-15,0 0 0,0 33 16,0-33-16,0 0 0,33 33 16,-33-33-16,33 0 15,1 0-15,32 0 0,-33-33 16,0 0-16,0 0 0,0-33 16,33 33-16,0 0 15,0 0-15</inkml:trace>
  <inkml:trace contextRef="#ctx0" brushRef="#br0" timeOffset="178946.04">33966 22523 0,'0'-66'0,"-33"32"0,0 1 16,0 33-16,33 33 47,0 1-47,0-1 0,0 0 15,0 0-15,0 0 0,0 33 16,0-33-16,33 33 16,-33 0-16,0-33 0,0 0 15,0-66 32,-33 0-47,33-33 0,0 0 16,-33 0-16,33 0 15,0 0-15,33-1 16,0-32-16,33 33 16,0 33-16,33 0 15,0 33-15,1 0 0,-34 0 16</inkml:trace>
  <inkml:trace contextRef="#ctx0" brushRef="#br0" timeOffset="179960.53">35190 23151 0,'-100'-66'16,"133"66"31,1 0-16,-1 0-15,0 0-16,-33-33 15,33-33-15,0 0 0,0-1 16,0 1-16,-33 0 0,0 0 16,0 0-1,0 0-15,0 0 0,0-1 16,0 1-16,-33 33 0,33 66 62,0 33-62,33-33 16,0 34-16,33-1 16,0-33-16,0 33 0,1-33 15,32 0-15,-33 33 0,33-33 16,-66 33-16,0-32 16,0-1-16,-33 33 0,0-33 15,0 33-15,0-33 0,-33 33 16,0-33-16,0-33 15,0 33-15,0-33 0,-33 33 16,33-33-16,0-33 0,0 33 16,0 0-16,0-33 15,33 0-15,0 0 16,0 0-16,0 0 16,33 0-16,0 0 15,0 0-15,0 33 0,0 0 16,0-33-16,0 33 0,-33 33 15,0 0 1,0 0 0,0 0-16,0 0 15</inkml:trace>
  <inkml:trace contextRef="#ctx0" brushRef="#br0" timeOffset="180472.64">36380 22721 0,'-66'0'0,"132"0"0,-165 0 0,66 0 16,0 0-1,66 0-15,0 0 47,-33 33-31,66-33-16,-33 0 0,0 0 15,33 0-15,-33 0 16,1 0-16,-1 0 0,0 0 16,0 0-16,0-33 31,-33 0-31,0 0 15,-33 0-15,33 0 0,-33 33 16,0-33-16,0 33 16,-1 0-16,1 0 0,0 0 15,0 0-15,0 0 0,0 0 16,33 33-16,-33-33 0,33 33 16,-33 0-16,33 33 15,0-33-15,-33 0 0,33 0 16,0 33-16,0-32 0,0-1 15,33 0-15,0 0 16,0 0-16,0 0 0,33-33 16,-33 33-16,34-33 15,-1 0-15,0 0 0,0 0 16,33-33-16,-33 33 0,34-33 16,-1 33-16,-33-33 0</inkml:trace>
  <inkml:trace contextRef="#ctx0" brushRef="#br0" timeOffset="180900.03">37405 22787 0,'-33'-165'0,"33"198"32,0 0-32,33-33 46,-33 33-46,34-66 0,-1 33 16,0 0 0,-33-33 15,0 0-31,0 0 16,0 0-1,-66 33-15,32-33 16,-32 33-16,0 0 0,33 0 15,-33 33-15,33-33 16,33 33-16,-33 0 0,33 0 16,0 0-16,0 0 0,0 0 15,0 0-15,0 33 16,0-33-16,33 1 0,0-1 16,0 0-16,0 0 0,33 0 15,-33-33-15,33 33 16,1-33-16,32 0 15,-33 0-15,33-33 0,-33 33 16</inkml:trace>
  <inkml:trace contextRef="#ctx0" brushRef="#br0" timeOffset="181243.96">38166 21828 0,'0'0'0,"-99"-198"0,99 231 31,0 0-15,33 0-16,-33 33 0,0-33 16,33 33-16,-33 33 0,33-32 15,-33 32-15,0 0 16,0 0-16,0 1 15,0-1-15,0 0 0,0-33 16,0 0-16,0 0 16,0-33-16,0 1 0,0-1 15,0 0-15,33-33 0,-33 33 16,0-66 0,0 0-1</inkml:trace>
  <inkml:trace contextRef="#ctx0" brushRef="#br0" timeOffset="181698.71">38034 22622 0,'0'0'0,"-66"-33"15,99 33 1,0 0-16,0 0 16,33 0-16,0 0 0,0 0 15,1 0-15,-1 0 0,-33 0 16,33 0-16,-33-33 16,-33 0-1,0 66 48,0 0-48,0 0-15,0 0 16,0 0-16,0 0 0,0 33 16,0-33-16,0 0 15,-33 0-15,33 1 0,0-1 16,0 0-16,0 0 15</inkml:trace>
  <inkml:trace contextRef="#ctx0" brushRef="#br0" timeOffset="181862.23">38596 22390 0,'-99'-198'0,"99"231"32,33-33-32,-33 33 0,33 0 15</inkml:trace>
  <inkml:trace contextRef="#ctx0" brushRef="#br0" timeOffset="182311.08">39224 22655 0,'0'0'0,"0"-33"31,0 0-31,0 0 0,-33 0 16,0 0-16,33 0 16,-33 33-16,0 0 15,0-34-15,0 34 16,0 0-16,0 0 16,33 34-16,-33-34 0,33 33 15,-33-33-15,33 33 0,0 0 16,0 0-16,0 0 15,0 33-15,0-33 0,0 0 16,0 0-16,0 33 0,0-33 16,33 1-16,-33 32 15,33-66-15,0 33 0,0 0 16,0-33-16,0 0 0,0 0 16,0 0-16,0 0 15,-33-33-15,0 0 16,33 0-16,-33-34 15,34 34-15,-34 0 0,0 0 16,0 0-16</inkml:trace>
  <inkml:trace contextRef="#ctx0" brushRef="#br0" timeOffset="182871.3">39456 22589 0,'33'-132'16,"-33"165"15,0 0-15,0 0-16,0 0 15,0 0-15,0 33 0,0 0 16,33 0-16,-33 0 0,0-32 15,0-1-15,0 0 16,0 0-16,0 0 0,0-66 47,0 0-31,0 0-16,0-34 0,0 1 15,0 33-15,0-33 0,33 33 16,-33 0-16,0 0 15,33 0-15,0 0 16,0 33 0,0 0-16,1 0 15,-1 0-15,0 0 0,0 0 16,0 0-16,0 33 16,0 0-1,-33 0-15,0 33 16,0-33-16,0 33 0,33 0 15,-33 1-15,0-1 16,0-33-16,0 0 0,0 0 16,0 0-16,0 0 31,0-66 0</inkml:trace>
  <inkml:trace contextRef="#ctx0" brushRef="#br0" timeOffset="183529.65">40117 23118 0,'0'66'0,"0"-132"0,0 99 0,-33-33 0,33-33 16,33 33 15,1 0-15,-1 0-16,0 0 15,0-33-15,0 0 0,0 0 16,33 0-16,-33 0 0,0-34 16,-33 34-16,33 0 0,-33-33 15,33 33-15,-33-33 16,0 33-16,0-33 0,0 33 15,-33 0-15,33 0 16,-33 33 0,33-34-16,-33 68 15,33-1 17,33 0-32,0 0 15,33 0-15,1 0 0,32 0 16,-33 33-1,0-33-15,0 0 0,-33 33 16,0-33-16,-33 1 0,0-1 16,0 0-16,0 33 15,-33-33-15,33 0 16,-66 33-16,33 0 0,-33-33 16,33 0-16,0-33 15,0 0-15,33-33 16,0 0-1,0 0-15,0-33 16,33 33-16,-33 0 0,0 0 16,33 33-16,0 33 62,-33 0-46,33-33-16,0 33 0,0-33 15,0 0-15,-33 33 16</inkml:trace>
  <inkml:trace contextRef="#ctx0" brushRef="#br0" timeOffset="183815.7">41374 22886 0,'66'-33'109,"1"0"-109,32 0 0,-33 0 16,-33 33-16,0 0 16,0 0-16</inkml:trace>
  <inkml:trace contextRef="#ctx0" brushRef="#br0" timeOffset="184826.49">42399 22523 0,'-33'66'125,"-66"33"-125,0 0 16,66-33-16,0-33 0,33 1 15,0-68-15,33 34 16,0 0-16,0 0 16,0 0-1,0-33-15,0 33 0,0 0 16,0 0-16,34-33 0,-34 33 15,33 0-15,-33 0 16,0 0-16,0 0 0,-33 33 16,0 0-16,0 1 15,33 32-15,-33 0 16,0 0-16,0-33 0,0 33 16,-33-33-16,0 0 0,33 0 15,-33 0-15,0-33 16,0 0-16,0 0 15,0 0-15,33-33 16,-34 33 0,34-33-16,0 0 31,0 66 47,0 0-78,0 0 16,34-33-16,-34 34 15,33-34-15,-33 33 16,33-33-16</inkml:trace>
  <inkml:trace contextRef="#ctx0" brushRef="#br0" timeOffset="185327.45">42962 22986 0,'0'66'16,"0"-132"-16,0 99 94,0-66-94,0 0 15,0 0-15,33 33 0,-33-34 16,33 1 0,-33 0-1,0 0-15,0 0 16,0 0-16,0 0 15,0 0 1,-33 33 0,0 33 15,0 0-31,33 0 16,-33 0-16,33 33 0,-34-33 15,34 34-15,-33-1 16,33-33-16,0 0 0,0 0 15,33 0-15,1 0 16,-1 0-16,0-33 16,33 33-16,-33 0 15,33-33-15,-33 0 0,33 0 16,-33-33-16</inkml:trace>
  <inkml:trace contextRef="#ctx0" brushRef="#br0" timeOffset="185769.63">43392 23052 0,'0'-66'125,"0"0"-125,0-34 0,0 34 16,-33 66 0,33 66-16,-33-33 0,-1 34 15,34-34-15,0 33 0,0-33 16,0 0-16,0 0 15,34 0-15,-1 0 16,0-33 0,0 0-1,0 0-15,0-33 16,0 0-16,-33 0 0,33 0 16,-33 0-16,33 0 15,-33-33-15,0 32 0,0 1 16</inkml:trace>
  <inkml:trace contextRef="#ctx0" brushRef="#br0" timeOffset="186174.5">43855 22754 0,'0'0'0,"0"33"109,-33 33-109,33 1 0,0-1 16,-33-33-16,33 33 0,0-33 15,0 0 1,0-66 47,33 0-63,-33-33 0,0 0 15,0-1-15,33 1 16,-33 0-16,33 33 0,-33-33 15,0 33-15,33 33 0,-33-33 16,33 33-16,0 0 16,0 0-16,-33 33 0</inkml:trace>
  <inkml:trace contextRef="#ctx0" brushRef="#br0" timeOffset="187340.44">44086 22721 0,'0'132'16,"0"-99"-1,0 1-15,66-68 125,34-32-125,-1 0 16,-33 0-16,-33 33 16,-33 0-16,-33 33 0,0-33 15,0 33-15,0 0 16,0 0-16,0 0 16,33 33-16,-34-33 15,34 33-15,0 0 16,-33 0-16,33 33 0,-33-33 15,33 33-15,0-32 16,-33-1-16,33 0 0,0 0 16,0 0-16,33 0 15,0 0-15,0-33 16,1 0-16,-1 0 0,0 0 16,0 0-1,0 0 16,0-33-31,0 0 16,0-33-16,0 66 0,-33-33 16,33 33-16,-33-33 0,33 33 31,0-34-31,0 34 0,1-33 16,-1 0-16,0 0 0,0 33 15,0-33-15,-33 0 0,33 33 16,-33-33 109,-33 33-125,0-33 15,0 0-15,0 33 0,0 0 16,-1 0-16,34 33 16,-33-33-16,0 33 0,0 0 15,0 0-15,33 0 16,0 0-16,0 0 0,0 0 16,0 1-16,0-1 15,0 0-15,0 0 0,0 0 16,33 0-1,0-33 1,0 0-16,0 0 16,1 0-1,-1 0 1,0 0 31,-33-33-32,0 0-15,0 0 16,0 0-16,33 0 0,0-34 16,-33 34-16,0-33 0,0-33 15,0 33 1,0-66-16,0-1 0,0 1 16,0 0-16,0-1 0,0 67 15,0 0-15,-33 33 16,-33 0-16,33 33 0,-34 0 15,-32 0-15,33 33 0,-33-33 16,33 33-16,-34 0 16,34 0-16,-33 0 0,33 0 15,0 0-15,0 0 16,-1 1-16,-32-1 16,33 0-16</inkml:trace>
  <inkml:trace contextRef="#ctx0" brushRef="#br0" timeOffset="188634.29">31684 24011 0,'0'-33'47,"0"0"-47,0 0 0,0 0 16,0 66 15,0-66-31,0 66 16,0 0-1,0 0-15,-33 66 16,33-33-16,0 33 0,0 1 16,0-1-16,0 0 15,0 0-15,0 34 0,-33-34 16,33 0-16,0-33 0,0 0 16,0 0-16,0-32 15,0-1-15,0-66 47,0-1-47,0-32 0,0 0 16,0 0-16,0-33 0,0 0 15,0 32-15,0-32 0,0 0 16,0 0-16,0 33 16,0-34-16,0 34 0,33-33 15,-33 66-15,0-33 0,33 66 16,-33-33-1,0 66-15,-33-33 16,33 33 0,-33-33-16,0 33 15,33 0-15,-33 33 0,-1-33 16,1 0-16,-33 34 0,33-34 16,0 0-16,-33 0 15,33 0-15,33 0 16,0 0-16,33 0 0</inkml:trace>
  <inkml:trace contextRef="#ctx0" brushRef="#br0" timeOffset="189027.31">31287 25334 0,'-66'33'0,"132"-66"0,-165 66 0,66-33 15,0 0 16,66 0-15,0 0-16,0 0 16,66 0-16,0 0 0,0-33 15,1 33-15,-1-33 16,0 33-16,-33-33 0,0 33 16,-32 0-16,-1 0 0,0 0 15,-33 33 1,33 0-1,0-99 1</inkml:trace>
  <inkml:trace contextRef="#ctx0" brushRef="#br0" timeOffset="189808.3">33040 24606 0,'-99'66'0,"198"-132"0,-231 99 15,98-33 1,68 0-16,-34 33 31,0 0-15,0 1-16,33-1 16,0 0-1,0-33-15,0 33 0,33-33 16,-33 0-16,33 33 0,-33-33 15,33 0-15,1 0 16,-34-33-16,0 33 0,0-33 16,-33 0-16,33 0 0,-33-1 15,0-32-15,0 33 16,0-33-16,-33 33 0,0 0 16,0 33-16,0-33 15,-1 0-15,1 33 16,0 0-16,0 0 0,0 0 15,0 0-15,0 0 0,0 33 16,0 0-16,33 0 16,-33 0-16,33 0 0,0 0 15,0 0-15,0 0 0,0 34 16,0-34-16,0 0 0,0 33 16,0-33-16,33 0 15,0 0-15,-33 0 0,33 0 16,0 0-16,0-33 0,0 0 15,0 33-15,0-33 16,34 0-16,-1 0 0,0 0 16,0 0-16,33 0 15,-33 0-15</inkml:trace>
  <inkml:trace contextRef="#ctx0" brushRef="#br0" timeOffset="190366.98">34131 24705 0,'0'-165'16,"0"132"-16,0 0 0,0 0 15,0 0-15,0 0 16,33 0-16,0 33 16,0 33-16,1-33 15,-1 0-15,-33 33 0,33-33 16,-33 33-16,0 33 15,0-33-15,0 66 0,33-33 16,-33 1-16,-33-34 0,33 33 16,-33-33-16,33 0 15,-33 0-15,33-66 63,0 0-63,0-33 15,33 33-15,0-33 16,0-1-16,0 34 0,33-33 16,-33 0-16,0 33 0,0 0 15,-33-33-15,33 66 0,0-33 16,-33 66 31,-33-33-32,33 33-15,-33 0 0,33 33 16,-33 0-16,0-33 0,33 33 16,0-33-16,0 1 15,33-1-15,-33 0 0,66 0 16,-33-33 0,33 33-16,34 0 15,-1-33-15,-33 0 0,0-33 16</inkml:trace>
  <inkml:trace contextRef="#ctx0" brushRef="#br0" timeOffset="190997.67">35256 24606 0,'0'-33'16,"-99"-66"0,99 132 46,0 0-46,0 0-16,0 0 0,0 33 15,0 1-15,0-1 0,0 0 16,0 0-16,0 0 0,0 0 16,0 0-16,0 1 15,0-1-15,0 0 0,0-33 16,0-66 62,-34-33-78,34-34 0,0 34 16,0-33-16,0 33 0,-33 0 15,33-33-15,0 32 16,0 1-16,0 0 0,0 0 15,0 33-15,0 0 0,33 0 16,-33 0-16,0 0 16,34 33-16,-1-33 15,0 33-15,0 0 0,0 0 16,0 33 0,0-33-16,0 33 0,-33 0 15,33-33-15,-33 33 0,0 0 16,0 0-16,0 33 15,0 0-15,0-33 0,0 34 16,0-1-16,0 0 0,-33-33 16,0 0-1,0-33-15,0 0 16,0 0-16,33-33 16,0 0 15,0 0-31</inkml:trace>
  <inkml:trace contextRef="#ctx0" brushRef="#br0" timeOffset="191517.77">35785 24507 0,'-33'0'16,"33"-33"-16,33 33 78,0 0-62,0 0-16,0 0 15,0 0-15,0 0 16,0 0-1,0 0 1,-33-33-16,0 0 16,0 0-16,0 0 31,-33 0-15,-33 33-16,33-33 0,0 33 15,0 33-15,0 0 16,0 0-1,33 0-15,0 0 16,-33 0-16,33 33 0,0-33 16,0 0-16,0 0 0,0 0 15,0 0-15,33 1 0,-33-1 16,33 0-16,0 0 0,0-33 16,0 33-16,0-33 15,0 0-15,0 0 0,33 0 16,1-33-16,-34 33 0,0-33 15,0 33-15</inkml:trace>
  <inkml:trace contextRef="#ctx0" brushRef="#br0" timeOffset="191898.16">36413 24540 0,'0'-66'0,"0"132"0,-33-132 0,33 33 15,33 33-15,-33-33 16,0 66 31,0 0-47,0 0 15,33 0-15,-33 0 0,33 0 16,-33 33-16,0 1 16,33-1-16,-33-33 0,0 33 15,0-33-15,0 0 0,0 0 16,0-66 31,0 0-32,0 0-15,-33-33 0,33 0 16,0-1-16,0 34 0,0-33 16,33 33-16,1 0 15,-1 0-15,0 33 0,33-33 16,-33 0-16,0 33 0,33 0 15,-33 33-15,33-33 16</inkml:trace>
  <inkml:trace contextRef="#ctx0" brushRef="#br0" timeOffset="192194.24">37207 24474 0,'0'-33'15,"0"99"48,0-33-63,0 33 16,0 0-16,33 1 15,-33-34-15,0 33 0,0-33 16,0 0-16,0 0 0,33-99 78</inkml:trace>
  <inkml:trace contextRef="#ctx0" brushRef="#br0" timeOffset="192334.43">37273 24242 0,'-198'-165'0,"198"198"31,0 0-31,33 0 0,0-33 0</inkml:trace>
  <inkml:trace contextRef="#ctx0" brushRef="#br0" timeOffset="193984.28">37538 24739 0,'33'-34'16,"-33"1"-16,0 0 16,0 0-1,0 0 1,33 33-16,0 0 16,0 0-1,0 0-15,0 0 0,0 0 16,0 0-16,0 0 15,0 33 1,-33 33 0,0-33-16,34 34 15,-34-1-15,0 0 16,0-33-16,0 0 0,0 0 16,0 0-16,0-66 78,0-33-63,0 33-15,0-33 16,0 33-16,0-33 16,33 32-16,-33 1 0,33-33 15,-33 33-15,33 0 0,0-33 16,0 66-16,0-33 0,0 33 15,-33-33-15,33 33 16,0 0-16,0 33 16,-33 0-1,33 0-15,-33 0 16,0 33-16,33 0 16,1-33-16,-34 34 0,0-34 15,0 0-15,0 0 16,0 0-16,0 0 15,0-66 17,0 0-17,0 0-15,0 0 16,0 0-16,0-34 16,0 34-16,0 0 0,33-33 15,-33 33-15,0 0 0,33 0 16,0 0-16,-33 0 15,33 33-15,0-33 0,0 33 16,0 0 0,-33 33-1,0 0 1,0 33-16,33-33 16,-33 0-16,0 33 15,33-33-15,-33 34 0,33-34 16,-33 0-16,33-33 15,-33 33-15,0 0 16,33-33-16,0 0 16,1 0-1,-1-33 1,0 0-16,0 33 0,0-66 16,0 32-16,0 1 0,0-33 15,-33 33-15,0 0 0,33-33 16,-33 33-16,0 0 15,0 0-15,0 0 0,0 0 16,0 0-16,-33 33 31,0 0-15,0 33 0,33 0-16,0 0 15,-33 0-15,33 33 0,-33 0 16,33-33-16,-33 33 0,33-33 15,0 0-15,33 1 16,0-1-16,0-33 16,0 0-16,0 0 0,0 0 15,0 0-15,0 0 16,0 0-16,0-33 0,0-1 16,1 1-16,-34 0 0,33 33 15,-33-33-15</inkml:trace>
  <inkml:trace contextRef="#ctx0" brushRef="#br0" timeOffset="195420.69">39522 24342 0,'33'0'15,"-33"33"63,0 0-78,0 33 16,0-33-16,33 66 0,-33-33 16,33 1-16,-33-34 15,0 33-15,0 0 0,0-33 16,0 0-16,0 0 0,0 0 16,0 0-1,0-66 16,0 0-31,0 0 16,0-33-16,0 0 16,0 0-16,0 33 0,0-34 15,33 34-15,-33 0 16,33 0-16,-33 0 0,34 0 16,-1 0-16,0 0 15,0 33-15,0-33 16,0 33-16,0 0 0,0 0 15,0 0-15,0 33 16,-33 0-16,0 0 16,0 33-1,0-33-15,33 33 0,-33 34 16,0-67-16,0 33 0,0-33 16,0 0-16,0 0 15,0 0-15,0 0 16,0-66 15,33 0-15</inkml:trace>
  <inkml:trace contextRef="#ctx0" brushRef="#br0" timeOffset="195799.69">40514 23912 0,'-66'-100'0,"132"200"0,-165-233 0,99 166 63,0 1-63,0-1 15,0 0-15,33 66 0,-33-33 16,33 33-16,-33-33 0,0 34 16,0-1-16,0-33 0,0 33 15,0-33-15,0 1 16,0-1-16,0 0 0,0-33 16,0 0-16,0 0 0,-33 0 15,33 0 1,-33-33-1,33-33 17</inkml:trace>
  <inkml:trace contextRef="#ctx0" brushRef="#br0" timeOffset="196826.69">40184 24474 0,'-33'0'16,"66"-33"-16,0 33 0,0 0 0,66 0 16,-33 0-16,66 0 0,-32 0 15,32-33 1,33 33-16,-32-33 0,-1 0 15,-66 33-15,0 0 0,-33 0 16,0 0-16,-66 0 16,0 0-1,-33 0 1,0 0-16,33 0 0,0 0 16,0 0-16,0 0 0,-1 0 15,1 0-15,0 0 0,0 33 16,0 0-1,33 0-15,-33 33 0,33-33 16,0 33-16,-33 0 0,33-33 16,0 1-16,0-1 15,33 33-15,-33-33 16,33 0-16,0-33 0,33 0 16,-33 0-1,1 0-15,-1 0 0,0 0 16,0 0-16,0-33 15,0 0-15,33-33 16,-66 33-16,33-1 0,-33 1 16,0-33-16,0 33 0,0 0 15,0 0-15,0 0 16,0 0-16,0 0 16,0 66 30,0 0-46,0 0 16,0 0-16,0 0 16,0 33-16,0-33 0,0 0 15,0 1-15,33 32 0,0-33 16,0-33-16,0 33 16,1-33-1,-34-33 1,33 33-16,0-33 0,0-33 15,0 32 1,0-32-16,0 0 0,-33 0 16,33 0-16,0-33 0,-33 33 15,33-1-15,-33-32 16,33 33-16,-33 0 0,0 0 16,33 0-16,-66 32 0,33 1 15,0 66 32,0 1-31,0-1-16,-33 33 0,33-33 15,0 33-15,0 0 0,0 0 16,0 34-16,-33-34 16,33 0-16,0 0 0,0 0 15,33-33-15,-33 33 0,0-33 16,33 0-16,0 34 0,0-34 15,0 0-15,1 0 16,-1-33-16,0 0 16,0 0-16,0 0 15,33-33-15,-33 0 0,33-33 16,0 32-16</inkml:trace>
  <inkml:trace contextRef="#ctx0" brushRef="#br0" timeOffset="196978.21">42730 24474 0,'0'0'0,"0"33"32,0-66 30</inkml:trace>
  <inkml:trace contextRef="#ctx0" brushRef="#br0" timeOffset="200327.92">20108 21233 0,'0'-33'0,"0"0"15,0 0-15,0 0 16,-33-1 0,33 68 46,0-1-62,0 0 16,-33 0-16,33 0 0,-33 33 15,33 0-15,-33 33 16,33 1-16,0-1 0,0 33 16,0 0-16,0 34 15,0-1-15,0 34 16,0-1-16,0-33 0,0-32 15,0-34-15,0 0 0,0-66 16,0 0-16,0 0 16,0 0-16,0 0 0,33-33 31,-33-33 0,0-33-31,0 0 16,0 0-16,0-33 15,0-34-15,0 1 16,0 0-16,0-34 0,0-32 16,33 33-16,-33-1 15,0 34-15,33 33 0,-33 0 16,0-1-16,33 34 0,-33 0 16,0 33-16,0 0 0,0 0 15,33 33 32,-33-33-31,33 33-1,1-33-15,-1 33 0,0-33 16,33 33-16,33-33 16,-33 33-16,33 0 0,1 0 15,-1 0-15,33 0 0,-33 0 16,34 0-16,-34 0 15,33 33-15,0-33 0,1 33 16,32-33-16,0 0 0,1 0 16,32 0-16,-32 0 15,32-33-15,34 33 0,-34-33 16,34 33-16,-1-34 16,-33 1-16,1 33 15,-34-33-15,1 33 0,-34 0 16,0 0-16,1-33 0,32 33 15,-33-33-15,34 33 16,-34 0-16,0 0 0,0 0 16,-32 0-16,-1-33 0,-33 33 15,33 0-15,-33 0 0,1 0 16,-1 0-16,33 0 16,-33 0-16,0 0 0,33 0 15,-32 0-15,32-33 0,-33 33 16,0 0-16,0-33 15,-33 33-15,33 0 0,-33 0 16,34 0 0,-1 33-16,0-33 0,33 0 15,-33 0-15,0 33 0,1-33 16,-1 0-16,0 0 0,0 33 16,-33-33-16,0 0 15,0 0 16,0 0-15,0 0 0,-66 0-1,66 33 63,-33 33-78,0-33 16,33 34-16,-33-1 16,0 0-16,0 0 0,0 33 15,0-33-15,0 1 0,0 32 16,-33-33-16,33 33 0,-33-33 16,33 0-16,0 1 15,0-1-15,0 0 0,0 0 16,0 33-1,0-33-15,-33 1 0,33-1 16,-33 0-16,33 0 0,0-33 16,0 33-16,0-33 15,-33 0-15,33 0 0,0 0 16,0 1-16,-33-1 0,33 0 16,0 0-16,0 0 15,0 0 1,0 0 124,0 0-124,33 0 15</inkml:trace>
  <inkml:trace contextRef="#ctx0" brushRef="#br0" timeOffset="201953.13">20274 23383 0,'-166'0'16,"199"0"265,34-34-281,32 34 16,0 0-16,33-33 0,-33 33 15,1 0-15,-1 0 16,33 0-16,1 0 0,-34 0 16,33 0-16,0-33 0,1 33 15,-1 0-15,0 0 16,0 0-16,1-33 0,-1 33 16,0 0-16,1-33 0,-1 33 15,0 0-15,1 0 0,-1 0 16,-33 0-16,0 0 15,0 0-15,1 0 16,-1 0-16,0 0 0,0 0 16,1 0-16,-34 0 15,0 0-15,0 0 0,0 0 16,33 0-16,-32 0 16,-1 0-16,0 0 0,-33 0 15,33 0-15,-33 0 0,33 0 16,-33 0-16,33 0 0,-32 0 15,32 0-15,0-33 16,-33 33-16,33 0 0,0 0 16,0 0-16,0 0 0,1 0 15,-1 0-15,0 0 16,-33 0-16,33 0 0,-33 0 16,0 0-16,0 0 0,0 0 15,34 0-15,-34 0 16,33 0-16,0 33 0,0-33 15,0 0-15,0-33 0,34 33 16,-34 0-16,0 0 16,0 0-16,-33 0 0,33 0 15,-33 0-15,33 0 0,1 0 16,-1 0-16,33 0 16,0 0-16,0 0 15,34 0-15,-34 0 0,0 0 16,-33 0-16,0 0 15,-32 0-15,-1 0 0,0 0 16,0 0-16,0 0 16,33 0-16,-33 0 15,33 0-15,0-33 0,0 33 16,1 0-16,-1 0 0,-33 0 16,0 0-16,0 0 0,0 0 15,0 0-15,0 0 16,-66 0-1,0 0 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3:09:27.2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17727 10220 0</inkml:trace>
  <inkml:trace contextRef="#ctx0" brushRef="#br0" timeOffset="171.86">17727 10220 0</inkml:trace>
  <inkml:trace contextRef="#ctx0" brushRef="#br0" timeOffset="1968.67">9889 13097 0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1:56:47.88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1257 12468 0,'0'34'16,"0"-101"62,0 34-78,0-33 0,0 0 15,0 0-15,33 0 16,0 33-16,-33-33 0,33-1 16,-33 34-16,33 0 0,-33 0 15,33 33-15,0 33 31,-33 0-31,33-33 16,0 66-16,-33-32 16,33 32-16,0 0 0,1 0 15,-1 0-15,0 0 0,-33-33 16,0 33-16,0-32 0,0-1 16,0 0-16,0 0 15,-33-33 1,33-33 15,0 0-31,0 0 0,0-1 16,0 1-16,33 0 0,-33-33 15,33 33-15,0 33 16,-33-33-16,33 33 0,0 0 16,0 0-16,33 0 0,-33 0 15,0 33-15,34 0 16,-34 0-16,0 0 0,0 0 15,0 34-15,-33-1 16,33-33-16,-33 33 0,0 0 16,0-33-16,0 33 0,-33-33 15,0 0-15,0 1 16,0-1-16,-34-33 0,1 33 16,33-33-16,-33 33 0,0-33 15,0 33-15,33-33 0,0 0 16,0 33-16,33-66 15,0 0 1</inkml:trace>
  <inkml:trace contextRef="#ctx0" brushRef="#br0" timeOffset="555.23">2646 11013 0,'-199'0'0,"166"0"0,0 0 0,0 0 16,0 0-16,0 0 15,0 0-15,33 33 0,-33-33 16,0 33 0,0 34-16,0-34 0,-33 33 15,32 0-15,34 0 0,-33-33 16,33 33-16,0 0 16,0 1-16,0-34 0,0 33 15,33 0-15,1-33 0,-34 33 16,66-33-16,-33 0 0,33 0 15,-33 0-15,33 1 16,33-1-16,-33-33 0,34 0 16,-34 0-16,33 0 15,-33-33-15,0-34 16,0 1-16,1 0 0,-34 0 16,-33 0-16,0 0 0,0 33 15,0-34-15,-33 1 16,33 0-16,-67 0 15,34 33-15,-33-33 0,33 0 16,-33 33 0,33-1-16,0 1 0,33 0 15,33 33 1,-33-33-16</inkml:trace>
  <inkml:trace contextRef="#ctx0" brushRef="#br0" timeOffset="1370.95">3307 10616 0,'-33'-33'0,"33"66"63,33 0-63,0 1 15,0-1-15,1 0 0,-1 0 16,0 33-16,0-33 16,-33 0-16,33 0 0,-33 0 15,0 0-15,0-66 63,-33 0-63,0-33 15,0 0-15,0 0 0,-1 0 16,34-1-16,-33 1 0,33 33 16,0 0-16,0 0 15,0 0-15,33 33 47,1 0-47,-34 33 16,33-33-16,0 33 15,-33 0-15,33-33 0,-33 33 16,33 0-16,0-33 16,-33-33 46,0 0-62,0-33 16,0 0-16,0 0 15,0 0-15,0 33 0,0-1 16,0 1-16,0 0 0,0 0 16,0 0-16,33 33 31,0 33-16,0 0 1,0-33-16,0 33 0,0 0 16,0 34-16,0-34 0,1 33 15,-1-33-15,0 0 16,0-33-16,-33-33 62,0 0-62,0-33 0</inkml:trace>
  <inkml:trace contextRef="#ctx0" brushRef="#br0" timeOffset="1605.41">3770 9889 0,'0'-33'0,"-33"33"16,0 0-1,33 33 17,33 0-17,-33 0-15,33 0 0,0 0 16,0 33-16,1-33 0,32 0 16,-33 0-16,0 1 15,0-1-15,0-33 0</inkml:trace>
  <inkml:trace contextRef="#ctx0" brushRef="#br0" timeOffset="1774.53">3572 9690 0,'0'0'0,"-33"0"0,-33 33 0,33-33 16,0 0-16,-1 0 15,34-33-15,34 33 16,-1 0 0,0 0-16</inkml:trace>
  <inkml:trace contextRef="#ctx0" brushRef="#br0" timeOffset="2334.61">3936 9591 0,'0'-33'15,"33"66"48,0 0-48,0 33-15,33-33 0,-33 34 16,33-34-16,-33 33 0,-33-33 16,33-33-16,0 33 15,-33 0-15,0-66 47,0 0-47,0-33 16,0 0-16,0-34 15,0 1-15,0 33 0,0 0 16,0 0-16,0 0 0,0-1 16,0 34-16,0 0 0,34 33 47,-1 33-47,0-33 0,33 33 15,0-33-15,0 33 16,0 1-16,33-34 0,-65 33 15,32-33-15,-33 0 0,0 0 16,0 0-16,0-33 47,33-1-31,0-32-16,0-33 0,1-33 15,-34-67-15</inkml:trace>
  <inkml:trace contextRef="#ctx0" brushRef="#br0" timeOffset="2485.64">5523 8268 0,'-33'133'16,"-165"-100"0,165-33-1,0 0-15,33 33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1:57:54.14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6615 6118 0,'-33'67'15,"-1"-67"-15,34-33 16,34 33 78,-1 0-79,33 0-15,33 0 0,0 0 16,0 0-16,-32 0 0,32 0 16,0 0-16,0 0 15,0 0-15,-32 0 0,32 33 16,0-33-16,-33-33 0,0 33 16,0 0-16,1 0 15,-34 0-15,33 0 0,-33-34 16,0 34-16,33 0 15,-33 0-15,0 0 16</inkml:trace>
  <inkml:trace contextRef="#ctx0" brushRef="#br0" timeOffset="536.97">7441 6251 0,'0'-33'0,"0"66"78,0 33-63,0 0-15,-33 0 16,33 0-16,0 34 0,0-1 16,0-33-16,0 33 0,0 0 15,0 1-15,0-34 0,0 33 16,0-33-16,0 33 16,0-66-16,0 34 0,33-1 15,-33-33-15,0 0 16,0-66 46</inkml:trace>
  <inkml:trace contextRef="#ctx0" brushRef="#br0" timeOffset="1078.33">8235 6978 0,'-99'-66'16,"66"66"-16,0-66 16,0 66-16,0 0 15,0 0 32,-1 33-47,34 0 16,-33 0-16,0 0 0,0 34 15,33-34-15,-33 0 16,33 0-16,0 33 0,0-33 16,0 0-16,0 0 0,0 0 15,33-33-15,-33 33 16,33-33-16,0 0 0,0 0 16,1 0-16,-1 0 0,0 0 15,0 0-15,0 0 16,33 0-16,-33-33 0,33 0 15,-33-33-15,0 33 16,-33 0-16,0 0 0,-33 0 16,33 0-1,-33 0-15,0-1 0,33 1 16,-33 33-16,33-33 16,0 0-16</inkml:trace>
  <inkml:trace contextRef="#ctx0" brushRef="#br0" timeOffset="1807.84">8764 6846 0,'33'0'0,"-33"33"78,0 0-78,0 0 0,-33 33 16,33 1-16,0-1 16,-33 33-16,33-33 0,0 0 15,0 0-15,0 1 0,0-34 16,0 33-16,33-33 15,-33 33-15,0-33 0,0 0 16,33 0-16,-33 0 0,0 0 16,0 0-16,0-66 62,0 0-62,0 0 16,0-33-16,-33 0 0,33 33 15,-33-33-15,33 0 16,0-1-16,0 34 0,0-33 16,0 0-16,0 0 0,0 33 15,0-33-15,0 33 16,0 0-16,33-1 0,-33 1 16,33 0-16,0 33 0,-33-33 15,34 33-15,-34-33 16,33 33-16,0 0 15,0 0-15,0 0 16,0 33-16,0-33 16,-33 33-16,33-33 15,-33 33-15,33 0 0,0 1 16,0-1-16,0 33 0,0-33 16,0 33-16,-33-33 15,34 0-15,-34 0 0,0 0 16,0 0-16,-34-33 15,1 33-15,0-33 16,0 0-16,0 0 0,-33 33 16,33-33-16,0 0 15,-33-33-15,33 33 0,0 0 16,0 0-16,-1 0 0,34-33 16</inkml:trace>
  <inkml:trace contextRef="#ctx0" brushRef="#br0" timeOffset="2193.86">9657 7011 0,'0'-66'16,"0"99"47,0 0-48,0 34 1,0-34-16,0 33 0,33 0 15,-33 0-15,0-33 0,33 0 16,-33 0-16,0 0 16,0 0-16,0 1 15,0-68 32</inkml:trace>
  <inkml:trace contextRef="#ctx0" brushRef="#br0" timeOffset="2373.96">9525 6582 0,'-33'-34'0,"0"34"0,66 0 15,33 0 1,0 0-16</inkml:trace>
  <inkml:trace contextRef="#ctx0" brushRef="#br0" timeOffset="2963.98">10253 6813 0,'0'0'0,"0"99"16,0-66 62,33-33-78,-33-33 62,0 0-46,0 0-16,0 0 0,0 0 16,0 0-16,-33 0 0,0 0 31,-1 33-31,1 0 15,0 0-15,33 33 16,0 0 0,0 0-16,-33 33 0,0 0 15,33-33-15,-33 33 0,33 1 16,0-34-16,0 33 16,0-33-16,0 0 0,33 0 15,0 0-15,0 0 0,0-33 16,0 33-16,34-33 15,-34 0-15,33 0 0,-33 0 16,0 0-16,0-33 0,0 33 16,-33-33-16,33 33 15,-33-33-15,33 33 32,0 0-17</inkml:trace>
  <inkml:trace contextRef="#ctx0" brushRef="#br0" timeOffset="3954.99">6813 8235 0,'0'-33'125,"0"0"-93,0 0 93,33 33-110,0 0 1,66 0-16,1 0 16,-1 0-16,0 0 0,33 0 15,1 0-15,-1 0 0,0 0 16,34 0-16,-1 0 15,33 0-15,-32 0 0,32 33 16,-32-33-16,32 33 0,33-33 16,34 33-1,33-33-15,-34 0 0,1 0 16,-67 0-16,1-33 0,-67 33 16,0 0-16,1-33 0,-34 33 15,-33-33-15,33 33 16,-33 0-16,1 0 0,-1 0 15,-33 0-15,0 0 16,0 0-16,0 0 0,0 0 16,0 0-16,0 0 15,-33-33 1,-33 33 15,0-33-31</inkml:trace>
  <inkml:trace contextRef="#ctx0" brushRef="#br0" timeOffset="13849.33">15842 14486 0,'-33'0'0,"66"33"203,-33 0-203,33 33 0,0 0 16,0 1-16,0-1 16,0 0-16,-33 0 0,0 0 15,0 0-15,0 0 0,0 1 16,0-1-16,-33 0 16,0 0-16,0 33 0,-33-33 15,33 0-15,-33 1 0,0-1 16,-1 0-16,1-33 15,0 33-15,0-33 0,0 0 16,0 0-16,33 0 0,-34 1 16,34-34-16,0 0 0,0 0 15,66 0 17,-33-34-1,33 34-31</inkml:trace>
  <inkml:trace contextRef="#ctx0" brushRef="#br0" timeOffset="14397.37">15346 15577 0,'0'0'0,"0"-33"16,-33 33-16,33-33 15,0 66 32,0 0-47,-33 0 16,33 34-16,-33-34 0,0 33 15,-1 0-15,1 0 16,0-33-16,0 33 0,0 0 16,0-32-16,33-1 0,-33 0 15,33 0-15,-33-33 0,66 0 78,33 33-78,0-33 16,-33 0-16,67 0 0,-34 0 16,0 33-16,0 0 15,0 0-15,0 0 0,-33-33 16,0 33-16,1 0 0,-1-33 16</inkml:trace>
  <inkml:trace contextRef="#ctx0" brushRef="#br0" timeOffset="19415.25">9459 17330 0,'-166'99'15,"133"-66"-15,33 1 16,-33-34-16,33 33 16,0 0-1,0 0 1,33-33 31,0 0-16,-33-33-31,34 0 16,-34 0-16,33-1 15,-33 1-15,0 0 0,0 0 16,0 0-16,-33 0 16,-1 0-16,1 33 15,0 0-15,0-33 0,0 33 16,0 0-16,0 0 15,-33 33-15,33-33 0,0 33 16,0-33-16,0 66 16,0-33-16,-34 0 0,34 0 15,0 1-15,0 32 0,0-33 16,0 33-16,33 0 0,-33 0 16,33 0-16,-33 1 15,33-1-15,0 0 0,0 0 16,0 0-16,0 0 0,0 0 15,33-33-15,33 1 16,-33-1-16,33 0 0,0 0 16,1 0-16,-1 0 0,33-33 15,0 0-15,0-33 16,1-33-16</inkml:trace>
  <inkml:trace contextRef="#ctx0" brushRef="#br0" timeOffset="20003.93">9955 17330 0,'-66'-33'0,"66"66"46,0 0-30,0 0-16,0 33 0,0 1 16,0 32-16,0-33 0,-33 33 15,33-33-15,-33 1 16,33-1-16,0 33 0,0-66 16,0 33-16,0 0 15,0 0-15,0-33 0,0 1 16,0-1-16,0 0 0,0 0 15,0-66 17,0-33-17,0 32-15,0-32 0,0 0 16,0 33-16,33-33 16,-33 0-16,33 0 0,-33 33 15,33-34-15,0 34 0,0 0 16,0 33-16,0 0 15,-33-33-15,33 33 0,-33 33 16,33 0-16,0 34 16,-33-34-16,33 0 15,-33 33-15,34-33 16,-34 33-16,0-33 0,0 0 16,0 0-16,33 0 0,-33 0 15,0 0-15,0 1 16</inkml:trace>
  <inkml:trace contextRef="#ctx0" brushRef="#br0" timeOffset="20635.22">10848 17926 0,'0'-34'0,"0"68"0,0-101 15,0 34 1,-33 33-16,33-33 16,-33 33-16,0-33 15,0 0 1,0 33-1,-1 0-15,1 0 16,0 33-16,0 0 0,0 0 16,0 0-16,33 0 0,-33 1 15,33 32-15,0-33 16,0 0-16,0 0 0,0 33 16,0-33-16,33 33 0,-33-33 15,33 0-15,0 0 16,0 1-16,0-34 0,0 33 15,1-33-15,-1 0 0,0 0 16,0 0-16,0-33 16,0-34-1,0 34-15,0-33 0,0 0 16,0 0-16,0 33 16,-33-33-16,0 33 0,0 0 15,0-1-15,0 1 16,0 0-16,-33 33 15,33 33 32,0 0-47,0 1 16,0 32-16,0-33 0,0 33 16,-33-33-16,33 33 0,0-33 15,0 0-15,0 0 16,33 0-16,0 0 0,0-33 15,0 0-15,34 0 16,-34 0-16,0 0 16,0 0-16</inkml:trace>
  <inkml:trace contextRef="#ctx0" brushRef="#br0" timeOffset="21044.26">11542 17892 0,'-33'-33'31,"33"0"-15,0 66 15,0 0-15,0 34-16,0-34 0,0 0 15,0 33-15,0 0 16,0-33-16,0 33 0,0-33 15,0 0-15,0 0 0,0 1 16,0-1 0,0-66 31,0-1-47,-33 1 0,33-66 15,0 33-15,0 0 0,0 33 16,33-33-16,-33 33 15,33 0-15,1-1 0,-34 1 16,33 33-16,-33-33 0,33 33 16,0-33-16,0 33 15,0 0-15,0 0 0,0 0 16,0 0-16</inkml:trace>
  <inkml:trace contextRef="#ctx0" brushRef="#br0" timeOffset="21504.16">12402 17264 0,'-66'-66'16,"66"33"-1,0 66 17,0 0-32,0 0 15,0 0-15,0 33 0,-33 0 16,33 34-16,0-34 0,0 0 16,0 0-16,-33 0 15,33 0-15,-33 1 0,33-1 16,0 0-16,0 0 0,0-33 15,0 33-15,0-33 16,0 0-16,0 0 0,0 0 16,0 1-16,0-1 15,33 0-15,-33 0 0,0 0 16,33-33-16,-33 33 16,33-33-1,0 0 1,0 0-16,0-33 15,0 0 1,1 0-16,32-33 0,-33-1 16</inkml:trace>
  <inkml:trace contextRef="#ctx0" brushRef="#br0" timeOffset="21726">12336 17892 0,'0'0'0,"-99"0"32,66 0-32,66 0 47,33 0-32,0 0-15,67 0 16,-34 0-16,0-33 0,0 33 15</inkml:trace>
  <inkml:trace contextRef="#ctx0" brushRef="#br0" timeOffset="22275.95">13824 17033 0,'0'-34'0,"0"101"31,-33-1-31,0 33 0,0 0 16,0 0-16,0 34 16,0-1-16,0 33 0,0-32 15,-33 32-15,33-33 0,0 34 16,-34-34-16,1 0 16,33 34-16,-33-34 15,0-33-15,33-33 0,33-33 16,-33-33-16,66 0 31,-33-33-31,33 33 16,33-66-1,0 0-15</inkml:trace>
  <inkml:trace contextRef="#ctx0" brushRef="#br0" timeOffset="23203.26">14519 17959 0,'33'-166'0,"-132"133"32,66 0-32,0 33 0,0 0 0,0 0 15,-1 0-15,1 0 0,0 33 16,0-33-16,0 33 15,33 0-15,-33 0 0,0 0 16,33 1-16,-33 32 0,33-33 16,0 0-16,0 33 15,0-33-15,0 0 0,0 0 16,33 0-16,-33 0 0,33-33 16,0 33-16,0-33 15,33 0-15,-33-33 0,34 33 16,-34 0-16,0-33 0,33 0 15,-33 0-15,0 0 16,0 0-16,-33 0 16,0 0-16,0 0 0,0-33 15,0 33-15,0-1 16,-33 34 0,33 34 46,0-1-62,0 33 16,0 0-16,33 33 0,-33 0 15,33 1-15,-33-1 0,0 0 16,33 33-16,-33-33 16,0 34-16,0-34 0,0 0 15,0 0-15,0-32 0,-33 32 16,33-33-16,-66 0 15,33 33-15,-33-33 16,33 1-16,-33-34 0,33-33 16,-34 0-16,1 0 0,33 0 15,-66-33-15,33 0 16,33-34-16,-33 34 16,33-33-16,-1 0 0,1 0 15,33 33-15</inkml:trace>
  <inkml:trace contextRef="#ctx0" brushRef="#br0" timeOffset="23610.1">14850 18091 0,'0'0'0,"0"-165"0,0 198 32,0 0-17,0 33-15,0 0 16,33 0-16,-33 0 0,33 33 16,-33-32-16,0-1 0,0 0 15,33 0-15,-33 0 16,0-33-16,-33-33 15,33 33-15,0-66 32,0-33-17,0 0 1,0 0-16,0-33 0,0 32 16,33-32-16,0 33 0,0 0 15,0 0-15,0 0 0,0 66 16,0-33-16,34 33 15,-34 0-15,0 0 0</inkml:trace>
  <inkml:trace contextRef="#ctx0" brushRef="#br0" timeOffset="24256.29">15974 17926 0,'-132'0'0,"99"0"0,-66-34 16,66 34-1,-1 0-15,1 0 0,0 0 16,0 0 0,0 0-16,33 34 0,-33-34 15,33 33-15,-33 0 0,33 33 16,0-33-16,-33 33 16,33 0-16,0-33 0,0 33 15,0-33-15,0 1 0,33 32 16,-33-33-16,33 0 0,0 0 15,0-33 1,0 0-16,33 0 0,-32 0 16,-1 0-16,0-33 0,0 0 15,0 0-15,0 0 16,0-34-16,0 34 0,0-33 16,-33 33-16,0-33 15,0 33-15,0 0 0,0 0 16,0 0-16,-33 33 15,33 33 32,0 0-31,0 33-16,0-33 16,0 0-16,0 0 0,0 0 15,0 0-15,33 0 0,0 1 16,0-1-16,33-33 15,1 0-15,-34 0 0,33 0 16,-33 0-16,0 0 0</inkml:trace>
  <inkml:trace contextRef="#ctx0" brushRef="#br0" timeOffset="24969.73">16570 17959 0,'-34'-33'0,"68"66"0,-68-100 0,1 67 15,33-33 1,0 66-16,-33-33 16,66 0-1,-33 34 1,0-1-16,0 33 16,0 0-16,-33 99 31,33 199-31,-33-298 15,33 33-15,0 1 0,0-1 16,0-33-16,0 33 0,-33 0 16,33-32-16,0 32 15,0-33-15,0 0 16,0-33-16,0 0 0,0 0 16,0-99 30,0 33-46,0-33 16,0-33-16,0 33 0,0-34 16,0 1-16,0 0 0,0 0 15,0-1-15,0-32 16,0 33-16,0 33 0,33-33 16,-33 32-16,0 34 0,33-33 15,-33 0-15,33 33 16,-33 0-16,0 0 0,33 0 15,-33 0-15,0 0 0,34 0 16,-1 33 0,0-33-16,0 33 15,0 0-15,0 0 0,0 0 16,0 0-16,33 0 16,-33 0-16,33 0 0,-33 33 15,1-33-15,-1 33 0,0 0 16,-33 0-16,0 33 15,0-33-15,-33 33 16,0 0-16,-34 0 0,34-32 16,-33-1-16,0 0 15,33-33-15,-33 33 16,0-33-16,33 0 0,0 0 16,-1-33-16,1 33 0,0-33 15,33 0-15,0-1 16,0 1-16,33-33 0</inkml:trace>
  <inkml:trace contextRef="#ctx0" brushRef="#br0" timeOffset="25611.1">17363 17363 0,'-33'-165'0,"33"198"32,0 0-1,0 0-31,0 33 0,0 0 16,0 34-16,0-1 0,0 0 15,0 0-15,0 1 16,0-1-16,0 0 0,0 0 15,0 0-15,0 1 0,0-34 16,0-33-16,0 33 16,0-33-16,0-66 62,0-33-62,0 33 0,0-33 16,0-1-16,0 1 15,0 0-15,0 33 0,0 0 16,33 0-16,-33 0 0,33 0 16,-33 0-1,33 33-15,0-33 0,1 33 16,-1 0-16,0 0 16,0 0-1,-33 33-15,33-33 16,-33 33-16,0 0 15,33 33-15,-33-33 0,33 33 16,0 0-16,-33 1 0,33-34 16,-33 0-16,0 0 0,0 0 15,33-33-15,0 0 16,0 0 0,0-33-1,34-33-15,-1 33 16,-33-1-16,33 34 0,0-33 15,-33-33-15,-33 0 0</inkml:trace>
  <inkml:trace contextRef="#ctx0" brushRef="#br0" timeOffset="25773.62">18488 18025 0,'33'0'15,"-66"0"-15,33 0 0</inkml:trace>
  <inkml:trace contextRef="#ctx0" brushRef="#br0" timeOffset="29897.47">8897 20108 0,'0'0'0,"0"33"78,0 0-78,-33 1 0,33 65 15,-34-33-15,34 33 0,0 0 16,0-32-16,0 32 16,0 0-16,0 0 0,0 0 15,0 1-15,0-34 16,0 33-16,0-33 0,0 0 15,34 33-15,-34-65 0,0 32 16,0-33 0,0-66 15,0 0-31,0-34 0,0 1 16,0 0-16,0-33 15,0 33-15,0-33 0,0 32 16,0-32-16,0 0 0,0 33 15,0-33-15,0 33 16,0-1-16,0-32 0,0 33 16,0 0-16,0 0 0,33 33 15,-33 0-15,33-34 16,0 34-16,-33 0 0,33 0 16,0 33-16,-33-33 0,33 33 15,0-33-15,0 33 16,0 0-16,0 0 0,33 33 15,-33-33-15,34 33 0,-34 0 16,0 0-16,33 0 16,-33 0-16,0 34 0,-33-1 15,33 0-15,-33 0 0,0-33 16,0 33-16,0 0 0,0-32 16,-33 32-16,0-33 15,0 0-15,-33 0 0,0 0 16,33-33-16,-34 33 0,34-33 15,-33 0-15,33 0 16,-33 0-16,33 0 0,-33-33 16,33 33-16,0-33 15</inkml:trace>
  <inkml:trace contextRef="#ctx0" brushRef="#br0" timeOffset="30989.31">10054 20902 0,'0'-33'16,"0"66"46,0 0-62,0 0 0,0 33 16,0 1-16,-33-1 0,33 0 15,0 0-15,0-33 16,0 33-16,0-33 0,0 0 16,33 0-16,-33 0 0,0 1 15,0-68 63,0 1-62,0 0-16,0-33 0,0 0 16,-33 33-16,33-33 15,0 33-15,0 0 0,0-33 16,0 32-16,0 1 0,0 0 16,0 0-16,0 0 15,33 0-15,0 33 0,-33-33 16,33 33-16,0-33 0,0 33 15,1 0-15,-1 0 16,0 0-16,0 0 0,0 0 16,0 0-16,0 33 15,-33 0-15,33 0 16,-33 33-16,0-33 0,0 34 16,33-1-16,-33-33 0,-33 0 15,33 0-15,-33-33 16,33 33-16,-33-33 0,0 0 15,33-33 32,0 0-47,0 0 16,0 0 0,33 33 30,0 0-46,-33 33 16</inkml:trace>
  <inkml:trace contextRef="#ctx0" brushRef="#br0" timeOffset="31449.1">11245 21001 0,'0'-33'0,"-33"33"0,0-66 31,0 33-31,-1 0 16,1 0 0,0 33-16,0-33 0,0 33 15,0 0-15,0 0 16,0 33-16,0-33 15,0 33-15,0 0 16,33 0 0,0 0-16,0 33 0,0-33 15,0 0-15,0 34 0,0-34 16,0 0-16,33 33 0,-33-33 16,33-33-16,0 33 15,0 0-15,0-33 16,0 0-16,0 0 15,0 0 1,0-33-16,34 0 0,-34-33 16,0 33-16,0-33 0,-33 33 15,0-1-15,0 1 16,0 0 0,0 0-1</inkml:trace>
  <inkml:trace contextRef="#ctx0" brushRef="#br0" timeOffset="32091.66">11443 20141 0,'0'0'0,"0"-33"0,-33 0 15,0 33-15,33-33 0,-33 66 47,33 0-31,33 0-16,-33 34 0,0-34 15,33 66-15,-33-33 16,0 33-16,33-33 0,-33 34 16,0-1-16,0-33 0,33 33 15,-33-33-15,0 0 16,0 1-16,33-1 0,-33-33 15,0 0-15,0 0 0,0-66 63,0 0-47,0 0-16,-33-33 15,33-1-15,0 34 0,0 0 16,0 0-16,0 0 15,0 0-15,33 0 0,-33 0 16,33 0-16,1 0 16,-1 33-1,0-33-15,0 33 0,0 0 16,0 33-16,0-33 16,0 33-1,-33 0-15,33 33 16,-33-33-16,33 33 0,-33 34 15,0-34-15,0 0 16,0-33-16,-33 33 0,0-33 16,33 33-16,-33-66 0,0 33 15,0-33 1,0 0-16,0 0 16,-33 0-16,32-33 15,1 0-15,33 0 0,-33-33 16,33 33-16</inkml:trace>
  <inkml:trace contextRef="#ctx0" brushRef="#br0" timeOffset="32938.01">12535 20968 0,'0'-33'0,"0"0"31,0 0-31,0 0 16,-33 0-1,-1 0-15,1 66 32,0-33-32,0 33 0,0 0 15,0 0-15,0 33 16,0-33-16,33 0 0,-33 0 15,33 34-15,0-34 0,0 0 16,0 0-16,0 0 16,0 0-16,0 0 0,33 0 15,0 0-15,0-33 0,0 0 16,0 0 0,0 0-16,0 0 15,0 0-15,34-33 0,-34 0 16,33 0-16,-33 0 15,-33 0-15,33 0 0,-33 0 16,0 0-16,33 33 16,-66-33-16,33-1 15,0 1-15,-33 0 16,33 0 0,-33 33-16,33 33 46,0 0-46,0 0 0,0 1 16,0-1-16,0 0 16,33 0-16,0 0 15,-33 0-15,66-33 16,-33 0-16,33 0 0,1 0 16,-1 0-16,-33 0 0</inkml:trace>
  <inkml:trace contextRef="#ctx0" brushRef="#br0" timeOffset="33638.17">13262 20406 0,'-66'-232'0,"66"266"47,0-1-31,0 0-16,0 0 15,0 0-15,0 0 16,0 66-16,33-33 16,-33 34-16,33-34 0,-33 33 15,0 0-15,0-33 16,0 33-16,0-32 0,33-34 15,-33 33-15,0-33 0,0 0 16,0 33-16,0-33 16,0 0-16,33-33 15,-33-33 32,0 0-31,0 0-16,0-33 15,0 0-15,0 0 0,0-1 16,0 34-16,33 0 0,-33 0 16,0 0-16,0 0 15,34 33-15,-34-33 16,33 33-16,0-33 16,0 33-16,0 0 0,0 0 15,0 0-15,0 0 16,0 0-16,0 0 0,0 0 15,-33 33-15,0 0 16,0 0-16,0 33 16,0 0-16,33 1 0,-33-1 15,0 0-15,0 0 0,-33 0 16,33-33-16,-33 0 16,0 0-16,0 0 15,0-33-15,0 34 0,-33-34 16,33 0-1,0 0-15,0-34 16,-1 1-16,34 0 0,-33 0 16,33 0-16</inkml:trace>
  <inkml:trace contextRef="#ctx0" brushRef="#br0" timeOffset="33994.14">14023 20968 0,'33'-66'0,"-66"66"16,33 33 30,0 0-30,0 33-16,0-33 0,0 34 16,0-1-16,0-33 15,0 33-15,0-33 0,0 33 16,0-33-16,0 0 0,0 0 16,0-66 46,0 0-62</inkml:trace>
  <inkml:trace contextRef="#ctx0" brushRef="#br0" timeOffset="34156.81">13990 20704 0,'-33'-100'0,"66"200"0,-99-200 0,66 67 15,0 0 1,-33 33-16,33 33 16,33-33-1,-33-33-15,33 33 0</inkml:trace>
  <inkml:trace contextRef="#ctx0" brushRef="#br0" timeOffset="34493.98">14321 20307 0,'0'0'0,"-67"-66"31,67 99 32,0 0-63,0 33 0,0 33 15,0-33-15,0 34 0,0-34 16,0 33-16,0-33 16,0 0-16,0 33 0,0-32 15,0-1-15,0-33 0,33 33 16,-33-33-16,0 0 16,0 0-16,0 0 15,0 0-15,34-33 16,-1 0-1,0 0-15,0 0 16</inkml:trace>
  <inkml:trace contextRef="#ctx0" brushRef="#br0" timeOffset="34807.39">14552 21034 0,'0'0'0,"0"-33"15,-33 33-15,33-33 16,0 66 47,0 0-63,0 34 15,0-34-15,0 0 0,0 33 16,0-33-16,0 33 15,0-33-15,0 0 0,0 0 16,0 0-16,0 0 16,33-33-16,-33-33 31,0 0-15</inkml:trace>
  <inkml:trace contextRef="#ctx0" brushRef="#br0" timeOffset="34980.25">14585 20770 0,'-99'-66'0,"198"132"0,-198-165 32,99 66-1,33 33-16</inkml:trace>
  <inkml:trace contextRef="#ctx0" brushRef="#br0" timeOffset="35329.94">15048 20373 0,'-33'0'0,"-33"-33"15,33 33-15,33 33 63,0 33-63,0 33 0,0 1 16,0-1-16,0-33 0,0 33 15,0 0-15,0-33 16,0 34-16,0-34 0,0 0 15,0 0-15,0 0 0,0-33 16,0 0-16,0 0 16,0 1-16,0-68 62,0 1-62</inkml:trace>
  <inkml:trace contextRef="#ctx0" brushRef="#br0" timeOffset="36228.5">14784 21101 0,'0'0'0,"-33"-67"31,-1 67-31,68 0 16,-1 0-1,33 0 1,-33 0-16,0 0 16,33 0-16,-33-33 0,33 33 15,0-33-15,-33 33 16,1-33-16,-1 33 0,0 0 16,0 0-16,-33-33 0,33 33 31,-66 0-16,33 33 17,0 33-17,0-33-15,0 0 16,0 1-16,0 32 0,33-33 16,-33 0-16,0 0 15,0 0-15,33-33 0,0 0 16,0 0-1,0 0-15,0 0 16,33 0-16,0-33 0,1 0 16,-34 33-16,0-33 0,-33 0 15,0 0-15,0 0 16,0-1-16,0 1 0,0 0 16,0 0-16,0 0 0,0 0 15,0 0 1,-33 33 15,66 0-15,-33 33-1,0 0-15,0 0 16,0 66-16,0-32 16,0 32-16,0-33 0,0 33 15,0 0-15,0 1 0,0-1 16,33 33-16,-33-33 0,33 34 15,-33-34-15,33 0 16,-33 0-16,0 1 16,33-34-16,-33 0 0,0 0 15,0 0-15,0-33 16,0 0-16,0 0 0,0 0 16,-33-33 30,0-33-30,0 0-16,-33 0 16,33-33-16,0 33 0,-1-33 15,1 0-15,0-67 16,33 1-16,-33 0 16,33-34-16,33 34 0,-33-33 15,33 32-15,0 34 0,34 33 16,-1 0-16,33 0 15,-33 33-15</inkml:trace>
  <inkml:trace contextRef="#ctx0" brushRef="#br0" timeOffset="36571.53">17132 20307 0,'0'0'0,"66"-166"0,-66 133 0,0 0 16,0 66 15,-33 33-15,0 1-16,0 32 0,0 33 15,-34 0-15,34 1 16,-33 65-16,33-32 0,-33 32 15,0 0-15,33-32 16,-33-1-16,33-66 0,33-33 16,-33-32-16,33-1 15,-34-33-15,34 33 0,-33-33 16,33-66 15</inkml:trace>
  <inkml:trace contextRef="#ctx0" brushRef="#br0" timeOffset="37516.25">18355 20406 0,'-33'-66'16,"0"33"-16,0 33 0,0 0 16,0-33-1,33 66-15,-33-33 0,0 33 16,0 33-16,0-33 16,0 0-16,0 0 0,0 33 15,33-33-15,-33 34 0,33-34 16,-34 33-16,34 0 15,0-33-15,0 33 0,0-33 16,0 0-16,34-33 0,-34 33 16,33-33-16,0 0 15,0 0-15,0 0 0,0 0 16,-33-33-16,33 33 0,0-33 16,0 33-1,0 0-15,0 0 0,0 0 16,0 0-16,0 0 0,1 0 15,-1 0-15,0 33 16,0 0-16,-33 34 16,33-1-16,0 0 0,-33-33 15,0 33-15,0-33 16,0 33-16,-33-33 0,33 0 16,-33 34-16,0-34 0,0 0 15,-34 0-15,34 0 16,0-33-16,0 0 0,0 0 15,0-33-15,0 0 0,0 0 16,0 0-16,0-1 0,33 1 16,0 0-16,0 0 15,33 33 32,-33 33-47,33-33 16,0 33-16,-33 0 15,33 1-15,0-34 0,0 33 16,0 0-16,0 0 0,0-33 16,1 0-16</inkml:trace>
  <inkml:trace contextRef="#ctx0" brushRef="#br0" timeOffset="37855.11">18918 20505 0,'0'-132'0,"0"264"0,0-297 15,0 198 32,0 0-47,0 0 0,0 33 16,33-33-16,-33 67 15,33-34-15,-33 0 0,33 33 16,-33-33-16,0 33 0,0 1 16,0-34-16,0 33 15,0-33-15,33 0 0,-33 0 16,0-33-16,0 34 0,0-34 16,0 0-16,0 0 15</inkml:trace>
  <inkml:trace contextRef="#ctx0" brushRef="#br0" timeOffset="38060.28">18818 21233 0,'0'0'0,"-33"0"16,0 0-16,33-33 0,-33 33 15,33-33 17,33 33-32,0 0 0,0 0 15,34 0-15,32-33 0,0 33 16,0-33-16,1 33 0,-1 0 16,-33-34-16</inkml:trace>
  <inkml:trace contextRef="#ctx0" brushRef="#br0" timeOffset="38608.58">19778 21134 0,'0'0'0,"-33"0"31,33-33-31,0-1 16,-34 1-16,1 0 16,0 0-16,0 33 15,0-33 1,0 33-16,0 0 15,0 33-15,0-33 0,0 0 16,33 33-16,-33 0 0,0 0 16,33 1-16,-33-1 15,33 0-15,0 33 0,0-33 16,0 33-16,0-33 0,0 33 16,0-33-16,33 0 15,0 0-15,0 1 16,0-34-16,0 33 0,0-33 15,33 0-15,-33 0 16,0 0-16,0 0 0,-33-33 16,33-1-16,-33 1 15,34 0-15,-34 0 16,33-33-16,-33 33 0,0-33 16,0 0-16,0 33 0,0 0 15,0 0 1,-33 33-16,33 33 0,0 0 47,0 0-47,0 0 15,0 0-15,0 0 0,0 0 16,0 0-16,0 0 16,0 0-16,33 0 0,33-33 15,-33 33-15,33-33 0,0 0 16,33 0-1,-33-33-15,-32 33 0</inkml:trace>
  <inkml:trace contextRef="#ctx0" brushRef="#br0" timeOffset="39007.54">20373 20439 0,'-66'-165'16,"132"330"-16,-132-363 0,66 231 63,0 0-63,0 0 0,0 33 15,0 0-15,0 33 0,0-32 16,0 32-16,0-33 15,0 33-15,0 0 0,0-33 16,0 1-16,0 32 0,33-66 16,-33 33-16,0-33 15,0 0-15,0 0 0,33 0 16,-33 0-16,0 0 16,33-33-16,0 0 15,0 0 1,0 0-16,0 0 0,0 0 15,0 0-15,0 0 16,1 0-16,-34-33 0,33-33 16</inkml:trace>
  <inkml:trace contextRef="#ctx0" brushRef="#br0" timeOffset="39296.64">20406 21034 0,'0'0'0,"-99"-33"0,66 0 0,66 33 47,33-33-31,33 33-1,0-33-15,1 33 0,-34-33 16,0 33-16,0-33 0,-33 33 16,0 0-1</inkml:trace>
  <inkml:trace contextRef="#ctx0" brushRef="#br0" timeOffset="41449.35">27682 6383 0,'33'33'0,"-33"-66"31,0 0 0,-33 0-15,0 33-16,0 0 0,0-33 16,0 33-16,0-33 0,0 33 15,0 0-15,-1 0 16,-32 0-16,33 0 0,0 33 15,-33-33-15,33 33 0,0 0 16,0 0 0,-33 0-16,33 0 0,-1 33 15,34-33-15,-33 34 0,0-34 16,33 33-16,0 0 16,0 33-16,0-33 0,0 0 15,0 1-15,33-1 0,0 0 16,1 33-1,32-33-15,0 33 0,0-32 16,-33-1-16,33-33 0,-33-33 16,0 33-16,34-33 15,-34-33-15,0 33 0,0-33 16,0 0-16,33-33 0,-33 32 16,0-32-16,0 0 15,0 0-15,-33 0 0,33 0 16,-33 0-16,0-34 0,0 34 15,0 0-15,0-33 0,0 33 16,0 0-16,0 33 16,-33-1-16,33 1 0,0 0 15,-33 33-15,33 33 32,0 0-32,0 1 15,0-1-15</inkml:trace>
  <inkml:trace contextRef="#ctx0" brushRef="#br0" timeOffset="41764.18">27351 7045 0,'-33'0'0,"66"0"31,0 0-31,0 0 16,34 33-16,-1 0 0,33 33 15,-33 0-15,0 0 16,0-33-16,1 33 0,-1-33 16,-33 34-16,0-34 0,0-33 15,0 33-15,0-33 16,-33 33-16,33-33 15,-66 0-15,33-33 32</inkml:trace>
  <inkml:trace contextRef="#ctx0" brushRef="#br0" timeOffset="42329.9">28343 6945 0,'0'-33'0,"0"66"0,-33-99 15,0 66 1,33-33 0,0 66-1,0 0 1,0 0-1,0 33-15,0-32 0,0-1 16,0 33-16,0 0 16,0 0-16,0-33 0,0 0 15,0 0-15,33 0 0,-33 0 16,33-33-16,-33 33 16,34-33-16,-1 0 0,0 0 15,0 0-15,0 0 0,0 0 16,33 0-16,-33 0 15,0-33-15,0 0 0,0 0 16,-33 0-16,0 0 0,0 0 16,0-33-16,0 33 15,0 0-15,0-33 0,0 33 16,0-1-16,0 1 0,-33 0 16,33 0-1,-33 33-15,33 33 16,-33-33-1,33 33 1,0 0-16,0 34 16,0-34-16,33 33 0,-33-33 15,33 33-15,0-33 16,0 33-16,1-33 0,-1 0 16,0 34-16,0-34 0,33 0 15,-33-33-15,0 0 0</inkml:trace>
  <inkml:trace contextRef="#ctx0" brushRef="#br0" timeOffset="42878.9">29236 6978 0,'0'0'0,"-33"0"0,0 0 16,0-33-1,33 66 17,0 0-17,0 1-15,33-1 16,-33 0-16,33-33 0,-33 33 16,33 0-16,1-33 0,-1 0 15,0 0-15,0 0 16,0 0-16,0 0 15,0 0-15,0 0 16,-33-33 0,0 0-16,0 0 15,0 0-15,0-1 0,0 1 16,-33 0 0,0 33-16,0-33 15,0 33-15,0 0 16,0 0-16,0 0 15,-1 0-15,34 33 0,-33-33 16,0 33-16,33 0 0,-33 1 16,33-1-16,0 33 15,0-33-15,-33 0 0,33 0 16,0 0-16,0 0 0,33 0 16,-33 0-16,0 0 0,33 0 15,0 0-15,0-33 16,34 34-16,-34-34 0,33 0 15,-33 0-15,66 0 0,-33-34 16,0 34-16,1-33 16</inkml:trace>
  <inkml:trace contextRef="#ctx0" brushRef="#br0" timeOffset="43614.18">30328 6813 0,'-66'-33'16,"33"33"0,0 0-16,-1 0 15,34 33-15,-33-33 0,33 33 16,-33 0-1,0 0 1,33 33-16,-33-33 0,0 1 16,33-1-16,0 0 0,33-33 62,0 0-46,0 0-16,0 0 15,0 0-15,1 0 0,-1 0 16,0 0-16,0 0 16,0 0-16,0 0 0,0 0 15,0 0 1,0 0 0,-33 33-16,33 0 15,-33 0-15,0 0 16,33 0-16,-33 0 0,0 0 31,0 0-31,-33 33 0,0 1 16,0-34-16,0 0 0,-33 0 15,33 0-15,-33-33 16,33 0-16,-1 0 0,1-33 16,0 0-16,33 0 15,-33 0 1,33-1-16,0 1 0,33 0 15,0 33 1,0 0 0,1 0-1,-1 33 1,0-33-16,-33 33 16,33 1-16,-33-1 0,33 0 15,-33 0-15,33-33 0,-33 33 16,33-33 15</inkml:trace>
  <inkml:trace contextRef="#ctx0" brushRef="#br0" timeOffset="44008.96">30890 6383 0,'-33'-165'15,"0"165"1,33 33 15,0 0-31,0 33 16,33 0-16,-33 0 15,0 0-15,0 34 0,33-34 16,-33 33-16,0 0 0,0-33 16,0 34-16,0-1 15,33-33-15,-33 0 0,0-33 16,0 33-16,0-33 0,0 0 16,0 1-16,0-1 15,33-33 1,-33 33-16,-33-33 15</inkml:trace>
  <inkml:trace contextRef="#ctx0" brushRef="#br0" timeOffset="44512.01">30692 7078 0,'-33'0'0,"66"0"31,0 0-15,0 0-16,33 0 15,0 0-15,0 0 0,0 0 16,1 0-16,-1 0 0,-33-33 15,0 33-15,-33 33 141,0 0-125,0 33-16,0-33 0,0 33 15,0-33-15,33 33 0,-33 0 16,0-33-16,0 1 16,0-1-16,33 0 15</inkml:trace>
  <inkml:trace contextRef="#ctx0" brushRef="#br0" timeOffset="44657.93">31254 6681 0,'0'0'0,"0"-33"0,33 66 47,0 0-47</inkml:trace>
  <inkml:trace contextRef="#ctx0" brushRef="#br0" timeOffset="45141.07">31948 7144 0,'34'0'16,"-68"0"-16,68-33 16,-34 0-1,0 0-15,0-1 16,-34 1-16,1 0 15,0 0-15,0 33 0,0 0 16,0-33-16,0 33 16,0 0-16,0 0 0,0 0 15,0 0-15,0 33 0,0-33 16,33 33-16,0 0 16,-34 0-16,34 1 15,0-1-15,0 0 16,0 33-16,-33-33 0,66 0 15,-33 0-15,0 0 0,34 0 16,-34 0-16,33 0 16,0 0-16,0 0 0,0-33 15,0 34-15,0-34 0,0 0 16,0-34-16,0 34 16,0-33-1,0 0-15,-33 0 16,33-33-16,-33 33 0,0 0 15,0 0 1,0 0-16</inkml:trace>
  <inkml:trace contextRef="#ctx0" brushRef="#br0" timeOffset="45731.52">32147 7111 0,'66'-66'32,"-66"32"-32,0 68 62,0-1-46,33 0-16,-33 0 0,0 33 15,33 0-15,-33 0 16,33 0-16,-33 0 0,0-32 16,0 32-16,0-33 0,0 0 31,33-33-31,-33-33 31,0 0-15,-33-33-16,33 32 15,0-32-15,0 0 0,-33 33 16,66-33-16,-33 33 16,33 0-16,0-33 0,0 33 15,1 0-15,-1-1 0,33 1 16,-33 33-16,0-33 16,0 33-16,0 0 0,0 0 15,-33 33-15,33-33 0,0 33 16,-33 1-1,33-1-15,-33 0 0,0 0 16,0 0-16,33 33 0,-33 0 16,0-33-16,0 33 15,0-33-15,0 0 16,33-33-16,-33 34 31,0-1-15,0 0-1</inkml:trace>
  <inkml:trace contextRef="#ctx0" brushRef="#br0" timeOffset="48007.44">34594 6085 0,'0'-33'16,"0"0"-16,-33 0 16,33 0 15,0 66-15,0 33-1,0 0-15,0 1 16,0 32-16,0 0 0,0 0 15,0 34-15,0-34 0,0 33 16,33-33-16,-33 1 16,0-1-16,0 0 0,0 0 15,33-33-15,-33 0 0,0-32 16,0-1-16,0-66 62,0-1-62,0 1 16,-33 0-16,33-33 0,-33 0 16</inkml:trace>
  <inkml:trace contextRef="#ctx0" brushRef="#br0" timeOffset="48192.32">34164 6978 0,'0'0'0</inkml:trace>
  <inkml:trace contextRef="#ctx0" brushRef="#br0" timeOffset="48922.47">34925 6945 0,'0'0'0,"33"0"16,-33 33 62,0 0-78,0 1 16,0-1-16,0 0 0,0 0 15,0 0-15,0 0 16,33 0-16,0 0 16,0-33-16,0 0 15,0 0 1,1 0-16,-1 0 0,0 0 15,0-33-15,0 0 16,-33 0-16,33 0 16,-33-33-16,33 33 0,-33-1 15,0 1-15,0 0 0,0 0 16,0 0-16,0 0 0,-33 0 31,33 66-31,0 0 47,0 0-31,0 33-16,0 1 0,0-1 15,0 0-15,0 0 16,33 33-16,-33-33 0,0 0 16,33 1-16,-33 32 0,0-33 15,0 0-15,0 0 16,0 34-16,33-34 0,-33 0 15,0 0-15,0 0 0,0-33 16,-33 0 0,33 0-16,-33 0 0,0 0 15,33 1-15,-33-34 0,0 0 16,0 0-16,0 0 16,0-34-1,-1 1-15,34-33 0,-33 33 16,33-33-16,-33 0 15,33 0-15,0 0 0,0-34 16,0 34-16,33 0 0,0-33 16,1 33-16,-1 0 0,33-1 15,33 1-15,-33 0 16,-33 0-16,33 0 0</inkml:trace>
  <inkml:trace contextRef="#ctx0" brushRef="#br0" timeOffset="49546.31">35851 7011 0,'33'-33'16,"-33"0"-1,0 66 32,0 34-47,0-1 16,0 0-16,0 33 15,0 0-15,0 0 0,0 1 16,0-1-16,0 0 0,0 0 16,0 1-16,0-34 15,0 33-15,0-66 0,0 33 16,0-33-16,0 0 16,0 0-1,0-66 1,0 0-1,-33-33-15,33 0 16,-33 0-16,33-33 0,-33 32 16,33-32-16,0 33 0,0-33 15,0 33-15,0-34 16,0 1-16,0 33 0,0-33 16,0 33-16,0 0 0,33 33 15,-33-1-15,33 1 16,0 0-16,0 33 15,0 0-15,0 0 16,0 0-16,0 0 16,1 0-16,-1 0 0,0 33 15,-33 0-15,33-33 0,0 34 16,0-1-16,-33 33 0,33-33 16,-33 0-16,33 33 15,-33-33-15,0 0 0,-33 0 16,33 33-16,-33-33 15,-33-33-15,33 34 0,0-34 16,0 0-16,-1 33 0,1-33 16,0-33-16,0 33 0,0 0 15,33-34-15,0 1 16,0 0-16</inkml:trace>
  <inkml:trace contextRef="#ctx0" brushRef="#br0" timeOffset="50171.37">36612 7045 0,'0'-34'0,"0"68"0,-33-101 16,0 34-1,33 66 16,0 0-15,0 1-16,0-1 16,33 0-16,-33 0 0,33 0 15,0-33-15,-33 33 16,33-33-16,0 0 0,0 0 16,0 0-16,0 0 15,0 0-15,0-33 31,0 0-31,-33-33 0,33 33 16,-33-1-16,0 1 16,0-33-16,0 33 0,-33 0 15,33 0-15,-33 0 16,33 0-16,-33 33 16,0 0-16,0 0 15,0 33-15,0 0 16,0 0-16,0 33 15,0-33-15,0 33 0,0 1 16,33-1-16,-34 0 16,34 0-16,0 0 0,0 0 15,0-33-15,0 0 0,34 1 16,-1-1-16,0 0 0,33-33 16,-33 0-16,33 0 15,0-33-15,0 33 0,1-33 16,-1-1-16,-33 34 0,0-33 15,0 33-15,0-33 16,-33 66-16,0 0 31,0 1-31,0-1 16</inkml:trace>
  <inkml:trace contextRef="#ctx0" brushRef="#br0" timeOffset="51285.15">26326 8103 0,'-33'33'16,"99"-33"77,33 0-93,67 0 16,32 0-16,34 0 16,32 0-16,-32 0 15,-1 0-15,1 0 0,-34 0 16,34 0-16,-1 0 0,34-33 15,32 33-15,-32 0 16,66 0-16,-1 0 16,67 0-16,33-33 0,-33 33 15,0-33-15,-33 33 16,0-33-16,-34 0 0,67 33 16,0-33-16,33-1 15,-33 34-15,-66-33 16,-34 33-16,-32-33 0,-34 33 15,-65 0-15,-1 0 0,1 33 16,-34-33-16,-66 0 16,0 0-16,0 0 0,-33 0 15,-33 33 79,0 1-78,0-1-1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1:59:47.6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24507 9757 0,'-33'0'15,"33"-34"1,33 34 47,0 0-48,0 0-15,0 0 31,-33 34-31,0-1 16,0 0-16,0 0 16,0 0-16,0 33 15,0 0-15,-33 0 0,33 33 16,-33 1-16,33-34 16,-33 33-16,33 33 0,0-32 15,0-1-15,0-33 0,0 33 16,33-33-16,0 33 15,0-32-15,33-1 16,1 0-16,-34 0 0,33-33 16,-33 0-16,33 0 0,-33 0 15,0 0-15,0-33 16,0 0-16,-33-33 31,0 0-31,0 0 16,-33 33 15,33 33 0,-33 33-31,33 34 16,-33 32-16,33 0 0,0-33 16,33 67-16,-33-34 15,33 33-15,0 1 0,-33-1 16,33-32-16,-33-1 0,0 0 15,0-33-15,0 1 16,0-1-16,-33 0 0,0-33 16,0 0-16,-33-33 0,0 33 15,0-32-15,0-1 16,-1-33-16,-32 0 0,33 33 16,33-33-16,-33 0 0,0 0 15,0 0-15,32 0 16,1 0-16,0 0 0,0 0 15,66-33 1</inkml:trace>
  <inkml:trace contextRef="#ctx0" brushRef="#br0" timeOffset="991.2">28740 11079 0,'-198'-132'0,"165"99"0,0 33 15,0 0-15,0-33 0,0 33 16,-34 0-16,34 0 0,0 0 16,0 33-16,0-33 15,0 33-15,0 0 0,0 0 16,0 33-16,0 1 15,33-1-15,-33 33 16,33-33-16,0 33 0,0-33 16,0 34-16,0-34 0,33 33 15,0-33-15,0 0 16,0 0-16,0-32 0,0 32 16,0-33-16,0 0 0,33 0 15,-33-33-15,34 33 16,-34-33-16,33 0 0,-33-33 15,0 33-15,0-33 0,33-33 16,-33 33-16,0-34 16,-33 1-16,33 0 0,-33 0 15,0 0-15,0 0 0,0 0 16,-33-1-16,33 1 16,-33 0-16,33 33 0,0 0 15,-33 0-15,33 0 0,0 0 16,0 66-1,33-33 1</inkml:trace>
  <inkml:trace contextRef="#ctx0" brushRef="#br0" timeOffset="1661.4">29270 11542 0,'33'-33'16,"-66"66"-16,33-99 0,-34 66 15,34 33 32,0 0-47,0 34 0,0-1 16,0 33-16,0 0 15,0 0-15,34 1 0,-34-34 16,0 33-16,0 0 0,0-33 16,0 0-16,33 1 15,-33-1-15,0 0 0,0-33 16,0 0-16,0 0 0,0 0 16,0-66 15,0 0-16,0 0 1,0 0-16,0-33 0,-33-33 16,33 32-16,-34 1 0,1-33 15,33 33-15,-33-33 16,33 33-16,-33-34 0,33 34 16,0 0-16,0 0 0,0 33 15,0-33-15,33 33 16,-33-34-16,33 67 0,0-33 15,1 0-15,-1 33 0,0 0 16,33 0-16,-33 0 0,33 0 16,-33 0-16,0 33 15,33 0-15,-33-33 0,-33 67 16,33-34-16,-33 0 16,0 0-16,0 0 0,-33 33 15,0-33-15,0 0 0,0 0 16,0-33-16,0 33 0,0-33 15,0 0-15,0 0 16,0 0-16,33-33 16,0 0-1,0 0-15,0 0 16</inkml:trace>
  <inkml:trace contextRef="#ctx0" brushRef="#br0" timeOffset="2005.41">30030 10716 0,'33'-100'0,"-66"200"0,66-233 16,-33 100 0,0 66-1,0 0 1,0 0-1,0 34-15,0-1 0,33 33 16,0-33-16,-33 66 16,33-32-16,-33 65 0,0-66 15,34 34-15,-34-34 16,0-33-16,0 0 0,33 0 16,-33-33-16,0 33 0,0-33 15,0 1 1,0-1-1,0 0-15,-33-66 16,33 0-16,-34-34 16</inkml:trace>
  <inkml:trace contextRef="#ctx0" brushRef="#br0" timeOffset="2158.07">29799 11476 0,'0'0'0</inkml:trace>
  <inkml:trace contextRef="#ctx0" brushRef="#br0" timeOffset="2448.44">29832 11476 0,'33'0'0,"33"0"16,0 0-16,33 0 15,-33-33-15,34 33 0,-34-33 16,0 33-16,-33 0 0,0 0 15,-33-33 1,0 66 31,0 0-31,0 0-16,0 0 0,0 34 15,0-34-15,0 33 16,0 0-16,33-33 0,-33 0 15,0 0-15,0 0 0,0 0 16,0 0-16,0-66 78,0 0-78</inkml:trace>
  <inkml:trace contextRef="#ctx0" brushRef="#br0" timeOffset="2585.09">30427 11046 0,'0'-33'31,"0"0"-31,0 66 0</inkml:trace>
  <inkml:trace contextRef="#ctx0" brushRef="#br0" timeOffset="3049.98">31188 11311 0,'-66'0'32,"33"0"-32,-1-33 0,1 0 15,0 33-15,0-33 16,0 33-16,33-33 0,-33 33 16,0 0-16,0 0 15,33 33 1,0 0-16,-33 0 15,0 33-15,33-33 16,0 33-16,-33-33 0,66 0 16,-33 34-16,33-34 0,-33 0 15,33 0-15,0 0 0,0-33 16,0 33-16,0 0 16,0-33-16,0 0 0,0 0 15,1 0-15,-34-33 31,0 0-31,0 0 0,33-33 16,-33 33-16,33-34 0,-33 34 16,0 0-16,0 0 15,0 0-15,0 0 16,0 0-16</inkml:trace>
  <inkml:trace contextRef="#ctx0" brushRef="#br0" timeOffset="4053.9">31386 11311 0,'66'-33'0,"-132"66"0,132-99 0,-66 33 32,0 66 14,0 0-46,0 0 16,33 0-16,-33 33 0,33 0 16,-33 34-16,0-34 15,0 0-15,0-33 0,0 0 16,0 0-16,0 0 16,0-66 30,0 0-46,0 0 16,0-33-16,34 0 0,-34-1 16,0 1-16,0 0 0,33 0 15,-33 33-15,33-33 16,0 33-16,-33 0 0,33 33 16,-33-33-16,33 33 15,0 0 1,0 33-1,0 0-15,-33 33 16,0-33-16,33 33 16,-33-33-16,33 33 0,-33 0 15,33 1-15,-33-34 0,33 0 16,-33 0-16,34 0 16,-1-33-16,-33 33 0,33-33 15,0 0 1,-33-33-1,33 33-15,0-66 0,0 33 16,0-33-16,0-1 0,0 34 16,-33-33-16,33 33 0,-33-33 15,0 0 1,0 33-16,0-33 0,0-1 16,0 34-16,-33 0 0,33 0 15,0 66 48,0 0-48,33-33-15,-33 66 0,33-32 16,0 32-16,34-33 16,-1 0-16,-33 33 0,0-33 15,0 0-15,0 0 16,-33 0-16,33 0 0,-33 0 15,0 1-15,33-34 0,-33 33 16,-33-33-16,33 33 0,-33 0 16,0-33-1,0 0 32,33-33-31,0 0-1,33 33 1,-33-33-16,33 33 16,0 0-1,-33 33 1,0 0 0</inkml:trace>
  <inkml:trace contextRef="#ctx0" brushRef="#br0" timeOffset="4625.22">28542 13064 0,'-99'0'0,"198"0"0,-264 0 16,98 0-16,34 0 0,0-33 15,0 33-15,0 0 0,0 0 16,66 0 31,0 0-47,0 0 16,66 0-16,1 0 0,32-33 15,66 0-15,67 0 0,33-34 16,32 34-1,67-33-15,33-33 0,0 33 16,-66 0-16,-66-1 0,-67 34 16,-32 0-16,-34 0 0,-33 0 15,1 0-15,-34 33 16,-66-33-16,33 33 0,-99 33 47,0 0-32,0 33-15,0-33 16,-33-33-16,-1 0 0</inkml:trace>
  <inkml:trace contextRef="#ctx0" brushRef="#br0" timeOffset="14432.27">28707 14288 0,'0'0'0,"0"33"141,0 0-141,0 33 15,33 0-15,0 0 16,1 0-16,-34 0 0,33 1 16,-33-34-16,33 33 0,0 0 15,0-33-15,0 0 0,0 33 16,0-33-16,33 0 16,-33 0-16,0-33 0,0 33 15,0-33-15,1 0 16,-1 0-16,0-33 15,-33 0 1,-33 33-16,33-33 0,0 0 16,0 0-1,-33 33-15,-1 0 16,1 33 31,33 0-32,0 0-15,0 0 16,0 0-16,0 34 0,0-34 16,0 33-16,0 0 0,0 0 15,0-33-15,33 33 0,-33 0 16,0-32-16,34 32 16,-34-33-16,0 0 0,0 33 15,0-33-15,0 0 16,0 0-16,-34 0 15,34 0-15,-33-33 16,0 33-16,0-33 16,-33 34-16,33-34 0,0 0 15,0 0-15,0 33 0,0-33 16,0 33-16</inkml:trace>
  <inkml:trace contextRef="#ctx0" brushRef="#br0" timeOffset="34845.86">30989 14684 0,'-33'0'0,"33"33"0,-33-33 0,0 0 16,0 0 0,0 0-16,0 0 0,0 0 15,0 0 17,0 34-17,0-34-15,-34 33 16,34 0-1,0 33-15,0-33 0,0 0 16,33 33-16,-33-33 0,33 0 16,0 0-16,0 0 0,0 0 15,0 1-15,33-1 16,0-33 0,0 33-16,0-33 0,0 0 15,1 0 1,-1 0-16,0 0 15,0-33-15,0 33 0,0-33 16,0 33 0,0 0-1,0 0-15,0 0 16,0 33 0,-33 0-16,33 0 0,0 0 15,-33 0-15,33 0 0,-33 0 16,34 0-16,-34 0 15,0 33-15,0-33 0,0 0 16,-34 1-16,34-1 16,-33 0-16,0 0 0,0-33 15,-33 33-15,33-33 0,0 0 16,0 0-16,0 0 0,0 0 16,0-33-16,0 33 15,0 0-15,-1-33 0,1 33 16,33-33-16,-33 33 15,33-33 1,33 33-16,0 0 31,1 33-15,-1-33-16,-33 33 16,33 0-16,0-33 0,-33 33 15,33-33-15,0 0 16</inkml:trace>
  <inkml:trace contextRef="#ctx0" brushRef="#br0" timeOffset="35196.17">31419 15280 0,'0'-33'0,"0"66"78,0 0-62,0 33-16,0-33 15,0 0-15,0 0 16,0 0-16,0 0 0,33 0 16,-33 0-16,33 0 0,-33 1 15,0-1-15,0 0 16,0 0-16,0 0 16,0 0-16</inkml:trace>
  <inkml:trace contextRef="#ctx0" brushRef="#br0" timeOffset="35364.65">31452 14916 0,'-33'-33'0,"66"66"0,-99-66 0,33 33 15,0 0 1,33 33-1,33-33 1</inkml:trace>
  <inkml:trace contextRef="#ctx0" brushRef="#br0" timeOffset="35975.89">31750 15114 0,'0'0'16,"0"33"31,0 0-31,0 1-1,0 32-15,0-33 16,0 0-16,0 33 15,33 0-15,-33 0 0,0-33 16,33 0-16,-33 34 0,0-34 16,0 0-16,0 0 15,0-66 32,0 0-31,0-34-16,0 34 0,-33-33 15,33 33-15,0 0 0,0-33 16,0 33-16,0 0 16,33-33-16,0 33 0,0 0 15,0-1-15,0 1 0,1 0 16,-1 33-16,33-33 16,-33 33-16,0 33 15,0-33-15,-33 33 0,33 0 16,-33 1-16,33-1 15,-33 0-15,33 0 0,-33 33 16,0-33-16,33 0 0,-33 33 16,0-33-16,0 0 15,0 0 32</inkml:trace>
  <inkml:trace contextRef="#ctx0" brushRef="#br0" timeOffset="37417.3">33073 15180 0,'-33'-66'16,"66"132"-16,-99-165 0,33 99 16,33-33-1,-33 33-15,33-33 0,-33 33 16,-1-33-16,1 33 16,0 0-16,0 0 0,0 0 15,0 0-15,-33 0 16,33 33-16,0 0 15,33 0-15,-33-33 16,33 33-16,-33 0 0,33 0 16,0 34-16,-33-34 0,33 0 15,0 33-15,0-33 0,33 0 16,-33 0-16,33 0 16,0-33-16,0 0 0,0 33 15,0-33-15,0 0 0,0 0 16,0 0-1,0 0-15,0-33 16,0 0 0,-33 0-16,34 0 15,-1 0-15,-33 0 0,33 0 16,-33 0-16,0 0 16,0 0-1,0-1-15,0 1 16,-33 33-16,33-33 0,-33 33 15,33-33 1,0 66 47,0 0-63,0 0 0,0 34 15,0 32-15,0-33 0,33 33 16,-33 0-16,0 1 15,0 32-15,0-33 0,33 0 16,-33 1-16,0-1 16,0 0-16,33-33 0,-33 33 15,33-32-15,-33-1 16,33 33-16,-33-33 0,0 33 16,0-33-16,0-33 15,0 34-15,0-34 0,0 0 16,-33 0-1,0-33 1,0 0-16,0 0 0,0 0 16,-1 0-16,1 0 0,-33-33 15,33 0-15,0-33 16,0 32-16,33-32 0,-33 0 16,33 0-16,-33 0 15,33 0-15,33-33 16,-33 32-16,33-32 0,0 0 15,33 0-15,0 0 0,1-34 16,-1 1-16,0 0 16,0-1-16,0 1 0,0 0 15,0-1-15,-33 34 0,34-33 16,-34 33-16,-33 0 0,33-1 16,-33 34-16,0 0 15,0 0-15,0 33 0,0 0 16,0 0-16,0 0 15,-33 0-15,0 66 32,33 0-17,-33 33-15,33 0 0,-34 33 16,34-33-16,-33 34 0,33-34 16,0 33-16,0 0 0,0-33 15,0 33-15,0-32 16,0-1-16,0-33 0,33 33 15,1-33-15,-1 0 16,0 0-16,0 0 0,0-33 16,0 0-16,33 0 0,-33 0 15,0 0-15,33-33 16,-33 0-16,34-33 0,-34 33 16,0-33-16,0 33 0,0-33 15,-33-1-15,0 34 16,0-33-16,0 0 15,0 33-15,0 0 16,0 0-16,0 0 0,-33 33 16,0 33 15,33 0-31,-33 0 0,33 33 16,-33 0-16,33 0 15,0 1-15,0-1 0,0-33 16,0 0-16,33 33 0,0-66 15,0 33 1,0 0-16,33-33 0,0 0 16,-33 33-16,33-33 0,-33 33 15,1-66-15,-1 0 16,-33-66-16</inkml:trace>
  <inkml:trace contextRef="#ctx0" brushRef="#br0" timeOffset="38304.25">35388 14056 0,'33'-33'0,"-33"0"16,-33 33-16,33 33 31,0 33-15,0 0-16,0 0 15,0 1-15,0 32 0,0-33 16,0 33-16,0 0 0,0 1 16,33-1-16,-33 0 0,0 0 15,0 0-15,0-32 16,33-1-16,-33-33 0,0 0 15,0 0-15,0 0 0,0-66 47,0 0-31,0 0-16,0 0 0,0-33 16,0 32-16,0-32 0,0 33 15,33-33-15,-33 33 0,0 0 16,33 0-16,-33 0 15,33 33-15,0-33 0,1 33 16,-1-33-16,0 33 16,0 0-16,0 33 15,0-33-15,0 33 0,-33 0 16,0 0-16,0 0 16,0 33-16,33-33 15,-33 33-15,0 1 0,0-34 16,-33 0-16,0 33 0,0-33 15,0-33-15,0 33 16,0 0-16,0-33 0,-1 0 16,1 0-16,-33 0 0,33-33 15,0 0 1,33 0-16,0-33 0,0 33 16</inkml:trace>
  <inkml:trace contextRef="#ctx0" brushRef="#br0" timeOffset="38624.22">36116 14354 0,'33'-33'0,"-33"0"15,-33 99-15,33-166 0,0 67 0,-33 33 16,-1 0 0,34 33 15,0 34-31,0-1 0,0 0 15,0 0-15,34 0 16,-34 33-16,0 1 0,0-34 16,33 33-16,-33-33 0,0 0 15,0 0-15,33 1 16,-33-1-16,0 0 0,0 0 16,0-33-16,33 0 0,-33 0 15,0 0 1,33-33-1,0-33-15,0 0 16</inkml:trace>
  <inkml:trace contextRef="#ctx0" brushRef="#br0" timeOffset="39658.18">36744 14883 0,'-66'-66'0,"132"132"0,-165-165 15,66 66-15,0 33 16,0 0 0,-1 0-16,34 33 0,-33-33 15,0 33-15,33 0 16,-33 0-16,33 0 0,0 0 15,-33 0-15,33 33 0,0-33 16,0 33-16,0-33 16,0 1-16,0 32 0,33-33 15,-33 0-15,33-33 16,0 33-16,0-33 0,1 33 16,-1-33-16,0 0 0,0 0 15,0-33-15,0 33 0,0-33 16,0 0-16,-33 0 15,33 0-15,-33-34 0,0 34 16,0 0-16,0 0 0,0-33 16,0 33-16,-33 0 15,33 66 48,0 0-63,0 0 0,0 0 15,0 33-15,0-33 16,33 1-16,0 32 0,0-33 16,0 0-16,0-33 0,1 33 15,-1-33 1,-33-33-16,0 0 16,33 0-16,0-33 15,0-1-15,-33 1 16,33 0-16,-33 33 0,0 0 15,0 0-15,0 0 0,0 66 63,0 0-47,0 0-16,0 0 0,33 33 15,-33-33-15,0 33 0,33-32 16,0 32-16,-33-33 0,33-33 15,-33 33-15,0 0 16,0-66 31,0-33-47,0 33 16,0-34-16,0 34 0,0-33 15,0 33-15,33-33 16,-33 33-16,33 0 0,0 0 15,-33 0-15,33 0 16,1 33-16,-1 0 16,0 0-16,-33 33 15,33-33-15,-33 33 0,0 0 16,0 0-16,0 0 16,33 0-16,-33 33 0,33 0 15,-33-33-15,0 34 0,0-34 16,0 0-16,0 0 15,0 0-15,0 0 0,0-66 47,0 0-47</inkml:trace>
  <inkml:trace contextRef="#ctx0" brushRef="#br0" timeOffset="39960.93">37902 14056 0,'-34'-66'0,"68"132"0,-68-99 16,34 99 15,34-33-31,-34 33 16,0 34-16,33-34 0,-33 33 15,33-33-15,-33 33 0,0 0 16,0-32-16,0-1 0,0 0 16,0 0-16,0 0 15,0-33-15,0 0 0,0 0 16,0-66 31</inkml:trace>
  <inkml:trace contextRef="#ctx0" brushRef="#br0" timeOffset="40393.33">38265 14585 0,'0'0'0,"0"-66"31,-33 33-15,33 66-16,0 0 31,0 0-15,0 0-16,0 0 0,-33-33 15,33 33-15,-33-33 16,33 33 0,-33-33-16,0 0 0,0 0 15,33 34 32,0-1-31,0 0-16,66-33 15,-33 33-15,0 0 16,33 33-16,1-33 0,-34 0 16,0 0-16,0-33 0,0 33 15,0-33 1</inkml:trace>
  <inkml:trace contextRef="#ctx0" brushRef="#br0" timeOffset="41221.18">39621 13725 0,'0'0'0,"0"-33"0,-33 0 0,33 66 31,0 0-15,0 0 0,0 67-16,0-1 15,0 33-15,0-33 0,0 34 16,0-34-16,33 0 0,-33 0 15,0 0-15,0 1 16,0-34-16,0 0 0,0 0 16,0-33-16,0 0 0,0-66 47,0 0-32,0 0-15,0 0 16,0-33-16,0 33 0,0 0 15,0-33-15,33 32 0,-33 1 16,33 0-16,-33 0 16,34 0-16,-1 0 15,0 33-15,0-33 16,0 33-16,0 0 16,0 0-16,0 33 0,0-33 15,0 33-15,0 33 0,0-33 16,0 0-16,1 34 0,-34-34 15,0 33-15,0-33 16,-34 33-16,1-33 0,0 0 16,-33 0-16,33-33 15,0 33-15,0-33 0,0 0 16,0 0-16,0 0 0,0 0 16,0 0-16,-1 0 0,1 0 15,0-33-15,0 33 16,33-33-16,0 0 0</inkml:trace>
  <inkml:trace contextRef="#ctx0" brushRef="#br0" timeOffset="41764.11">40382 14585 0,'-33'-66'16,"0"33"-16,33 66 47,0 0-47,0 0 16,0 0-16,0 33 15,0 1-15,33-34 0,-33 33 16,0-33-16,33 0 0,-33 0 15,33 0-15,0 0 16,0-33-16,0 0 16,0 0-16,0 0 0,1 0 15,-1 0-15,0 0 0,0 0 16,-33-33-16,33 0 16,-33-33-16,33 33 15,-33-33-15,0 33 16,0-1-16,-33-32 0,33 33 15,0 0-15,0 0 0,0 0 16,-33 33 15,33 33-15,0 0 0,0 0-16,0 33 15,0-33-15,0 1 0,33 32 16,0-33-16,-33 0 15,33 0-15,0-33 16,0 0-16,0 0 0,33 0 16</inkml:trace>
  <inkml:trace contextRef="#ctx0" brushRef="#br0" timeOffset="42103.82">41209 13990 0,'-33'-265'16,"33"232"-1,-33 33-15,33 33 0,33-33 32,-33 33-17,0 33-15,33 1 16,-33-1-16,0 0 15,0 33-15,33 0 0,-33 1 16,33-1-16,-33-33 0,33 0 16,-33 0-16,33 0 0,-33 1 15,0-1-15,0-33 16,0 0-16,0 0 0,0 0 16,0 0-1,-33-33-15,33 33 16,-33-66-16,33 0 15</inkml:trace>
  <inkml:trace contextRef="#ctx0" brushRef="#br0" timeOffset="42299.66">41010 14453 0,'-33'0'0,"33"-33"15,0 0-15,33 33 16,0 0-16,1-33 0,32 33 16,33 0-16,0-33 15,0 33-15,34 0 0,-34 0 16,-33 0-16,0-33 0</inkml:trace>
  <inkml:trace contextRef="#ctx0" brushRef="#br0" timeOffset="43420.23">42796 14056 0,'0'-33'125,"-33"0"-125,33 0 0,0 0 16,33-33-16,-33 32 15,33 34-15,0-33 0,1 33 16,-1-33-16,0 33 16,33 0-16,-33 0 0,0 0 15,0 33-15,0 0 0,0 1 16,-33 32-16,0 33 16,0 0-16,0 33 15,-33-32-15,0-1 0,0 0 16,0 33-16,-33-32 0,0-1 15,33-33-15,-1 0 16,-32 0-16,33-33 0,0-33 16,66 0 15,0 0-31,33 0 16,1-33-16,-1 0 0,33 33 15,0-33-15,0 0 16,1 33-16,-34 0 0,0 0 15,0 0-15,0 0 0,-33 0 16,0 0-16,0 33 16,-33 0-1,-33 0-15,0 0 0,-33-33 16,-33 0-16</inkml:trace>
  <inkml:trace contextRef="#ctx0" brushRef="#br0" timeOffset="44225.96">38001 16603 0,'-33'-33'0,"33"-1"172,0 1-172,0 0 16,0 0-1,-33 0-15,0 0 16,-1 33-16,1 0 16,0 0-16,0 0 15,0 33-15,0 0 16,0 0-16,0-33 0,0 66 15,33-32-15,-33-1 16,33 0-16,-33 0 0,33 0 16,0 33-16,33-33 15,-33 0-15,33 33 16,0-33-16,0-33 0,0 33 16,0-33-16,33 0 0,-33 33 15,34-33-15,-1 0 16,0 0-16,33-33 0,-33-33 15</inkml:trace>
  <inkml:trace contextRef="#ctx0" brushRef="#br0" timeOffset="44605.23">38530 16570 0,'0'-67'0,"-66"-32"31,33 66-31,0 33 15,0 0 17,0 33-1,33 0-15,0 33-16,-34-33 0,34 1 15,-33 32-15,33-33 16,0 0-16,0 0 15,33 0-15,1 0 0,32-33 16,-33 33-16,0-33 16,0 0-16,0 0 0,0 0 15,0 0 1,-33-33-16,33 0 16,-33 0-16,33 33 15,-33-33-15,0 0 31,0 0-31</inkml:trace>
  <inkml:trace contextRef="#ctx0" brushRef="#br0" timeOffset="44990.23">38828 16437 0,'33'-33'0,"0"0"0,0 33 63,-33 33-63,33-33 15,0 33-15,-33 0 0,0 0 16,0 0-16,0 34 16,0-34-16,0 33 15,33 0-15,-33-33 0,0 0 16,0 0-1,0-66 1,0 0 15,0-33-31,0 0 0,0 0 16,0 33-16,0-34 0,0 1 16,33 33-16,-33 0 15,33 0-15,0 0 0,33 0 16,-33 33-16,1-33 0,-1 33 15,0 0-15,0 0 16</inkml:trace>
  <inkml:trace contextRef="#ctx0" brushRef="#br0" timeOffset="45369.34">39588 16305 0,'33'0'15,"-33"33"63,0 0-78,0 33 16,0-33-16,0 33 0,0-32 16,0-1-16,0 33 15,0-33-15,0 0 0,0 0 16,0-66 46,0 0-62,0 0 16,0-33-16,0-1 0,33 1 16,-33 0-16,0 33 0,33 0 15,-33 0-15,0 0 16,34 33-16,-1-33 0,0 33 15,0-33-15,0 33 16,0 0-16</inkml:trace>
  <inkml:trace contextRef="#ctx0" brushRef="#br0" timeOffset="45823.89">40151 16272 0,'0'0'0,"33"0"0,0 0 16,0 0-16,0 0 0,0 0 16,0 0-16,0 0 0,33 0 15,-33 0-15,33 0 16,-33 0-16,1-33 0,-68 33 31,1 0-15,0 0-1,0 0 1,0-33-16,0 33 16,0 0-1,0 0-15,33 33 16,-33 0-16,0 0 15,0 33-15,0-33 0,0 33 16,33-33-16,0 0 0,0 1 16,0-1-1,33-33-15,0 0 0,33 0 16,-33 0-16,66 0 16,0 0-16,-32-33 15,32 33-15</inkml:trace>
  <inkml:trace contextRef="#ctx0" brushRef="#br0" timeOffset="46281.21">41110 16239 0,'33'0'125,"-33"-33"-93,0 0-17,0 0 1,-33 33-1,0 0 1,-1 0-16,1 0 16,-33-33-16,66 66 0,-33-33 15,0 33 1,33 0-16,0 0 16,-33 0-16,33 0 0,0 0 15,0 0-15,0 0 16,0 33-16,33-33 15,33 0-15,-33 1 16,33-34-16,1 0 16,32 0-16,-33 0 0,0 0 15,0-34-15</inkml:trace>
  <inkml:trace contextRef="#ctx0" brushRef="#br0" timeOffset="46651.85">41771 15511 0,'-33'-66'16,"66"132"-16,-66-99 47,33 66-32,0 0-15,0 0 0,0 33 16,0 1-16,0-1 16,0 0-16,0 0 0,0 33 15,0-33-15,0 1 16,0-1-16,0 0 0,0 0 16,0-33-16,0 33 0,0-33 15,0 0-15,0 0 16</inkml:trace>
  <inkml:trace contextRef="#ctx0" brushRef="#br0" timeOffset="46850.57">41639 16040 0,'-33'-33'0,"66"33"32,0 0-32,0 0 0,33 0 0,0-33 15,33 33-15,1 0 0,-1 0 16,0 0-16,-33-33 15</inkml:trace>
  <inkml:trace contextRef="#ctx0" brushRef="#br0" timeOffset="48687.18">38828 18389 0,'0'0'0,"0"-34"16,0 1-16,0 0 16,0 0-16,0 0 15,0 0-15,-33 0 16,-1 33-16,1 0 15,0 0-15,33-33 16,-33 33-16,0 33 16,0-33-16,0 33 15,33 0-15,-33 0 0,33 0 16,-33 0-16,0 0 16,33 1-16,0-1 15,0 33-15,0-33 0,0 0 16,0 0-16,33 0 15,-33 0-15,33 0 0,0-33 16,0 33-16,0-33 0,0 0 16,0 0-16,0 0 0,0 0 31,1 0-31,-34-33 0,33 0 16,0 0-16,0-33 0,-33 33 15,0 0-15,0 0 16,0 0-16,0 0 0,0-1 15,0 1-15,0 0 32,0 66-1,0 0-15,0 1-16,0-1 15,0 0-15,0 0 0,0 0 16,0 0-16,33 0 15,0 0-15,0-33 16,0 0-16,0 0 16,0 0-1,0 0-15,0 0 0,0-33 16,0-33-16,1 33 0,-34-33 16,0 33-16,33-34 15,-33 34-15,0 0 0,0-33 16,0 33-16,0 0 0,0 0 15,-33 66 17,33 0-17,0 0 1,0 0-16,0 33 0,33-33 16,-33 34-16,0-1 0,33 0 15,-33-33-15,33 0 0,-33 0 16,0 0-16,33 0 15,-33-66 48,0 0-63,0 0 16,0 0-16,0 0 15,0-33-15,0 33 0,0 0 16,0-1-16,0 1 0,0 0 15,0-33-15,33 33 16,0 0-16,0 0 16,0 33-16,0-33 0,0 33 15,0 33-15,0-33 16,0 33-16,-33 0 16,34 0-16,-34 0 0,33 33 15,-33 1-15,33-1 16,-33-33-16,0 33 0,0-33 15,33 33-15,-33-33 0,0 0 16</inkml:trace>
  <inkml:trace contextRef="#ctx0" brushRef="#br0" timeOffset="49380.57">40084 18620 0,'33'0'62,"-33"-33"-62,34 0 16,-1 0 0,-33 0-16,33 0 15,-33 0-15,33 0 0,0-1 16,-33 1-16,0 0 0,0-33 16,0 33-16,0 0 15,0-33-15,0 33 0,-33 0 16,33-33-16,-33 66 15,33-33-15,-33 33 0,33-34 16,-33 34-16,33 34 31,0-1-15,0 0 0,0 0-16,33-33 0,0 33 15,33 0-15,0 0 16,0 0-16,0 33 0,0-33 15,-33 0-15,1-33 0,-1 33 16,0 0-16,0 1 16,-33-1-16,0 0 15,0 0 1,0 0-16,0 0 0,-33 0 16,0 0-16,0 0 0,-1 0 15,1-33-15,-33 33 0,33 0 16,33-66-1,0 0 1,0 0-16,0 0 16,0 0-16,33 0 15,0 0-15,0 0 16,0 33-16,-33 33 16,34-33-1,-1 0 1,-33 33-16,0 0 15,0 33-15,0-33 16,33-33-16</inkml:trace>
  <inkml:trace contextRef="#ctx0" brushRef="#br0" timeOffset="50064.16">41077 18058 0,'0'-33'0,"0"99"109,-34 33-109,34 33 0,0-32 16,0-34-16,34-33 0,-1-33 15,0 0 1,0 0-16,0 0 16,0 0-1,0-33 1,-33 0-16,33 0 0,0 0 15,-33-1-15,33-32 0,-33 33 16,0 0 0,0 0-16,-33 33 15,33 33 32,0 0-31,0 0-16,0 0 15,0 0-15,0 1 0,0-1 16,0 0-16,33-33 16,0 0-16,0 0 15,0 0-15,1 0 0,32 0 16,-33 0-16,0 0 0,0 0 16,0-33-1,-33 0-15,0-1 0,0 1 16,0 0-16,0 0 0,-33-33 15,33 33-15,-33 0 0,33 0 16,-33 0-16,0 0 16,33 0-16,0 0 15,0 66-15,0 0 32</inkml:trace>
  <inkml:trace contextRef="#ctx0" brushRef="#br0" timeOffset="50567.27">41903 18025 0,'67'0'94,"32"0"-94,0 0 0,0 0 16,-66 0-16,-66 0 15,33-33 1,0 0-1,-33 33 1,33-33-16,-33 33 0,0 0 16,0 0-1,0 0 1,0 0-16,33 33 16,-33 0-16,0 0 0,33 0 15,-33 33-15,33-33 0,0 0 16,0 0-16,0 0 0,0 0 15,33 33-15,-33-32 16,33-34-16,0 33 0,0-33 16,0 0-16,0 0 0,0 0 15,0 0-15,0 0 16,0 0-16,33 0 0,-33 0 16,1-33-16,-1-1 0</inkml:trace>
  <inkml:trace contextRef="#ctx0" brushRef="#br0" timeOffset="51000.18">42730 17959 0,'33'0'16,"-66"0"-1,0-33-15,33 66 0,33-33 16,-33 66 46,0 33-46,0 66-16,0-32 0,0-67 16,-33-33-16,33 0 15,0-66 32,0 0-47,0 0 16,0-33-16,-33-1 0,33 1 15,0 0-15,33 33 0,0-33 16,-33 33-16,33-33 16,0 33-16,0 0 0,0 33 15,1-34-15,32 34 0,-33 0 16,0 0-16,33 0 15,0 0-15,-33 34 0,0-34 16,-33 33-16</inkml:trace>
  <inkml:trace contextRef="#ctx0" brushRef="#br0" timeOffset="51790.87">43359 18389 0,'33'-34'110,"33"-32"-95,-33 0-15,0 0 0,0 33 16,-33-33-16,0 33 16,0-33-16,0 33 0,0-1 15,0 1-15,0-33 0,-33 66 16,33-33-16,-33 0 15,0 33-15,33 33 47,-33-33-31,33 33-16,33 0 16,-33 0-16,33-33 15,0 33-15,0-33 16,33 34-16,-33-34 0,33 33 15,-33 0-15,34 0 0,-34 0 16,0 0-16,0 0 16,-33 0-16,0 0 15,0 0-15,0 0 0,0 33 16,0-33-16,0 1 16,0-1-16,0 0 0,-33 0 15,0 0-15,0 0 16,0-66-1,-1 33 1,1 0 0,33-33 15,33 0-15,1 33-16,-1 0 15,0-33-15,0 33 16,0 33 15,-33 0-15,0 0-1</inkml:trace>
  <inkml:trace contextRef="#ctx0" brushRef="#br0" timeOffset="52002.01">44351 18157 0,'33'-33'16,"-66"66"-16,132-66 47,-33 0-47,33 0 15,-66 33-15,-66 33 0,-99 0 16,0 0-16,-34 0 0,34 0 15,-33 0 1,32 33-16,-32 34 0</inkml:trace>
  <inkml:trace contextRef="#ctx0" brushRef="#br0" timeOffset="53145.95">41804 20108 0,'0'0'0,"-165"0"15,132 0 1,33-33-16,0 0 15,33 0 1,33 0 0,66-33-16,1 0 0,65 0 15,0-1-15,34 1 16,-1 0-16,1 0 16,-34 0-16,-32 0 0,-34 33 15,-33 0-15,-66 33 0,33-33 16,-99 66 15,0 0-15,-66 0-16,-33 0 15</inkml:trace>
  <inkml:trace contextRef="#ctx0" brushRef="#br0" timeOffset="81357.16">20737 18322 0,'0'-33'0,"0"66"93,0 0-77,0 34-16,0-1 16,0 0-16,0 0 0,0 33 15,0-33-15,33 34 0,0-34 16,0 0-16,33 0 16,0 0-16,0 0 0,1 1 15,32-34-15,0 33 0,0-33 16,0 0-16,1 0 15,-1 0-15,0-33 0,0 33 16,-33-33-16,34 0 0,-34 0 16,-33 0-16,0 0 0,0 0 15,0 0-15,0 0 16</inkml:trace>
  <inkml:trace contextRef="#ctx0" brushRef="#br0" timeOffset="81735.78">22159 19248 0,'-99'-33'16,"198"66"-16,-231-66 15,132 66 32,33 1-47,0-1 16,33 0-16,-33-33 16,0 0-16,33 33 15,-33-33-15,0 0 0,0 0 16,-33 33-16,0 0 31,0 0 0,0 0-31,-33 33 16,33 0-16,-33 0 16,33 1-16,-33-34 0,0 33 15,33-33-15,-33 0 0,33 0 16,-33 0-16,33 0 15</inkml:trace>
  <inkml:trace contextRef="#ctx0" brushRef="#br0" timeOffset="82660.45">24309 18752 0,'0'-33'0,"-33"0"0,-1 33 0,1 0 16,0 0-1,0 0-15,0 0 0,0 0 16,0 0-16,0 0 0,0 33 16,0 0-16,0 0 15,0 0-15,0 34 0,33-34 16,-34 0-16,1 33 0,33-33 16,0 33-16,0-33 15,0 33-15,0-33 0,0 1 16,0-1-16,33 0 0,1-33 15,-1 33-15,0-33 0,0 0 16,0 0-16,0 0 16,0-33-16,0 0 0,33 33 15,-33-33-15,0-1 0,0 1 16,1 33-16,32-33 16,-33 0-16,0 33 15,0 0-15,0 0 16,0 33-16,0-33 15,-33 33-15,33 34 0,-33-34 16,0 33-16,33-33 0,-33 33 16,0-33-1,0 33-15,0-33 0,0 33 16,-33-33-16,33 34 0,-33-34 16,0 0-16,0-33 15,0 33-15,-33-33 0,33 33 16,0-33-16,0 0 0,-34 0 15,34-33-15,0 33 0,0 0 16,0-33-16,0 33 16,33-33-16,0 0 15,0 0 1,33 33-16,-33-34 0,33 34 16,0 0-16,0 0 15,0 0-15,0 0 0,1 0 16,-34 34-1,33-34-15,-33 33 0,0 0 16</inkml:trace>
  <inkml:trace contextRef="#ctx0" brushRef="#br0" timeOffset="83316.95">24838 18752 0,'0'-99'0,"-33"66"0,0 0 31,33 66 0,0 0-31,0 33 0,33-33 16,-33 33-16,33 1 0,-33-34 16,33 33-16,-33 33 15,33-33-15,-33 0 0,33 1 16,-33-1-16,33 0 16,-33 0-16,33 0 15,-33 0-15,33-33 0,-33 33 16,0-32-16,0-1 15,0 0 1,0-66 15,0 0-15,0-1 0,0-32-16,0 0 0,-33 0 15,33 0-15,0 33 16,33-33-16,-33 33 0,33 0 15,-33-1-15,33 1 16,0 0-16,0 33 0,1-33 16,-1 33-16,0 0 15,0 0-15,33 0 16,-33 0-16,0 0 0,0 33 16,0 0-16,-33 0 15,33 34-15,-33-34 0,0 33 16,0-33-16,0 33 15,0 0-15,0-33 16,0 0-16,0 0 0,0 0 16</inkml:trace>
  <inkml:trace contextRef="#ctx0" brushRef="#br0" timeOffset="83824.75">26194 19248 0,'-33'-33'0,"66"66"0,-66-99 0,0 66 16,0-33 0,-1 33-1,1 0-15,0 0 16,0 0-16,0 0 16,0 0-16,0 0 0,0 33 15,0 0-15,33 0 16,-33 1-16,33-1 15,0 0-15,0 0 16,0 0-16,0 0 0,0 0 16,0 0-16,33 0 15,0 0-15,-33 0 16,33 0-16,0-33 0,0 33 16,0-33-16,0 0 0,0 0 15,0-33 1,1 33-16,32-33 0,-33 0 15,0 0-15,-33 0 0,0 0 16,0 0-16,0 0 16,0 0-16,0 0 15,-33 33-15,33-33 0,0 0 16,0-1 0,33 34-16,-33-33 15</inkml:trace>
  <inkml:trace contextRef="#ctx0" brushRef="#br0" timeOffset="84549.28">26491 19116 0,'33'0'16,"-33"33"62,0 0-78,0 0 0,0 0 16,0 1-16,0 32 0,0-33 15,0 0-15,34 33 0,-34-33 16,0 0 0,0 0-16,0 0 0,0 0 15,0-66 48,0 0-48,0 0-15,0 0 0,0-33 16,0 33-16,0-33 0,0 33 16,0 0-16,33-1 0,0 1 15,-33 0-15,33 0 16,0 0-16,0 0 0,0 0 15,0 33 1,0 0-16,0 0 0,-33-33 16,33 33-16,0 0 0,0 33 15,0-33-15,1 33 16,-34 0 0,0 0-16,0 0 0,0 0 15,0 0-15,0 1 16,0 32-16,0-33 0,-34 0 15,34 0-15,-33-33 0,0 33 16,0-33 0,33-33-1,0 0 1,0 0 0,0 0-16,0 0 0,0 0 15,33 33 1,-33 33-1,33-33-15,0 0 16,1 0 0</inkml:trace>
  <inkml:trace contextRef="#ctx0" brushRef="#br0" timeOffset="84946.26">27318 18455 0,'0'-100'16,"0"134"30,0-1-30,0 33-16,0 33 0,0-33 16,33 33-16,-33-33 0,0 1 15,0-1-15,33 33 16,-33-33-16,0-33 0,0 33 16,33-33-16,-33 34 0,34-34 15,-34 0-15,33 0 16,0 0-16,-33 0 15,33-33 1,0 0-16,0 0 16,0 0-1,0-33 1,0 0-16,0 0 0,33 0 16,-33-33-16,0 32 0,-33 1 15</inkml:trace>
  <inkml:trace contextRef="#ctx0" brushRef="#br0" timeOffset="85311.97">27285 18984 0,'0'0'0,"-33"33"0,0-33 15,0 0 1,0 0-16,33-33 0,33 33 47,33 0-31,0-33-16,33 0 0,1 0 15,-34 33-15,33-33 16,0-1-16,-33 1 0,1 33 15,-34-33-15,0 33 0</inkml:trace>
  <inkml:trace contextRef="#ctx0" brushRef="#br0" timeOffset="86327.53">20604 20902 0,'0'0'0,"-33"-33"0,33 66 47,0 33-31,0 33-16,33-32 15,0 65-15,1-33 0,-1 0 16,0 1-16,33-1 16,0 0-16,0 0 0,0 0 15,0-32-15,34-1 0,-1 0 16,0 0-16,0-33 0,1-33 16,32 33-16,-33-66 15,0 33-15,0-33 0,1 0 16,-34 0-16,0 0 0,-33 33 15,0-33-15,0 33 16,-33-33-16,0 0 16,0-1 46</inkml:trace>
  <inkml:trace contextRef="#ctx0" brushRef="#br0" timeOffset="86692.87">22060 21597 0,'-67'0'16,"134"0"-16,-167 0 0,100-33 15,0 66 16,0 0-31,0 0 16,33 33-16,1-33 0,-1-33 16,0 33-16,33 0 15,-33 0-15,33 0 0,-33 0 16,0-33-16,0 33 0,0-33 16,-33 33 30,0 34-30,-33-1-16,33 0 16,-33 0-16,33 0 15,-33 0-15,33 1 0,-33-1 16,33 0-16,0-33 16,0 0-16,33 0 0</inkml:trace>
  <inkml:trace contextRef="#ctx0" brushRef="#br0" timeOffset="87227.22">23349 21067 0,'-33'-33'0,"33"0"0,-33 33 15,33 33 16,0 0-31,0 1 16,0 32-16,0 0 0,0-33 16,0 33-16,0 0 15,33 33-15,-33 1 0,33-1 16,-33 0-16,0 33 16,34-32-16,-34-1 0,33 0 15,-33 0-15,33-33 16,-33 1-16,33-34 0,0 33 15,-33-33 1,33-33-16,-33 33 0,0 0 16,33 0-1,0-66 1,0 33 0,33-33-16,-33 0 15,33 0-15,1 0 0,-1 33 16,0-33-16,0 33 0,-33 0 15</inkml:trace>
  <inkml:trace contextRef="#ctx0" brushRef="#br0" timeOffset="87669.19">24606 22060 0,'0'-33'0,"0"66"0,-33-100 15,33 34-15,-33 0 0,0 0 16,0 0-16,0 33 16,0-33-16,0 33 15,0 0-15,0 0 16,33 33 0,-33-33-16,33 33 15,-34 33-15,34-33 16,0 1-16,0 32 0,0 0 15,0 0-15,0-33 0,0 33 16,0-33 0,34 0-16,-1 0 0,33-33 15,-33 34-15,33-34 16,-33 0-16,0 0 16,33-34-16,-33 1 0,0 0 15,-33 0-15,0 0 0,33 0 16,-33-33-16,0 33 15,0 0-15,0 0 0,-33 0 16,33 0-16,0-1 0,-33 34 16,0-33-1,66 33-15,-33-33 16</inkml:trace>
  <inkml:trace contextRef="#ctx0" brushRef="#br0" timeOffset="88224.23">24904 21927 0,'33'-33'0,"-33"-66"16,33 99 31,0 0-32,-33 33 1,33 0 0,-33 33-16,0 0 0,33 1 15,-33-1-15,0 33 0,33-66 16,-33 33 0,0 0-16,0-33 0,0 1 15,0-68 16,0-32-15,0 33-16,0-66 0,0 33 16,0 0-16,0 0 0,0-1 15,0 1-15,0 0 16,33 33-16,0-33 0,1 33 16,-1 0-16,0 33 0,-33-33 15,33 33-15,0 0 16,0 0-16,0 33 15,-33 0-15,33 33 16,-33-33-16,33 33 16,0-33-16,-33 33 0,33-33 15,-33 34-15,0-34 0,33 0 16,-33 33-16,33-33 16,-33 0-16,34-33 15,-1 0-15,0 0 16,-33-33-1</inkml:trace>
  <inkml:trace contextRef="#ctx0" brushRef="#br0" timeOffset="89104.3">26227 21663 0,'-33'-99'0,"33"65"0,-33 1 16,0 0-1,0 33 1,33-33-16,-34 33 0,1 0 16,0 0-16,0 33 0,0-33 15,0 33-15,0 0 0,33 1 16,-33-1-16,33 0 15,0 33-15,0-33 0,0 33 16,0 0-16,0-33 0,0 33 16,0-33-16,33 34 15,0-34-15,0 0 0,-33 0 16,33-33-16,0 33 0,0-33 16,0 0-16,1 0 15,-1-33-15,0 0 0,33 0 16,-66 0-16,33 0 0,0-1 15,-33 1-15,0 0 16,0 0-16,0 0 0,0 0 16,0 0-16,0 0 0,-33 0 15,33 0 1,-33 33 0,33 33 30,0 0-46,0 66 16,33-33-16,-33 34 16,0-1-16,33 33 15,0 0-15,0 1 0,0 32 16,0 0-16,33 1 16,1-1-16,-34 0 0,33 1 15,0-34-15,-33 0 0,0-32 16,33 32-16,-33-33 0,0-33 15,0 34-15,0-67 16,1 0-16,-34 0 0,0 0 16,-34-33 15,1 0-31,-33 0 16,0 0-16,-33-33 15,33 0-15,-33 0 0,32-34 16,1 1-16,33 0 0,-33 0 15,0-33-15,33 0 0,33-1 16,0-32-16,0 0 16,0-1-16,33-32 0,33 0 15,33-1-15,0 1 16,34 33-16,-1-1 16,0 34-16,1 33 15,-67 33-15,-33 0 0,-33 66 31</inkml:trace>
  <inkml:trace contextRef="#ctx0" brushRef="#br0" timeOffset="90253.11">29501 18422 0,'-33'33'62,"-33"33"-62,0 0 16,0 0-16,-1 0 16,1 0-16,33 34 0,-33 32 15,0 0-15,33 1 16,-33-1-16,66 0 16,0 33-16,33 1 0,33-34 15,33 0-15,0-32 16,34-1-16,-34-33 0,66-33 15,-33 33-15,34-66 0,-34 33 16,33-33-16,-65 0 0</inkml:trace>
  <inkml:trace contextRef="#ctx0" brushRef="#br0" timeOffset="91968.19">30262 18818 0,'0'-33'15,"0"100"110,0-1-125,0 0 0,0 0 16,0 0-16,33 0 16,-33 0-16,0 1 0,0-1 15,33 0-15,-33-33 0,0 33 16,0-33 0,33 0-16,-33 0 15,0-66 16,0 0-31,-33-33 16,33 0-16,-33 0 16,0 0-16,0 33 15,33-34-15,-33 1 0,33 0 16,-34 0-16,34 0 0,-33 0 16,33-1-16,0 34 15,0-33-15,0 33 0,0 0 16,-33 0-16,33 0 0,0 66 47,0 0-47,0 0 0,-33 33 15,0 0-15,0-32 0,0 32 16,0-33-16,0 33 16,0-33-16,0 0 0,33 0 15,-33 0-15,33 0 16,0 0-16</inkml:trace>
  <inkml:trace contextRef="#ctx0" brushRef="#br0" timeOffset="92231.18">29931 19745 0,'-132'33'0,"132"0"0,33-33 47,33 0-47,0-33 16,33 33-16,34-33 0,-34-34 31,33 34-31,0-33 0,1 33 15,-1-33-15</inkml:trace>
  <inkml:trace contextRef="#ctx0" brushRef="#br0" timeOffset="92472.36">30956 19149 0,'-33'0'0,"66"0"47,0 0-47,0 0 16,34-33-16,32 33 15,-33-33-15,0 0 0,0 33 16,0-33-16,-33 0 0</inkml:trace>
  <inkml:trace contextRef="#ctx0" brushRef="#br0" timeOffset="92949.15">31651 18785 0,'0'0'0,"0"-33"0,-33 33 0,33-33 0,0 0 16,0 0-1,0 0-15,33 33 0,0-33 16,-33 0-16,33 0 0,0 0 16,-33 0-16,33 33 15,0-33-15,-33 0 16,33 33-16,0 0 0,0 0 16,0 0-1,-33 33-15,34-33 0,-34 33 16,33 0-16,-33 0 0,33 33 15,-33 33-15,33-33 16,-33 34-16,0-34 0,-33 33 16,0-33-16,0 33 0,-1-33 15,34 1-15,-33-34 16,33 33-16,0-33 16,-33-33-16,66 0 15,-33 33-15,33-33 0,1 0 16,32-33-16,-33 33 15,33 0-15,0-33 0,0 33 16,-33-33-16,33 33 16,-66-33-16,33 33 0,1 0 15</inkml:trace>
  <inkml:trace contextRef="#ctx0" brushRef="#br0" timeOffset="93229.11">32378 18190 0,'0'0'0,"0"-33"16,-33-33-1,66 66 1,0 33-16,67 0 16,-34 0-16,66 66 0,-33 1 15,1-1-15,-1 33 16,-33 33-16,0 1 0,-33 65 16,-66 1-16,-33 65 15,-33 1-15,-34-33 0,34-34 16,0-98-16,-33 32 15,32-66-15</inkml:trace>
  <inkml:trace contextRef="#ctx0" brushRef="#br0" timeOffset="94780.87">28840 21134 0,'0'-33'0,"0"66"0,0-100 15,-33 67 1,33 34-1,-34-1-15,1 0 16,0 33-16,-33 33 16,33-33-16,-33 0 0,33 34 15,0-1-15,-33 33 0,33 0 16,-34 1-16,34 32 16,0 0-16,33 1 15,0-34-15,0 33 0,33-65 16,0-1-16,34 0 0,-1-33 15,0 0-15,33 0 16,-33-32-16,33-1 0,1-33 16,32 33-16,-33-33 0,0 0 15,1 0-15</inkml:trace>
  <inkml:trace contextRef="#ctx0" brushRef="#br0" timeOffset="95685.48">29699 21398 0,'34'-33'0,"-68"66"0,34-99 15,-33 66 1,33 33 0,0 0-16,0 33 15,-33-33-15,0 0 0,33 34 16,-33-1-16,0-33 15,0 33-15,33 0 0,-33-33 16,33 33-16,-33 0 0,33-32 16,-33 32-16,33-33 15,0 0-15,0 0 0,33 0 16,0-33-16,0 33 16,0-33-16,33 0 15,-33 0-15,33 0 0,1-33 16,-1 33-16,-33-33 0,33 0 15,-33 33-15,0-33 16,0 33-16,0-33 0,-33 0 16,0 0-16,0-1 15,0 1-15,0 0 16,0 0-16,0 0 16,0 0-16,0 0 0,0 0 15,0 0-15,0 66 63,0 0-63,0 0 15,0 33-15,0 33 0,0-32 16,33 32-16,-33 0 16,33 0-16,-33 1 15,0-1-15,33-33 0,-33 0 16,0-33-16,34 0 0,-34 0 15,0 0 1,0-66 47</inkml:trace>
  <inkml:trace contextRef="#ctx0" brushRef="#br0" timeOffset="97063.27">32048 21762 0,'0'-99'0,"-33"66"0,0 33 16,-1-33-16,1 33 15,0 0-15,0 0 16,0 0-16,0 0 0,0 0 16,33 33-16,-33 0 0,0 0 15,33 0 1,0 0-16,0 33 0,0-33 15,0 33-15,0 0 0,0-32 16,0 32-16,0 0 16,33-33-16,-33 33 0,33-33 15,0 0-15,0 0 16,0-33-16,0 0 16,0 0-16,0 0 0,1 0 15,-1 0-15,-33-33 16,33 0-1,-33-33-15,33 0 16,0 0-16,-33 0 0,0 32 16,0 1-16,0 0 15,0 0-15,-33 0 0,33 0 16,-33 33 0,33-33-16,0 66 31,0 33 0,0 0-31,0 1 0,0 65 16,33 0-16,0 0 15,-33 1-15,0-1 16,33 0-16,-33-66 0,0 34 16,33-34-16,-33 0 0,0 0 15,33 0-15,-33-33 0,0 0 16,33 0-16,0-66 47,-33 0-47,33 0 15,-33-33-15,33 0 0,0 0 16,0 33-16,1-33 0,-1-1 16</inkml:trace>
  <inkml:trace contextRef="#ctx0" brushRef="#br0" timeOffset="97890.14">32643 21729 0,'-99'-66'16,"99"99"-1,0 0 1,0 0 0,0 33-16,0-33 0,0 66 15,0-32-15,0-1 0,33 0 16,-33 0-16,33 0 16,-33 0-16,33-33 15,0 0-15,0 1 0,0-34 16,-33 33-16,33-66 0,0 33 15,0 0 1,0-34-16,1-32 16,-1 33-16,-33-33 0,33 0 15,-33 33-15,0-33 16,0 0-16,0-1 0,0 1 16,0 0-16,0 33 0,0 0 15,0 0 1,0 66-1,-33-33-15,33 33 16,0 0 0,0 33-16,0-33 0,0 33 15,33 1-15,-33-1 0,33 0 16,0-33-16,33 0 16,-33 33-16,33-66 0,-33 33 15,33-33-15,-33 0 0,34 0 16,-1 0-16,-33-33 15,33 33-15,-33-66 0,0 33 16,33 0-16,-33-33 0,0 33 16,-33-33-16,34-1 15,-34 34-15,0-33 0,0 33 16,0-33-16,0 33 0,-34 0 16,34 0-16,-33 0 0,33 0 15,-33 0-15,0 33 16,33 33-1,-33 33 1,33-33 0,-33 33-16,33 0 0,0 0 15,0 0-15,0 1 16,33-1-16,-33-33 0,33 0 16,0 33-16,33-66 0,-32 33 15,32-33-15,-33 0 16,33 0-16,0 0 15,0 0-15,0-33 0,0 0 16,1 0-16,-34 0 0,0 33 16</inkml:trace>
  <inkml:trace contextRef="#ctx0" brushRef="#br0" timeOffset="98188.8">34462 20770 0,'-33'0'0,"99"33"16,-33 33-16,33-33 15,-33 66-15,33 1 0,-32 65 16,-1 0-16,0 34 16,0 32-16,-66 67 15,0 66-15,-34-34 0,1 1 16,-66-66-16,-33-34 16,-34-32-16</inkml:trace>
  <inkml:trace contextRef="#ctx0" brushRef="#br0" timeOffset="128447.03">13295 16173 0,'-33'-33'15,"0"33"-15,0 33 125,33 0-109,0 0-16,0 0 16,0 0-16,0 33 0,-33-33 15,33 0-15,0 33 0,0-33 16,0 1-16,0-1 16,0 0-16,0 0 0,0 0 15,0 33 1,0-33-16,-33 66 0,0-33 15,0 1-15,-33 32 0,33-66 16,0 0-16,-1-33 0,1 0 16,0-33-1,0 33-15,33-33 0,-33 0 16,33 0-16,-33 0 0,33-1 16,0 1-16,0 0 15,0 0-15,0 0 0,33 33 16,0-33-16,0 33 0,0 0 15,0 0-15,1 0 16,-1 33-16,0-33 0,0 66 16,0 0-16,33 1 0,-33-1 15,-33 0-15,33 33 16,0-33-16,-33 67 16,0-34-16,0 66 15,0-33-15,0 34 0,0-34 16,-33-33-16,33 1 15,0-34-15,0 0 16,0-33-16,33 33 16,0 0-16,0 0 0,33-33 15,1 0-15,-34 1 0,33-1 16,0-33-16,0 0 16,0 0-16,0 0 0,-33-33 15,34-1-15,-1 1 0,-33 0 16,0 0-16,0-33 0,0 33 15,0 33-15,-33-33 16,0 66 0</inkml:trace>
  <inkml:trace contextRef="#ctx0" brushRef="#br0" timeOffset="130203.43">12601 17793 0,'33'0'0,"-33"-33"31,-33 33 109,-33 0-140,33 0 0,-34 0 16,-32 0-16,33 33 0,0-33 16,0 33-16,-33 0 15,32 0-15,1 1 0,0-1 16,0 0-16,-33 0 16,33 0-16,-1 0 0,34 33 15,-33-33-15,0 0 0,33 33 16,0 0-16,-33-32 15,33 32-15,0-33 0,33 0 16,-33 0-16,33 0 16,-34-33-1,34 33 17</inkml:trace>
  <inkml:trace contextRef="#ctx0" brushRef="#br0" timeOffset="131066.27">11377 17826 0,'33'-33'15,"-33"0"17,0 66 30,0 0-46,-33 33-1,33 1-15,-33 32 0,0-33 16,33 0-16,-33 0 0,33 0 16,-33 1-16,33-1 15,-33-33-15,33 0 0,0 0 16,-33-33-16,66 0 172,0 0-157,33 0-15,-33 0 0,33 0 16,0 0-16,0 0 16,1 0-16,-34 0 0,0 0 15,0 33-15,0-33 0,0 0 16</inkml:trace>
  <inkml:trace contextRef="#ctx0" brushRef="#br0" timeOffset="132408.01">4597 19579 0,'0'33'0,"0"-66"109,-33 0-109,0 0 16,33-33-16,-33 33 0,33-33 15,0 0-15,0-1 16,33 1-16,-33 33 0,33-33 16,0 0-16,0 33 0,33 0 15,0 0-15,1 0 16,32-1-16,-33 1 0,33 0 16,0 33-16,-32-33 0,32 0 15,-33 0-15,33 0 16,-33 0-16,0 0 0,-32 0 15,-1 33-15,0-33 0,0 0 16,-33 66 15,-33-33-31</inkml:trace>
  <inkml:trace contextRef="#ctx0" brushRef="#br0" timeOffset="132776.04">5358 18785 0,'-99'33'0,"66"-33"0,33 34 62,0-1-62,0 66 16,33 0-16,0 33 0,-33 34 16,33-34-1,33 33-15,-33 1 0,0-34 16,0-33-16,0 0 16,0-32-16,0-34 0,-33 0 15,33 0-15,-33 0 16,0 0-1,33-33 17,-33-33-32,0 0 15</inkml:trace>
  <inkml:trace contextRef="#ctx0" brushRef="#br0" timeOffset="133213.66">6317 19447 0,'-132'-66'15,"99"66"-15,-1 0 0,-32-33 31,33 33-31,33 33 0,-33 0 16,33 0 0,0 33-16,-33 0 15,33 0-15,0 0 0,0 1 16,33-1-16,0-33 0,0 0 16,0 0-16,34-33 15,-34 33-15,0-33 0,33-33 16,-33 33-16,0-33 15,-33-33-15,33 33 16,-33-33-16,0 32 16,0-32-16,0 33 0,0-33 15,0 33-15,0 0 0,-33 0 32,33 0-17,33 33 1,-33-33-16</inkml:trace>
  <inkml:trace contextRef="#ctx0" brushRef="#br0" timeOffset="133691.67">6648 19050 0,'0'-33'0,"0"66"0,0-33 46,0 33-30,0 0-16,0 33 0,0-33 16,0 34-16,33-34 0,-33 0 15,33 33-15,0-33 16,-33 0-16,33 0 0,0 0 16,0 0-16,0-33 31,0 0-31,0 0 0,0-33 15,0 0-15,1 0 0,-34-33 16,0 0-16,0 0 16,0-1-16,0 34 0,0 0 15,-34 0-15,34-33 0,-33 33 16,0 0-16,33 0 16,-33 33-1,33 33 32,0 0-47,33 0 0,-33 0 16,33 0-16,0 33 15,1-33-15,32 0 0,-33 1 16,33-34-16,0 0 0,0 0 16,0 0-16,0-34 0</inkml:trace>
  <inkml:trace contextRef="#ctx0" brushRef="#br0" timeOffset="134992.93">7838 18587 0,'-33'-33'16,"66"66"-16,-99-99 0,33 66 16,0 0-16,0 0 15,0-33-15,0 33 0,0 0 16,0 0-1,0 0-15,-1 33 16,1 0-16,0-33 16,33 33-16,-33 0 15,33 33-15,0-33 0,0 33 16,0-33-16,0 34 0,0-34 16,0 33-16,0-33 15,33 0-15,0 0 0,0 0 16,1-33-16,-1 33 0,0-33 15,33 0-15,-33 0 16,0 0-16,33-33 0,-33 0 16,0 0-16,0 0 0,-33 0 15,33-33-15,-33 33 0,0-34 16,0 34-16,0-33 16,-33 33-16,33 0 0,-33 0 15,0 0-15,0 0 16,0 0-1,33 66 17,0 33-17,0-33 1,33 33-16,0 0 0,0 34 16,0-34-16,0 33 15,-33-33-15,33 33 16,1 1-16,-1-1 0,0 0 15,33 0-15,-33 0 16,0 1-16,0-1 0,-33-33 16,33 0-16,-33-33 0,0 33 15,0 1-15,0-34 16,0 0-16,0 0 0,0 0 16,0 0-16,-33-33 15,0 0 1,0 0-16,-33 0 15,33-33-15,0 33 0,0-33 16,-1 0-16,1 0 16,0 0-16,0-34 0,33 1 15,0 0-15,0-33 0,0 0 16,33-34 0,0-65-16,0 33 0,1-34 15,32 1-15,-33-1 0,0 1 16,-33-1-16,33 1 15,-33 33-15,0-1 0,0 1 16,0 33-16,0-1 0,0 34 16,-33 33-16,0 33 15,-33 0-15,33 0 0,-1 33 16,1 0-16,0 0 16,0 33-1,33 0-15,0 0 16,0 33-16,0 33 0,0 0 15,33 1-15,0-1 0,0 0 16,1 0-16,-1 1 16,0-1-16,33 0 0,-33 0 15,33-33-15,-33 34 16,0-34-16,0-33 0,0 0 16,-33 0-16,33 0 0,-33 0 15,0 0 1,0-66 15,0 0-31,0-33 16,0 33-16,0-33 15,0 0-15,0-1 0,0 34 16,0-33-16,0 33 0,34 33 16,-1-33-1,0 66-15,0-33 16,0 33-16,0-33 15,0 33-15,33 33 16,0-33-16,-33 34 0,33-67 16,-32 33-16,-1-33 0,0 0 15,0 0-15,0 0 16,-33-33-16,33 33 0,0-33 16,0-34-16,0 1 0,0 33 15,0 0-15,-33-33 16,33 33-16,-66 33 15,0 33-15,0 0 16</inkml:trace>
  <inkml:trace contextRef="#ctx0" brushRef="#br0" timeOffset="135623.01">6813 20604 0,'0'-66'0,"0"99"63,0 0-63,0 1 0,33 65 15,0 0-15,-33 0 0,33 0 16,0 34-16,0-34 16,0 33-16,1-33 0,-1 34 15,0-34-15,0 0 0,33-33 16,-33-33-16,0 33 16,0-32-16,0-34 15,0 0-15,0 0 16,0 0-1,0-34-15,1 1 0,-34-33 16,33 0-16</inkml:trace>
  <inkml:trace contextRef="#ctx0" brushRef="#br0" timeOffset="136154.09">6978 21762 0,'-66'66'0,"132"-132"0,-165 165 16,99-132-16,0 0 31,33 33-15,33-33-16,1-33 0,-1-33 16,33 32-16,0 1 0,-33 0 15,33-33-15,-32 33 0,32 0 16,-33 0-16,0 32 15,-33 1-15,0 33 0,0 0 16,-66 0 15,33 33-31,-33-33 0,33 34 16,-33-1-16,0-33 16,33 33-1,0 0-15,-33 0 16,33 33-16,0-33 15,0 0-15,0 33 0,33-33 16,-33 0-16,66 0 0,-33-33 16,0 34-16,33-34 0,-32 0 15,-1 0-15,33 0 16,-33 0-16,0-34 0,0 1 16,-33 0-16,33-33 0,-33 33 15,33-33-15,-33 0 16,0 0-16,0 33 0,-33 0 15,33-1-15,-33 1 0,33 0 16,-33 33-16,0-33 16,0 33-16,33-33 15</inkml:trace>
  <inkml:trace contextRef="#ctx0" brushRef="#br0" timeOffset="136789.57">8434 20704 0,'33'0'0,"-33"33"47,0 0-47,0 33 0,33 0 15,0 33-15,0 1 16,0-1-16,0 0 0,0 0 15,0 33-15,33-32 0,-33 32 16,0-33-16,1 0 16,-1 1-16,0-34 0,0 0 15,0-33-15,-33 33 16,33-33-16,-33-66 31,-33-33-15,33 0-16,-33-33 0,0-1 15,-33 1-15,32 0 0,1 0 16,-33-34-16,33 34 0,0 0 16,0 0-16,33 0 15,-33-1-15,0 34 0,0 0 16,33 0-16,-33 33 0,33 0 16,0 0-16,0 0 15,0 0-15,0 0 16,33-1-1,0 34-15,0 0 16,33-33-16,-33 0 0,0 33 16,33-33-16,-33 33 0,34 0 15,-34 0-15,0 0 16,0 33-16,-33 33 16,0 1-16,0-1 0,0 0 15,-33 0-15,0 0 16,0-33-16,0 0 0,-1 0 15,34 0-15,-33-33 0,0 0 16,0 0-16,0 0 16,33-33-1,0 0-15,0-33 16</inkml:trace>
  <inkml:trace contextRef="#ctx0" brushRef="#br0" timeOffset="137046.22">9029 20439 0,'66'-33'0,"-66"66"94,0 0-94,0 33 0,0-33 15,33 34-15,0-34 0,0 33 16,0-33-16,0 0 16,0 0-16,-33 0 0</inkml:trace>
  <inkml:trace contextRef="#ctx0" brushRef="#br0" timeOffset="137211.34">8996 20009 0,'-99'-33'0,"198"66"0,-231-66 0,98 33 15,1 0 1,66 0 15,1 0-31,-1 0 0,33 0 16</inkml:trace>
  <inkml:trace contextRef="#ctx0" brushRef="#br0" timeOffset="137751.81">9657 20009 0,'0'0'15,"0"33"-15,-33-33 16,66 0 46,-33-33 1,0 0-48,0 0-15,0 0 16,-33 0-16,0 0 16,0 33-16,0 0 15,0 0-15,0 0 16,0 33-16,33 0 16,-33 0-16,33 33 0,-33 0 15,33 0-15,0 1 0,0-1 16,0 0-16,33 0 15,0 0-15,0 0 0,0-33 16,33 0-16,0-33 0,0 34 16,1-68-1,-1 34-15,33-66 0,-66 33 16,33-33-16,-33 33 16,0-33-16,0 33 0,-33 66 62</inkml:trace>
  <inkml:trace contextRef="#ctx0" brushRef="#br0" timeOffset="138255.07">7838 23349 0,'-132'166'16,"264"-332"-16,-297 365 0,132-199 0,0 0 16,33 33-16,-33-33 15,33-33-15,33 0 32,0 0-17,33-66-15,33-1 0,67-65 16,32-67-16,133-65 15,66-100-15,99-66 16,33 0-16,-99 99 16,-33 66-16,-133 100 0,-65 66 15,-34 32-15,-66 1 16,1 33-16,-34 33 0,-33 0 16,0 33-16,-66 0 31,0 33-16,0-33-15,-34 33 16,34 33-16,-33-33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2:03:36.5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4432 17462 0,'-33'34'157,"33"-1"-142,-33 0-15,0 33 0,-1 0 16,1 0-16,0 0 0,33 0 16,-33 1-16,33-1 15,-33 0-15,33 0 0,0 33 16,0-33-16,0 34 15,0-34-15,33 33 0,-33 0 16,33-33-16,-33 34 0,33-67 16,0 33-16,1-33 15,-34 0-15,33 0 0,0 0 16,-33 0 0,33-33-1,-33 33 1,33 0-16</inkml:trace>
  <inkml:trace contextRef="#ctx0" brushRef="#br0" timeOffset="414.59">4035 18951 0,'-33'-33'0,"0"0"16,66 33 62,0 33-78,33-33 0,-33 33 16,33 33-16,0-33 0,1 0 15,-34 0-15,0 0 16,0 0-16,0-33 0,-33-33 78,0 0-78,33-33 16,-33-33-16,33 33 15,-33-34-15,33 34 0,0 33 16,0 0-16,0 0 16,0 33-16,0-33 0</inkml:trace>
  <inkml:trace contextRef="#ctx0" brushRef="#br0" timeOffset="1178.87">2943 20141 0,'0'33'0,"0"1"62,0-1-62,0 33 16,34 33-16,-34 0 0,33 34 16,0-67-16,-33 0 15,33 0-15,-33 0 0,0 0 16,33 0-16,-33-33 0,0 1 16,0-1-16,0 0 15,0 0-15,33-33 0</inkml:trace>
  <inkml:trace contextRef="#ctx0" brushRef="#br0" timeOffset="1791.45">3307 20307 0,'0'-33'0,"0"66"0,0-99 0,-33 33 16,33-1 0,0 1-1,33 0-15,-33 0 0,33 0 16,0 0-16,1 0 0,-1 0 15,33 33-15,-33 0 16,0 0-16,0 0 0,-33 33 16,33 0-16,0 0 0,-33 0 15,0 33-15,33-33 16,-33 34-16,0-34 0,-33 33 16,33-33-16,-33 33 15,0-33-15,33 0 0,-33 0 16,0-33-16,33 33 15,0-66 17,0 0-32,0 0 15,0 0-15,0 0 0,0-33 16,33 33-16,0 0 0,0 33 16,-33-33-16,33 33 15,0 0-15,-33 33 0,33-33 16,0 0-1,0 33-15,-33 0 0,33 0 16,1 0-16,-1 33 0,-33-33 16,33 33-16,-33 1 15,0-34-15,0 0 0,0 0 16,0 0-16,-33 0 16,33 0-16,-33-33 15,-1 33-15,1 0 0,0-33 16,0 33-16,0-33 0,0 0 15,0 33-15,0-33 0,0 0 16</inkml:trace>
  <inkml:trace contextRef="#ctx0" brushRef="#br0" timeOffset="2292.92">4696 19943 0,'0'-33'0,"-33"33"0,0-66 31,0 66-31,0 0 0,33-33 16,-33 33-16,0 0 0,0 0 15,0 0-15,33-33 16,-33 33-16,0 0 0,0 33 16,-1-33-16,1 0 0,33 33 15,-33 0-15,0 0 16,33 0-16,-33 0 0,33 0 16,0 33-16,0-33 0,0 33 15,0 1-15,0-1 0,0 0 16,33 0-16,0-33 15,0 33-15,0-33 0,34 0 16,-1 1-16,0-34 0,0 0 16,0 0-16,33-34 15,-32 1-15,-1 0 0,0 0 16,-33-33-16,0 0 16,0 0-16,-33 0 0,0-1 15,0 1-15,-33 0 0,33 0 16,-33 0-16,0 33 0,0 0 15,0 33-15,0-33 16,0 33-16,-1 0 16,68 0-16</inkml:trace>
  <inkml:trace contextRef="#ctx0" brushRef="#br0" timeOffset="4310.54">14221 19215 0,'33'-33'0,"-66"33"16,33 33 46,0 34-46,33 32-16,-33 33 15,0 0-15,0 34 0,33-34 16,-33-33-16,34 0 16,-34-32-16,0-1 0,33 0 15,-33 0-15,0 0 0,0-33 16,0 33-16,33-66 15,-33 33-15,0 1 0,-33-34 16,33-34 15,-33 1-31,33 0 0,0 0 16</inkml:trace>
  <inkml:trace contextRef="#ctx0" brushRef="#br0" timeOffset="4792.8">14486 19414 0,'-33'0'0,"66"0"0,-99 0 16,99 0-1,0 0 1,0 0-1,0 0-15,0 0 16,33 0-16,-33 0 0,34-33 16,-1 33-16,0-33 15,0 33-15,-33-33 0,33 33 16,-33 0-16,-33-33 0,33 33 16,-33 33-1,-33-33-15,33 33 16,0 0-16,0 0 15,0 33 1,0 298 0,-33-298-16,33 33 15,0-33-15,0-33 16,0 33-16,0 1 0,0-34 16,0 33-16,0-33 0,0 0 15,0 0-15,0 0 16,0-66 31,-33-33-32</inkml:trace>
  <inkml:trace contextRef="#ctx0" brushRef="#br0" timeOffset="4990.66">14684 20141 0,'-33'0'0,"33"-33"16,33 33 15,34-33-31,32 0 0,-33 0 16,33 0-16,-33-33 0,33 33 15,1-33-15,-1 33 16,-33-34-16</inkml:trace>
  <inkml:trace contextRef="#ctx0" brushRef="#br0" timeOffset="5478.76">16173 19282 0,'0'0'0,"33"-34"0,-33 1 16,0 0-1,-33 33-15,33-33 16,0 0-16,0 0 16,-33 33-16,33-33 15,-33 33-15,-1 0 16,1 0-16,0 0 0,0 0 16,-33 0-16,33 0 15,0 0-15,0 0 0,0 0 16,33 33-16,-33-33 0,0 66 15,33-33-15,-33 33 16,-1 1-16,34 32 16,0 0-16,-33 0 0,33 0 15,33 1-15,-33-34 0,0 0 16,34-33-16,-1 33 16,33-33-16,-33 0 0,33-33 15,0 33-15,0-33 16,0 0-16,-32 0 0,32-33 15,-33 0-15,0 0 0,0 0 16,0-33-16,0-33 0,-33 0 16,33-1-1,-33-32-15,0 33 0,0 0 16,0-1-16,0 34 0,0 33 16,0 0-16,-33 33 15,0 0-15,0-33 0,-33 33 16</inkml:trace>
  <inkml:trace contextRef="#ctx0" brushRef="#br0" timeOffset="10293.81">7971 20406 0,'0'66'15,"33"-66"79,33 0-94,33 0 0,33 0 16,1 0-16,65 0 15,-33 0-15,1-33 0,-34 33 16,0 0-16,1 0 0,-34 0 16,0 0-16,-33 0 15,-33 0-15,33 0 0,-32 0 16,-1 0-16,-33 33 94,0 0-94,-33 33 15</inkml:trace>
  <inkml:trace contextRef="#ctx0" brushRef="#br0" timeOffset="13516.97">18653 19050 0,'33'0'0,"-33"33"31,0 0-31,0 33 16,0 0-16,33 67 15,-33-34-15,33 66 16,-33-32-16,0-1 0,0-33 16,0 33-16,0-32 0,33-34 15,-33 0-15,0 0 16,0-33-16,0 0 0,0 0 16,0 0-16,0 0 15,33-33 16,-33-33-31,34 33 0,-34-33 16</inkml:trace>
  <inkml:trace contextRef="#ctx0" brushRef="#br0" timeOffset="14112.93">19215 19546 0,'33'-66'0,"-33"33"0,67-33 32,-34 66-17,0 0-15,0 0 16,0 33-16,0 0 0,0 0 15,-33 33-15,33-33 16,-33 66-16,0-32 16,0-34-16,-33 33 0,0-33 15,0 33-15,0-66 0,33 33 16,-33-33-16,33-33 47,0 0-47,33 0 15,-33 0-15,33 0 16,0 33-16,0-33 16,0 33-1,0 0-15,0 0 0,33 0 16,-33 0-16,1 33 0,-1 0 16,0 33-16,0 0 15,0 0-15,-33 0 0,0 0 16,0 1-16,0-1 15,0 0-15,-33-33 0,0 33 16,0-33-16,33 0 0,-67 0 16,34 0-16,0-33 0,0 0 15,0 0-15,-33 0 16,33 0-16,0 0 0,-33 0 16,33-33-16,0 33 0,0-33 15,-1 33-15,68-33 16,-34 0-16</inkml:trace>
  <inkml:trace contextRef="#ctx0" brushRef="#br0" timeOffset="14594.64">20836 19546 0,'-99'-99'16,"-1"33"-1,67 66-15,0-33 16,0 33-16,0-33 0,0 33 16,0 33-1,0 0 1,0 0-16,0 33 15,33 0-15,-33 33 16,33 1-16,-33-34 16,33 0-16,0 0 0,0 0 15,33 0-15,0-33 0,0 33 16,33-32-16,-33 32 16,33-33-16,-33 0 0,33-33 15,-32 0-15,-1 0 0,0 0 16,0-33-1,-33 0-15,33-33 16,-33 32-16,33-32 0,-33 33 16,0-33-16,0 33 0,0-33 15,0 33-15,0-33 16,0 0-16,0-1 16,33 34-16,-33-33 15,0 33-15</inkml:trace>
  <inkml:trace contextRef="#ctx0" brushRef="#br0" timeOffset="15099.44">22655 19943 0,'-66'0'0,"33"0"0,66 0 63,0 0-63,33 0 0,33 0 16,0-33-16,34 33 0,32-33 15,-33 33 1,34-33-16,-34 33 0,0-33 15,-66 33-15,1 0 0,-34 0 16,-66 0 0,33-33-1,33 33 32</inkml:trace>
  <inkml:trace contextRef="#ctx0" brushRef="#br0" timeOffset="15693.34">25863 19248 0,'0'34'78,"0"-1"-78,0 66 16,0 0-16,0 33 0,0 1 15,0-1-15,0-33 16,0 0-16,0-33 0,33 1 15,-33-34-15,0 0 0,0 0 16,0-66 31</inkml:trace>
  <inkml:trace contextRef="#ctx0" brushRef="#br0" timeOffset="16138.31">26326 19282 0,'0'-34'0,"33"34"31,33 0-31,-33 0 15,33 0-15,1 0 0,32 0 16,-33 0-16,-33 0 16,33 0-16,-33 0 0,0 0 15,0 0-15,0 0 16,-66 0-16,33 34 62,0 32-62,0 0 16,0 33-16,0 0 16,0-33-16,0 34 0,0-34 15,0 0-15,0 0 16,0 0-16,0-33 0,0 33 16,0-33-16,-33 1 0,33-1 15,0 0 1,-33-33-16,33-33 15,0 0 1</inkml:trace>
  <inkml:trace contextRef="#ctx0" brushRef="#br0" timeOffset="16335.9">26558 19811 0,'0'0'0,"-34"33"0,34-66 31,34 33-15,32 0-1,33-33-15,0 0 16,33-1-16,34-32 16,-1 0-16,-33 33 15</inkml:trace>
  <inkml:trace contextRef="#ctx0" brushRef="#br0" timeOffset="16715.71">28013 19282 0,'-33'-67'0,"66"134"0,-99-167 16,33 67-16,-1 0 0,1 33 16,33-33-16,-33 33 0,0-33 15,0 33-15,0 0 16,0-33-16,0 33 15,0 33-15,0 0 16,0 0-16,0 33 16,0-33-16,0 34 0,-1 32 15,34-33-15,-33 33 16,33 0-16,0 1 0,0-1 16,33 0-16,1-33 15,32-33-15,0 0 0,0 0 16,0-33-16,0 0 0,0 0 15,1-33-15,-34-33 16,33 33-16,-66-33 0,33-33 16,-33 33-16,0-34 15,33 1-15,-66 33 16,33-33-16,0 66 0,0 0 16,0 0-16,0-1 0,-33-32 15</inkml:trace>
  <inkml:trace contextRef="#ctx0" brushRef="#br0" timeOffset="18650.72">34197 19612 0,'0'-66'16,"-66"0"-1,33 33-15,0 0 0,0 0 16,0 33 0,0-33-16,0 33 15,0 0-15,-33 0 0,-1 0 16,34 0-16,-33 33 0,33 0 15,-33 0-15,33 0 16,0 0-16,0 0 16,33 33-16,-33 0 0,33 1 15,0 32-15,33-33 16,-33 0-16,0 0 0,33 0 16,0 0-16,33 1 0,-33-1 15,33-33-15,-33 0 16,34 0-16,-1 0 15,-33-33-15,33 33 0,0-33 16,-33 0-16,33-33 16,-33 0-16,0 0 15,-33-33-15,33 0 0,-33 33 16,0-34-16,0 1 16,0-33-16,0 33 0,0 0 15,0 0-15,0 33 0,0-34 16,0 34-16,0 0 15,0 0 1,34 33-16</inkml:trace>
  <inkml:trace contextRef="#ctx0" brushRef="#br0" timeOffset="19083.66">35520 19778 0,'-132'0'0,"198"0"63,0 0-63,34 0 0,-1 0 16,0 0-16,33 0 15,-33 0-15,-32 0 0,32-33 16,-33 33-16,0 0 0,-33 0 15,0 0-15,0 0 16,-33 33 0</inkml:trace>
  <inkml:trace contextRef="#ctx0" brushRef="#br0" timeOffset="19608.5">38530 19315 0,'-66'-133'15,"33"133"1,0-33-16,-33 33 16,32 0-16,1 0 0,0 0 15,0 0-15,0 33 16,-33-33-16,33 33 0,-33-33 16,33 33-16,0 34 0,0-34 15,-1 33-15,1 0 16,0 33-16,0 0 15,33 1-15,-33-1 0,33 0 16,0-33-16,33 0 16,-33 0-16,33 1 0,33-1 15,1-33-15,-1 0 0,0 0 16,0 0-16,0-33 16,0 0-16,1 0 0,-1 0 15,-33-33-15,33 0 0,-33 0 16,-33 0-16,33-33 15,-33 33-15,33-34 0,-33 1 16,0 33-16,0 0 0,0 0 16,-33 0-16,33 0 15,-33 0-15,0 33 0,0 0 16,-33 33-16,0-33 0,-1 66 16,1 33-16,33 34 0,-33 32 15,33-66-15,0 0 16,0-32-16</inkml:trace>
  <inkml:trace contextRef="#ctx0" brushRef="#br0" timeOffset="21880.08">7144 22291 0,'0'33'0,"0"-66"0,0 66 62,33-33-46,0 33-1,66-33-15,0 33 16,34 0-16,32-33 0,0 34 16,1-34-16,32-34 15,1 34-15,-1 0 16,0-33-16,1 0 0,-67 33 15,-33-33-15,-32 0 16,-1 33-16,-33-33 0,0 33 16,-66 0-1,33 33 17,33 0-17,-33 0-15,66 0 16,0 0-1,66-66-15</inkml:trace>
  <inkml:trace contextRef="#ctx0" brushRef="#br0" timeOffset="22707.65">21960 22688 0,'-33'33'0,"66"-66"0,-66 33 32,66 0 30,34 33-62,65-33 16,0 0-16,67 0 15,-1 0-15,67 0 16,32-33-16,67 0 0,-33 0 16,0 0-16,-67 33 0,-65 0 15,-34 0-15,-33-33 16,-33 33-16,-32 0 0,-1 0 15,-33 0-15,0-33 16,-33 0-16,-33 33 16,66 33-1,-33 0 1,33 0-16,0 0 16,0 33-16,0-33 0</inkml:trace>
  <inkml:trace contextRef="#ctx0" brushRef="#br0" timeOffset="23309.51">34164 22523 0,'0'0'15,"33"0"48,0 0-63,34-33 15,-1 33-15,66 0 16,-33-33-16,67 33 0,-1 0 16,0 0-16,34 0 0,32 0 15,1 0 1,65-34-16,-32 34 0,-33 0 16,-67-33-16,0 33 0,-65 0 15,-1 0-15,-66 0 16,0 0-16,0 0 0,-33 33 62,0 1-62,33-1 0,-33 0 16</inkml:trace>
  <inkml:trace contextRef="#ctx0" brushRef="#br0" timeOffset="35456.74">10980 13428 0,'0'-33'0,"-33"33"15,33-34-15,-33 34 0,33-33 16,-33 33 0,33-33-16,0 0 15,-33 33 1,33-33-16,-33 33 16,33-33-1,0 66 48,33 0-48,-33 33-15,33-33 16,0 1-16,-33-1 0,33 0 16,0 0-16,-33 0 15,33-33-15,0 0 219,0 33-219,0-33 0,1 0 16,-34 33-16</inkml:trace>
  <inkml:trace contextRef="#ctx0" brushRef="#br0" timeOffset="36165.93">12270 12733 0,'0'-33'0,"0"66"0,-33-66 16,33 0-16,-33 33 0,33-33 15,-33 0 1,33 0 0,-33 33-1,33-33 1,0 0-1,0 66 32,0 0-47,33 33 16,0 0-16,33 33 0,0-66 16,-33 0-16,0 0 15,0 1-15,0-34 0,34 0 16,-1 0-16,0-34 0,33 1 15,0-33-15,34-33 16,-1 0-16,33-34 16,1 1-16,-1 0 15,0 33-15,-65 33 0,-1-1 16,-33 34-16,0 33 0,-33 0 16,0 0-16,0 0 15,-33 33-15,33-33 16,-33 33-16,33 1 0,-33-1 15,0 0-15,0 0 0,0 0 16,0 33-16,-33 0 16,0-33-16,-33 0 0,0 0 15</inkml:trace>
  <inkml:trace contextRef="#ctx0" brushRef="#br0" timeOffset="37110.01">25334 12105 0,'33'-66'0,"-33"-1"16,0 100 31,0 1-32,33 32-15,0 33 16,0-33-16,0 0 0,0 0 16,0-33-16,0 0 0,1-33 15,-34 34-15,33-34 16,0 0-16,0 0 15,0 0-15,0-34 16,33 1-16,33 0 16,0-33-16,34 0 0,-1-33 15,33 0-15,1 32 16,32-32-16,1 33 16,-34 0-16,0 33 0,-65 0 15,-34 66-15,-33 33 0,-33-33 16,-33 33-16</inkml:trace>
  <inkml:trace contextRef="#ctx0" brushRef="#br0" timeOffset="38004.17">33073 11906 0,'33'0'0,"-66"-33"0,0-33 32,33 99-17,0 0 48,0 0-48,0 33-15,0 1 0,0-1 16,-33 0-16,33 0 0,0 0 16,0-33-16,0 33 0,0-33 15,0 0-15,0 1 16,0-1-16,0 0 15,33-33-15,0 0 16,33-33 0,0 0-16,66-34 0,1 1 15,65-33-15,1 0 16,-1 0-16,34-1 16,-67 1-16,-33 33 0,1 33 15,-67 0-15,0 33 0,-33 0 16,0 0-16,-33 33 15,0 0-15</inkml:trace>
  <inkml:trace contextRef="#ctx0" brushRef="#br0" timeOffset="40169.65">15379 16437 0,'-33'0'15,"0"0"95,0-33-95,0 0-15,-34-33 16,1 33-16,33-33 0,-33 0 16,0 33-16,0-34 15,0 34-15,-34-33 0,34 33 16,0 0-16,0-33 15,-33 33-15,33 0 0,-34-33 16,34 32-16,-33 1 0,33 0 16,-33 0-16,-1 0 15,1 33-15,0-33 0,0 33 16,0 0-16,-1 33 16,-32-33-16,33 0 0,0 33 15,-1 0-15,1-33 16,33 0-16,0 33 0,-33 0 15,33 1-15,-1-1 0,1 0 16,0 33-16,0 0 16,-33-33-16,33 33 0,-1 0 15,1 1-15,33-1 0,-33 0 16,0 0-16,33 0 16,0 0-16,-33 0 0,33 1 15,0 32-15,33 0 16,-34 0-16,34 33 15,-33 1-15,33-1 0,0-33 16,33 34-16,-33-67 16,34 33-16,32-33 0,-33 33 15,33-33-15,33 1 0,0-1 16,34 0-16,-1 0 0,0 0 16,34-33-16,32 33 15,0-33-15,1-33 16,32 34-16,34-34 0,-67-34 15,1 34-15,-1-66 16,-32 33-16,-34-33 0,0-33 16,1 33-16,-1-33 0,-33-34 15,0 34-15,0-33 0,-32-1 16,-1 1-16,0-33 16,-33-1-16,0-32 15,-33 33-15,0-1 0,0 1 16,-66 33-16,0 32 15,-33-32-15,-34 33 0,1 0 16,-33 32-16,-1 34 16,34-33-16,-33 66 0,-1-33 15,1 33-15,-1 0 0,1 33 16,0 0-16,-1 33 16,-32 34-16,0-1 15,32 33-15,1 1 0,32-1 16,1 33-16,33 67 15,-33 32-15,32 1 16,34 32-16,33-65 0,33 0 16,33-67-16,0 0 0,0-32 15</inkml:trace>
  <inkml:trace contextRef="#ctx0" brushRef="#br0" timeOffset="76709.09">17132 23349 0,'33'34'0,"-33"-1"94,0 0-94,-33 33 16,33 33-16,0 0 15,0 0-15,0 1 0,0-1 16,0 33-16,0-33 0,0 34 16,0-1-16,0-33 15,0 0-15,0 1 0,0-34 16,0-33-16,0 0 0,0-66 47,0 0-47,0-33 15,0 0-15,0-1 16,0-32-16,-33 33 0,33-33 16,0 0-16,0-1 0,0 1 15,0 0-15,0 0 16,0-1-16,33 34 0,-33 0 16,33-33-16,-33 66 0,33-33 15,0 0-15,0 33 16,0-1-16,-33 1 0,33 0 15,0 33-15,0-33 0,0 33 16,34 0-16,-34 0 16,0 0-16,33 33 0,-33-33 15,0 33-15,0 0 0,0 1 16,0 32-16,-33-33 0,33 33 16,-33 0-16,0 0 15,0 33-15,0-32 0,0-1 16,-33 0-16,0 0 0,0-33 15,0 0-15,-33 0 16,33 0-16,0-33 0,-33 0 16,32 0-16,-32 0 0,33 0 15,0 0-15,-33-33 16,33 33-16,33 33 16,33-66-16</inkml:trace>
  <inkml:trace contextRef="#ctx0" brushRef="#br0" timeOffset="77473.6">18289 24143 0,'-33'0'0,"0"0"31,33 33 16,0 0-32,33 0-15,0 1 16,33-34-16,-32 0 0,32 0 16,-33 0-16,33 0 15,-33 0-15,33 0 0,-66-34 16,33 34-16,-33-33 16,0 0-16,0 0 15,0 0-15,0 0 0,-33 0 16,0 0-16,-33 0 15,33 33 1,0 0-16,0 0 0,0 0 16,0 0-16,-1 33 15,1 0-15,0 0 0,33 0 16,-33 0-16,33 33 0,-33-33 16,33 34-16,0-34 0,0 0 15,0 33-15,0-33 16,0 0-16,0 0 0,33 33 15,-33-33-15,33-33 0,0 33 16,0-33-16,1 33 16,-1-33-16,0 0 0,0 0 15,33-33-15,-33 33 0,0 0 16,0-33-16,0 33 16,0-33-16,0 33 0,0-33 15,0 0-15,1 0 0</inkml:trace>
  <inkml:trace contextRef="#ctx0" brushRef="#br0" timeOffset="77829.64">18918 24309 0,'0'-33'0,"0"66"0,0-100 16,0 34-16,0 0 15,0 0-15,0 0 0,0 0 16,33 33-16,-33-33 0,0 66 31,0 0 0,0 0-15,33 33-16,-33-33 16,33 1-16,0 32 0,-33 0 15,33-33-15,-33 33 0,0-33 16,0 0-16,0 0 16,0 0-16,0-66 46,-33-33-46,33 0 16,-33 0-16,0 0 0,33 33 16,0-34-16,0 34 15,0 0-15,0 0 0,33-33 16,0 33-16,33 33 0,0-33 16,-33 0-16</inkml:trace>
  <inkml:trace contextRef="#ctx0" brushRef="#br0" timeOffset="78309.58">19844 24011 0,'0'33'0,"-66"-99"0,99 66 0,-33 33 78,0-66 31,-33 33-93,0 0-16,-1 0 15,1 0-15,0 33 16,0 0-16,0 33 16,0 0-16,33 0 0,0 1 15,0-1-15,0 0 16,33 0-16,-33-33 0,33 33 15,0-33-15,33 0 0,1 0 16,-1-33-16,0 0 16,33-33-16,0 0 15,1 0-15,-1-33 0,-33 0 16</inkml:trace>
  <inkml:trace contextRef="#ctx0" brushRef="#br0" timeOffset="78887.95">20737 24077 0,'-100'99'0,"67"-99"0,0 0 31,33 33-15,0 0-1,0 1 1,0-1 0,33-33-16,0 0 0,34 0 15,-1 0-15,0 0 0,0 0 16,-33 0-16,0-33 15,-33-1-15,0 1 32,0 0-32,0 0 15,-33 0 1,0 0-16,0 33 0,0-33 16,33 0-16,-33 33 15,0 33-15,0 0 16,0 0-16,0 0 15,33 0-15,-34 33 16,34-32-16,0 32 0,0-33 16,0 33-16,0-33 15,0 33-15,0-33 0,0 33 0,0-33 16,34 0-16,-1 1 16,0-34-16,0 33 0,33-33 15,-33 0-15,33 0 16,0-33-16,0 33 0,1-34 15,-34 34-15,33-33 0,-33-33 16</inkml:trace>
  <inkml:trace contextRef="#ctx0" brushRef="#br0" timeOffset="79399.61">21398 24276 0,'0'-100'0,"0"133"78,0 0-63,0 34-15,0-1 16,0 33-16,0-33 0,0 0 16,0 0-16,0 1 15,0-34-15,0 33 0,0-33 16,0 0-16,0-66 31,-33 0-15,33 0-1,0-33-15,-33-1 0,33 1 16,0 33-16,33-33 16,-33 33-16,33-33 0,-33 33 15,33-33-15,0 33 0,0-1 16,0 34-1,1 0 1,-1 0-16,-33 34 0,33-1 16,0-33-16,0 33 15,-33 0-15,0 33 0,0-33 16,0 66-16,33-33 0,-33 0 16,0 1-16,0-34 15,0 0-15,-33 0 0,33 0 16,0-66 15,33 33-15</inkml:trace>
  <inkml:trace contextRef="#ctx0" brushRef="#br0" timeOffset="79988.5">22027 23548 0,'0'-66'31,"0"99"32,0 0-47,0 33-16,0 0 0,0 33 15,33 1-15,-33-1 0,33 0 16,-33 33-16,33-32 0,-33-1 15,33 0-15,-33 0 16,0 0-16,0 1 0,33-34 16,-33 0-16,0 0 0,0-33 15,0 0-15,0 0 16,0 0-16,0 0 16,0-66-1,0 0 1,0 0-16,0-33 0</inkml:trace>
  <inkml:trace contextRef="#ctx0" brushRef="#br0" timeOffset="80460.6">21894 24507 0,'0'0'15,"0"0"-15,-33-33 0,66 33 32,0 0-17,33 0-15,-32 0 0,32 0 16,0-33-16,33 33 0,-33-33 16,0 0-16,-33 33 15,1 0-15,-1 0 0,0-33 16,0 66-16,-33-66 15,0 99 64,0-33-79,33 33 15,-33 0-15,0-33 0,0 33 16,0 1-16,0-34 15,33 0-15,-33 0 0,0 0 16,0 0-16,0 0 16,0 0-1,0 0-15,0 0 16,0-66 0,0-33-16,0-33 15</inkml:trace>
  <inkml:trace contextRef="#ctx0" brushRef="#br0" timeOffset="80630">22490 23879 0,'-67'-100'15,"67"133"1,34 1-1,-1-1-15</inkml:trace>
  <inkml:trace contextRef="#ctx0" brushRef="#br0" timeOffset="80985.62">23118 23647 0,'-132'-99'0,"99"33"32,33 33-32,0 66 15,0 0 1,0 0-16,33 33 16,-33 0-16,33 33 0,-33 1 15,0-1-15,33 0 16,-33 0-16,0 1 0,0-34 15,0 33-15,0 0 0,0-33 16,0-33-16,0 33 16,0-32-16,0-1 0,0 0 15,0 0-15,0 0 16,0 0-16,33-33 16,-33 33-1,33-33-15,0-33 0,0-33 16,33 0-16</inkml:trace>
  <inkml:trace contextRef="#ctx0" brushRef="#br0" timeOffset="81476.66">23482 24276 0,'0'0'0,"-66"-67"31,66 34-31,0 66 31,33-33-15,0 33 0,0-33-16,33 34 15,0-34-15,-33 0 0,33 0 16,0 0-16,1 0 16,-34 0-16,0-34 15,-33 1-15,0 0 16,0 0-16,0 0 15,-33 0-15,33 0 0,-33-33 16,33 33-16,-33 0 0,-1 33 16,1 0-16,0 0 15,33-33-15,-33 66 16,0-33-16,33 33 16,-33 0-1,33 0-15,-33 33 0,0 33 16,33-33-16,-33 1 0,33-1 15,-33-33-15,33 33 16,0-33-16,33 0 16,0 0-16,0 0 0,33 0 15,0 0-15,0-33 16,1 0-16,-1 0 0,0 0 16,-33 0-16,33 0 0,0-33 15,0 0-15,-32-33 0</inkml:trace>
  <inkml:trace contextRef="#ctx0" brushRef="#br0" timeOffset="81656.39">24772 23812 0,'-100'-33'16,"67"33"-16,33-33 0,0 66 31,0 0-15,0 1-16</inkml:trace>
  <inkml:trace contextRef="#ctx0" brushRef="#br0" timeOffset="81802.5">24904 24375 0,'-66'66'0,"132"-132"0,-198 165 0,99-99 16,-1 0-16,68 0 31,-34-33-31</inkml:trace>
  <inkml:trace contextRef="#ctx0" brushRef="#br0" timeOffset="83091.77">26855 23746 0,'0'0'0,"0"-33"16,0 0-1,0 66 48,0 0-48,0 0-15,0 0 0,0 1 16,0 32-16,0 0 16,-33 0-16,33-33 0,-33 0 15,0 0-15,0 0 0,0-33 16,-33 33-16,33-33 0,0 0 15,-1-33-15,1 33 16,-33-33-16,33 33 0,0-33 16,0 0-16,33 0 15,-33 0-15,33 0 0,-33 0 16,33 0-16,0 0 0,33 0 16,-33-1-16,33 1 15,0 0-15,0 33 0,0-33 16,33 0-16,-33 33 0,1-33 15,-1 33-15,0 0 0,0 0 16,33 0-16,-33 0 16,0 0-16,0 33 0,0 0 15,0 0-15,0 0 0,0 0 16,0 34-16,1-1 16,-34 0-16,33 0 15,-33 33 1,0 1-16,0-1 0,-33 0 15,-1-33-15,1 0 0,0-33 16,0 0-16,0 0 0,0 1 16,0-1-16,0-33 15,-33 0-15,33 0 0,0 0 16,0 0-16,0 0 0,-1-33 16,1 33-16,0 0 15,0-34-15</inkml:trace>
  <inkml:trace contextRef="#ctx0" brushRef="#br0" timeOffset="83785.95">27616 23746 0,'0'0'0,"-33"-66"0,0 66 15,33 33 32,0 0-47,-33 0 16,33 0-16,-33 34 15,33-34-15,-33 33 0,33-33 16,0 33-16,0-33 0,0 0 16,0 0-16,0 0 0,0 0 15,0 1-15,33-34 16,-33 33-16,33-33 0,0 0 16,0-33-16,0 33 15,0 0-15,66-34 16,-33 1-16,0 33 0,1-33 15,-1 33-15,-33 0 0,-33-33 16,0 0 0,-33 0-1,0 0-15,33 0 16,-33 0-16,0 0 16,-1 0-16,34 0 0,0 0 15,0 66 32,0 0-47,0 33 16,0 0-16,0 0 15,34 33-15,-34-32 0,0-1 16,0 0-16,33 0 0,-33 0 16,0-33-16,0 33 15,0-33-15,0 0 0,0 1 16,0-1-1,0 0-15,33 0 16,0 0-16,0-66 16,-33 0-16</inkml:trace>
  <inkml:trace contextRef="#ctx0" brushRef="#br0" timeOffset="84120.5">28707 23812 0,'0'-66'0,"0"132"0,0-165 0,-33 99 15,33-33 1,-33 33 15,33 33-31,-33 0 0,0 33 16,33 1-16,-33-1 0,0 33 15,33-33-15,-33 33 16,0-32-16,0 32 0,0-33 16,33 0-16,-34-33 0,34 33 15,-33-33-15,33 0 16,0 0-16,0 1 0,-33-1 16,33 33-16,0-33 15,33-33 1,-33-33-1</inkml:trace>
  <inkml:trace contextRef="#ctx0" brushRef="#br0" timeOffset="84276.93">28343 24077 0,'0'0'0,"-33"-33"16,33 0-16,-33 0 0,33 0 15,-33 0-15,0 0 0,66 33 47,0 33-47,0-33 16</inkml:trace>
  <inkml:trace contextRef="#ctx0" brushRef="#br0" timeOffset="84426.5">28641 24474 0,'0'66'16,"0"-132"-16,0 165 0,0-132 15,-33 33-15,33-33 0,0 0 16,33 33 0,0-33-16,0 33 15,-33 33-15</inkml:trace>
  <inkml:trace contextRef="#ctx0" brushRef="#br0" timeOffset="87318.74">29501 24044 0,'-66'-66'0,"66"33"15,0 0-15,0 0 16,0 66 47,0 0-48,33 0-15,-33 66 0,0-33 16,0 33-16,0 1 0,33-1 15,-33 0-15,0 0 16,0 1-16,0-1 0,33-33 16,-33 0-16,0 0 15,33-33-15,-33 0 0,0 0 16,0 0-16,0 1 16,0-68 15,0-32-16,0 33-15,-33-33 0,33 0 16,0 0-16,-33 0 16,33 0-16,0-1 0,0-32 15,0 33-15,0 0 0,-33 0 16,33 0-16,0-1 16,0 1-16,0 33 0,33-33 15,-33 33-15,33 33 0,-33-33 16,33 33-16,0 0 15,0-33-15,0 33 0,0 0 16,1 33-16,-1-33 0,-33 33 16,33 0-16,-33 0 15,33 0-15,-33 0 0,0 33 16,0-32-16,33 32 0,-33-33 16,-33 0-16,33 0 15,0 0-15,-33 0 0,33 0 16,-33 0-16,0 0 0,-1-33 15,-32 0-15,33 0 16,0 0-16,0 0 0,-33-33 16,33 33-16,0-33 0,0 33 15,33-33-15,0 0 16</inkml:trace>
  <inkml:trace contextRef="#ctx0" brushRef="#br0" timeOffset="87956.12">30295 24110 0,'-33'0'0,"-100"-66"31,133 99-31,0 0 47,0 0-47,0 33 16,0 1-16,0 32 0,0-33 15,33 33-15,-33 0 16,34-33-16,-34 34 0,0-34 16,0 0-16,33 0 0,-33 0 15,0-33-15,0 0 16,0 0-16,33-33 15,-33 34-15,-33-34 16,33-34-16,0 1 16,0-33-1,0 0-15,0 0 0,-33 0 16,33 0-16,-34 0 0,34-1 16,0-32-16,0 33 15,0-33-15,0 33 0,0 0 16,0-1-16,0 1 0,0 33 15,34 0-15,-1 0 16,-33 0-16,33 33 0,33-33 16,-33 33-16,33 0 15,0 0-15,0 33 16,1-33-16,-34 66 0,0-33 16,0 33-16,-33 0 15,0 1-15,0-1 0,0 0 16,-33-33-16,0 33 0,0-66 15,-34 33-15,34 0 16,-33-33-16,0 0 16,33 0-16,0-33 0,-33 33 15,66-66-15,-33 33 0,33 0 16,0 0-16,0 0 16,0-33-16</inkml:trace>
  <inkml:trace contextRef="#ctx0" brushRef="#br0" timeOffset="88272.52">30956 23614 0,'-33'-33'16,"66"66"-16,-99-99 0,66 33 0,-33 33 15,33 33 1,0 0-1,0 0 1,0 33-16,33 33 0,-33-32 16,33 32-16,0 0 0,-33-33 15,0 33-15,0-32 0,0 32 16,33-33-16,-33-33 16,0 33-16,0-33 0,-33 0 15,33 0-15,0 0 16,33-33-1,0 0 1,0-33-16,1 33 0</inkml:trace>
  <inkml:trace contextRef="#ctx0" brushRef="#br0" timeOffset="88972.06">32345 24011 0,'0'-99'0,"0"66"0,-33 33 31,0 0-31,0 0 15,0 0 1,0 0 0,0 33-16,0 0 0,0 33 15,0-33-15,33 0 0,0 0 16,-33 33-16,33-33 16,33 0-16,-33 1 15,33-34 16,0 0-15,0 0-16,0 0 16,0 0-16,0 0 15,0 0-15,0 0 16,0 0-16,0 0 31,-33 33-31,0 0 16,33 0-16,-33 33 0,0-33 15,34 33-15,-34-33 0,0 0 16,0 0-16,0 0 16,-34-33-16,34 33 0,-33-33 15,33 34-15,-33-34 16,0 0-16,0 0 16,0 0-16,0 0 0,0-34 15,0 1-15,33 0 16,0 0-1,0 66 48,0 0-63,33-33 0,0 33 16,0-33-16,0 34 15,0-1-15,0-33 0</inkml:trace>
  <inkml:trace contextRef="#ctx0" brushRef="#br0" timeOffset="89491.46">33007 24176 0,'-99'-33'16,"99"0"-1,0 0-15,0 66 16,0 0 0,0 0-1,0 0-15,33-33 16,-33 33 0,33-33-16,0 0 0,0 0 15,0 0 1,-33-33-1,0 0 1,0 0 0,0 0-16,0 0 0,-33 0 15,33 0-15,-33 0 16,0 33-16,0-33 0,0 33 16,-1 0-16,1 33 15,33 0 1,0 0-16,-33 0 0,33 0 15,0 0-15,-33 33 0,33-33 16,0 34-16,0-34 16,0 33-16,0-33 0,33 33 15,-33-33-15,33 0 0,0 0 16,1-33-16,-1 33 0,0-33 16,0 33-16,0-33 15,0 0-15,0 0 0,33 0 16,0-33-16,0 33 0</inkml:trace>
  <inkml:trace contextRef="#ctx0" brushRef="#br0" timeOffset="89883.73">33801 24375 0,'0'0'0,"0"-99"16,-34 65 0,34 1-16,0 0 0,-33 0 15,0 33-15,33-33 16,-33 33-16,33-33 0,-33 33 15,0 0-15,0 0 16,0 0 0,0 0-1,0 33-15,33 0 0,-33 0 16,33 0-16,-33 0 16,33 34-16,0-34 0,0 0 15,0 33-15,0-33 0,33 0 16,-33 0-16,33 0 15,0 0-15,0-33 0,0 33 16,0-33-16,0 0 0,0 0 16,0 0-16,33 0 15,-32-33-15,-1 33 0,-33-33 16,33 0-16,0 0 16,0 0-16,-33 0 15,0 0-15,0 0 16,0 0 15</inkml:trace>
  <inkml:trace contextRef="#ctx0" brushRef="#br0" timeOffset="90251.38">34230 24143 0,'0'-66'0,"0"33"15,0 66 1,0 0 0,0 0-1,0 0-15,0 33 0,0-32 16,0 32-16,0 0 16,0 0-16,0-33 0,0 0 15,0 33-15,0-33 16,0-66 31,0 0-47,0-33 0,0 0 15,0 0-15,0 33 16,0-33-16,0-1 0,0 1 16,0 33-16,0-33 0,34 33 15,-1 0-15,0 0 16,0 33-16,0 0 0,0 33 15,0-33-15</inkml:trace>
  <inkml:trace contextRef="#ctx0" brushRef="#br0" timeOffset="90745.85">34693 24242 0,'0'0'0,"34"67"15,-1-67 64,0 0-79,0 0 0,0-33 15,0 33 1,-33-34-16,33 34 0,0-33 15,-33 0-15,33 0 0,0 0 16,-33 0 0,-33 0-1,0 0-15,0 0 16,0 33 0,0 0-16,0 0 15,0 0-15,0 33 16,33 0-16,-33 33 15,33-33-15,-34 0 16,34 33-16,0-32 0,0 32 16,0-33-16,0 0 15,0 0-15,34 33 0,-1-33 16,0 0-16,0 0 0,33-33 16,-33 33-16,33-33 15,-33 0-15,33 0 0,1 0 16,-1-33-16,-33 33 0,33-33 15</inkml:trace>
  <inkml:trace contextRef="#ctx0" brushRef="#br0" timeOffset="91114.53">35752 24143 0,'0'-99'0,"-33"33"16,0 33-16,0 33 16,0 33-1,-1-33-15,1 0 16,0 0 0,0 0-16,0 0 15,33 33-15,-33 0 0,0-33 16,33 33-16,0 0 0,0 0 15,-33 33-15,33-33 16,0 1-16,0-1 0,0 33 16,0-33-16,33-33 0,-33 33 15,0 0-15,33 0 16,0-33-16,0 33 0,0-33 16,0 0-16,0 0 15,1 0-15,-1 0 16,0-33-16,0 0 0</inkml:trace>
  <inkml:trace contextRef="#ctx0" brushRef="#br0" timeOffset="91481.59">35785 23614 0,'-33'-33'0,"66"66"0,-66-99 16,0 33-16,33 0 0,0 0 16,-33 33-16,33-33 31,0 66-15,-33 0-1,33 0-15,0 0 16,0 33-16,0 33 0,0-33 15,0 34-15,0-1 0,33-33 16,-33 0-16,0 0 16,0 0-16,33 1 0,-33-34 15,0 33-15,0-33 0,0 0 16,0 0 0,0 0-16,33-33 15,0 0-15,-33-33 16</inkml:trace>
  <inkml:trace contextRef="#ctx0" brushRef="#br0" timeOffset="92589.34">37240 24573 0,'-99'66'0,"198"-132"0,-231 132 0,132-33 0,-33-33 15,33 33 1,0 1-16,0-1 16,33-33-16,0 0 15,0 0 1,0 0-16,0-33 0,0-1 15,0 1-15,0-33 16,0 33 0,0-66-16,1 33 0,-1-33 15,0 32-15,0-32 0,0 0 16,0 0-16,-33 33 16,0-34-16,0 34 0,0-33 15,0 66-15,0-33 0,-33 33 16,0 0-16,33 0 15,-33 33-15,0 0 0,0 33 16,-1 33 0,1-33-1,33 33-15,-33 0 0,33-33 16,0 33-16,0 1 0,0-1 16,0 0-16,0 33 15,33-33-15,-33 33 16,33-32-16,1 32 0,-1-33 15,0 0-15,0 0 0,0-33 16,-33 0-16,33-33 16,0 0-16,0 0 0,0 0 15,0 0-15,0 0 0,0-33 16,0 33-16,34-33 16,-34 33-16,33-33 0,-33 0 15,0 33-15,-33-33 0,33-33 16,-33 0-16,0 0 15,0-1-15,0 34 0,0-33 16,0 33-16,0 0 0,0 0 16,0 0-1,-33 33 1,33 33 15,-33-33-31,33 33 0,0 0 16,0 0-16,0 0 0,-33 33 15,33 1-15,0-34 16,-33 33-16,33-33 0,0 0 16,0 0-16,33 0 0,-33 0 15,33 0-15,0-33 16,0 0-16,0 0 0,0 0 16,33 0-16,-33 33 0,0-33 15</inkml:trace>
  <inkml:trace contextRef="#ctx0" brushRef="#br0" timeOffset="93645.54">38530 24639 0,'0'33'0,"0"-66"63,0 0-47,33 0-1,0-33-15,0 33 0,-33-33 16,33 33-16,-33-33 0,0 33 15,0-34-15,0 34 0,0-33 16,0 33-16,0 0 16,-33-33-16,33 33 15,-33 33-15,33-33 0,0 66 32,-33-33-32,33 33 0,0 0 15,0 0-15,0 0 16,0 0-16,33-33 15,-33 33-15,0 0 0,33-33 16,0 33-16,0-33 0,33 33 16,-32 1-16,-1-34 15,0 33-15,0 33 0,-33-33 16,0 0-16,0 33 0,0-33 16,0 0-16,0 0 15,-33 0-15,33 0 0,-33-33 16,0 33-16,33-66 94,33 0-94,-33 0 0,33 0 15,0 0-15,0-33 0,0 33 16,0 0-16,-33-33 15,33 33-15,-33-34 0,0 34 16,0 0-16,0 0 0,0-33 16,0 33-16,0 0 15,0 0-15,0 0 0,-33 33 16,33-33 0,0 66-1,33-33 1,-33 33-16,33 0 15,0-33-15,0 33 16,33 33-16,-33-33 0,34 33 16,-34-33-16,-33 34 0,0-34 15,33 0-15,-66 33 16,33-33-16,0 0 0,0 0 16,0 0-16,-33-33 0,33 33 15,-33 0-15,-1-33 16,34 33-16,-33-33 0,0 0 15,33-33 1,0 0-16,0 0 16,0 0-16,0 0 15,0 0-15,33 33 32,0 0-17,1 0 1,-34 33-1,33 0 1</inkml:trace>
  <inkml:trace contextRef="#ctx0" brushRef="#br0" timeOffset="94006.89">40018 23548 0,'0'-66'0,"0"132"0,0-165 15,0 66-15,0 66 47,0 0-47,0 0 16,0 0-1,0 33-15,0 0 0,33 33 16,-33 1-16,0-1 0,0-33 16,0 33-16,0-33 15,0 1-15,0-1 0,0 0 16,0-33-16,0 0 0,0 0 16,0 0-16,0 0 15,0 0-15,0 0 16,0-66-1,0 0-15</inkml:trace>
  <inkml:trace contextRef="#ctx0" brushRef="#br0" timeOffset="94784.53">39820 24209 0,'0'0'0,"-66"-99"31,99 99-31,0 0 16,0 0-1,33 0-15,0 0 0,33 0 16,-32-33-16,-1 33 0,0-33 16,0 33-16,-33-33 15,33 0-15,-33 0 0,0 33 16,0-33-16,-33 0 0,0-34 15,0 34-15,0 0 16,0-33-16,0 33 0,0 0 16,-33-33-16,33 33 0,-33 0 15,33 0-15,-33 0 16,33 66 31,-33 0-47,33 0 15,0 33-15,0 0 0,0 0 16,0 33-16,0 1 0,33-34 16,-33 33-16,0-33 15,0 33-15,0-32 0,0-1 16,0 0-16,0-33 0,0 0 16,0 0-16,-33 0 15,33 0-15,0-66 63,0 0-48,0 0-15,33-33 16,-33 0-16,33 0 0,-33-1 16,33 34-16,0 0 15,-33 0-15,33 33 0,1-33 16,-1 33-16,0 0 0,0 0 15,0 0 1,0 0-16,-33 33 16,33 0-1,-33 0-15,33 0 0,0 34 16,-33-1-16,33 0 16,-33-33-16,0 0 0,0 0 15,0 0-15,0 0 16,33-33 31</inkml:trace>
  <inkml:trace contextRef="#ctx0" brushRef="#br0" timeOffset="95419.52">41639 24143 0,'0'0'0,"-33"-99"0,0 66 0,0 33 0,0-33 15,-1 33-15,1-33 0,0 33 16,0 0-1,0 0-15,0 0 16,0 0-16,0 0 16,33 33-16,-33 0 15,33 0-15,-33 0 0,33 0 16,0 0-16,-33 0 0,33 0 16,0 0-16,0 34 15,33-34-15,-33 0 0,33 0 16,0 0-16,-33 0 0,33-33 15,0 33-15,0-33 16,0 0-16,0 0 16,0 0-1,0 0-15,1-33 16,-34 0-16,33 0 0,0 0 16,0-33-16,-33 33 0,33-1 15,-33 1-15,-33 0 16,33 0-16,-33 0 15,33 0 17,0 66-17,0 0 1,0 0 0,0 0-16,0 0 15,0 1-15,0-1 0,0 0 16,33 0-16,0-33 15,0 33-15,0-33 0,0 0 16,0 0-16,0 0 16</inkml:trace>
  <inkml:trace contextRef="#ctx0" brushRef="#br0" timeOffset="95996.81">42102 24044 0,'0'-33'0,"0"66"0,-33-99 16,0 66-1,33 33 32,0 0-47,0 0 0,0 0 16,0 33-16,0-33 15,0 34-15,0-34 0,0 33 16,0-33-16,0 0 0,-33 0 16,33 0-1,0-66 32,0 0-31,0 0-16,0-33 0,0 33 15,0-34-15,0 34 16,0 0-16,0 0 0,0 0 16,0 0-16,0 0 0,33 33 15,-33-33-15,33 33 0,0-33 16,0 33-16,0 0 16,0 0-16,0 0 0,0 33 15,0-33-15,-33 33 0,33-33 16,-33 33-16,0 0 15,0 0-15,33 0 0,-33 33 16,33-32-16,1-1 0,-34 33 16,0-33-16,0 0 15,0 0 1</inkml:trace>
  <inkml:trace contextRef="#ctx0" brushRef="#br0" timeOffset="97361.43">43028 24276 0,'-33'0'16,"33"-34"-16,0 68 109,0 32-93,0-33-16,0 33 0,0-33 15,-33 0-15,33 0 16,0 0-16,0 0 0,0 0 31,0-66 0,0 0-15,0 0-16,0 0 16,0-33-16,0 33 0,0-33 15,0 33-15,0 0 0,0-1 16,0 1 0,33 0-16,0 0 15,0 33 1,0 0-1,-33 33 1,33 0 0,-33 0-1,33 34-15,-33-34 0,0 0 16,33 0-16,-33 0 0,0 0 16,0 0-1,0-66 32,0 0-31,0 0-16,33 0 0,0-33 15,-33 33-15,33-1 0,-33 1 16,34 33-16,-34-33 16,33 66 46,-33 0-62,0 1 16,99-68-16,-165 68 0,132-68 15,-132 101-15,99-67 0,-33 66 0,66-132 0,-99 132 16,99-66-16,-99 0 0,66 33 0,33-66 16,-99 66-16,132-132 0,-165 198 0,132-99 15,-132 0-15,99 0 0,33-66 0,-99 132 0,132-99 16,-165 66-16,99-33 0,-33-33 0,33 33 0,67-33 15,-166 66-15,132-66 0,-99 0 0,66 0 0,0-1 16,33 1-16,-99 0 0,66 0 16,-33 0-16,0 0 15,0 0-15,0 0 16,33 0-16,-66 33 0,33-33 16,-33 33-1,33 33 16,-33 0-15,33 0-16,0 0 0,-33 33 16,33-33-16,0 0 15,0 0-15,0 34 0,0-34 16,33 0-16,0-33 0,0 0 16,0 33-16,66-66 0,-165 66 15,132-66-15,-66 66 0,33-33 0,66 0 16,-165 0-16,166-66 0,-167 99 0,200-33 0,-233 0 15,134 0-15,32-33 0,-132 33 0,132 0 0,-132 0 16,99-33-16,-66 33 0,99 0 0,-99-33 16,99 33-16,-99-34 0,0-32 0,33 33 15,99 0-15,-231 33 0,231 0 16,-198-33-16,99 0 0,132 0 0,-264 66 0,297-99 16,-330 132-16,297-99 0,-231 66 0,198-66 15,-165 66-15,132-33 0,-99 0 0,99 0 16,-132 0-16,165 0 0,-66 0 0,0 0 15,-66 0 32,-33 0-31,-66 0-16,32-33 16,-32 0-16,0 0 15,-34 0-15,-32-33 0,33-1 16,-34 1-16</inkml:trace>
  <inkml:trace contextRef="#ctx0" brushRef="#br0" timeOffset="185921.8">4432 6052 0,'-33'0'0,"33"-33"63,-33 33 15,0 33-47,33 33-31,-34 1 16,1-1-16,33 33 0,-33-33 15,33-33-15,-33 33 16,33-33-16,0 1 0,33-1 16,-33 0-16,33-33 15,0 0-15,1 0 16,-1 0-16,0 33 0,33-33 15,-33-33-15,33 33 0,0-33 16,0 0-16,0-1 16,1 1-16,-34 0 0,0 0 15,0 0-15,-33 0 0,0 0 16,0 0 0,0 0-16,-33 0 0,33 0 15,-33 33 1,33 33 31,0 0-32,0 0-15,0 33 16,33 0-16,-33 33 0,33-32 16,-33-1-16,0 0 15,33 0-15,-33-33 0,0 33 16,0 0-16,0-33 0,0 1 15,0-1-15,33 0 16,0-33 0,0 0-16,0 0 0</inkml:trace>
  <inkml:trace contextRef="#ctx0" brushRef="#br0" timeOffset="186459.81">5689 5854 0,'-100'-99'0,"100"66"0,-33 0 15,0 33 1,0 0-16,0 0 16,0 0-1,0 33 1,33 0-16,-33 0 0,0 33 16,33-33-16,-33 33 0,0 0 15,33-33-15,-33 33 16,33 1-16,0-1 0,0-33 15,0 33-15,0 0 0,33-33 16,0 33-16,33-33 0,0 1 16,-33 32-16,33-66 15,0 33-15,0-33 0,1 0 16,-1 33-16,0-66 0,-33 33 16,33-33-16,-33 0 15,0 0-15,0-34 0,0 1 16,0 0-16,-33 0 0,0 0 15,0 0-15,0-1 16,-33 34-16,-33-33 0,33 33 16,0 0-16,0 0 15,0 0-15,0 0 0,0 0 16</inkml:trace>
  <inkml:trace contextRef="#ctx0" brushRef="#br0" timeOffset="187230.7">7210 5821 0,'-132'-99'0,"32"66"32,67 33-32,-33 0 0,33 0 15,0 0-15,0 33 0,0 0 16,0 0-16,33 0 0,-33-33 15,33 33-15,0 33 16,0-33-16,0 0 0,0 0 16,0 0-16,33 0 0,0 0 15,-33 1-15,33-1 0,0 0 16,0-33-16,0 33 16,0-33-16,0 0 0,0 0 15,0 0-15,1 0 16,-1-33-1,-33 0-15,33 0 0,-33-1 16,33-32-16,-33 33 16,0 0-16,0 0 0,0 0 15,0 0-15,0 0 0,0 0 16,0 0-16,0 0 16,-33 33 15,33 33-16,0 0 1,0 0-16,0 0 0,0 33 16,33 0-16,-33 33 0,33 1 15,-33-34-15,33 33 16,0-33-16,-33 33 0,33 1 16,-33-1-16,33 0 0,-33 0 15,0 1-15,33-1 16,-33-33-16,33 0 0,-33-33 15,0 0-15,0 0 16,0-66 31,0 0-47,33-33 16,-33 0-16,0 0 0,33 0 15,0-34-15,1 34 0,-34-33 16</inkml:trace>
  <inkml:trace contextRef="#ctx0" brushRef="#br0" timeOffset="188186.36">7408 5589 0,'-33'0'0,"33"-33"31,-33 33-15,33 33-1,0 0 1,0 0-16,0 1 15,0-1-15,0 0 0,0 0 16,33 33-16,-33-33 0,33 33 16,-33-33-16,33-33 15,0 33-15,-33 0 0,34 0 16,-1-33-16,0 0 16,0 0 15,0 0-31,0 0 15,0-33 1,0-33-16,0 33 0,-33-33 16,33 33-16,-33 0 0,0 0 15,0 0-15,0 0 0,0-34 16,0 34-16,-33 0 16,33 0-16,0 0 0,-33 0 15,0 0 1,33 66 15,-33-33-31,33 33 16,0 0-16,0 0 15,0 0-15,0 0 0,33 34 16,-33-34-16,33 33 0,0-33 16,0 33-16,0-33 15,0 0-15,33 0 0,-32-33 16,-1 33-16,0-33 0,0 0 15,0 0-15,0 0 0,0-33 16,0 0-16,0 0 16,0 0-16,0-33 0,0 33 15,-33 0-15,33-33 16,-33-1-16,0 34 0,0-33 16,0 33-16,0-33 15,-33 33-15,33 0 16,-33 0-16,33 0 0,-33 33 15,0-33-15,0 33 16,0 33 31,33 0-31,0 0-16,0 33 0,0 33 15,0-33-15,33 1 0,-33-1 16,33-33-16,0 0 15,0 0-15,0 0 0,0-33 16,34 0-16,-1-33 0,0 0 16,33 0-16,-33-33 0,0 33 15,-33-34-15,1 34 16</inkml:trace>
  <inkml:trace contextRef="#ctx0" brushRef="#br0" timeOffset="189416.69">9360 4399 0,'0'-33'16,"0"66"-16,-33-66 15,33 0-15,0 66 47,0 0-47,0 0 0,33 33 16,0 0-16,0 33 15,0 0-15,-33 1 0,33-34 16,0 33-16,0-33 0,-33 33 16,33-32-16,-33-1 0,33-33 15,-33 0-15,0 0 16,0-66 46,0 0-46,0-33-16,0 33 16,-33-34-16,33 1 0,33 0 15,0 33-15,0-33 0,0 33 16,1 0-1,-1 0-15,0 33 16,0 0-16,0 33 16,0 0-16,-33 0 0,33 33 15,-33-33-15,33 33 16,-33-33-16,0 34 0,0-34 16,-33 0-16,33 33 15,-33-33 1,-33 0-16,0 0 0,-1-33 15,34 0 1,-33 0 0,33-33-16,33 0 0,0 0 15</inkml:trace>
  <inkml:trace contextRef="#ctx0" brushRef="#br0" timeOffset="189971.28">10120 4762 0,'-33'0'16,"0"0"-16,33 34 62,33-1-46,-33 0-16,0 0 0,33 0 16,-33 0-16,0 33 0,33-33 15,0 0-15,1 0 16,-1 0-16,0-33 0,0 33 16,0-33-16,0 0 15,0-33 1,-33 0-16,66 0 15,-33-33-15,0 0 0,-33 33 16,0-33-16,0 0 16,0 32-16,0-32 0,0 33 15,0 0-15,0 0 0,-33 33 16,0 0 0,33 33 15,0 33-16,0-33 1,0 0-16,33 1 0,-33 32 16,33-33-16,33 0 15,-33 0-15,34 0 0,-34-33 16,-33 33-16,33-33 0,0 0 16,0 0-16,0-33 0,0 0 15,0 0-15</inkml:trace>
  <inkml:trace contextRef="#ctx0" brushRef="#br0" timeOffset="190292.74">10980 3903 0,'-33'-100'0,"0"100"0,0-33 15,33 66 16,0 0-15,33 1-16,-33-1 0,33 33 16,-33 33-16,33-33 15,0 33-15,0-33 0,-33 1 16,33 32-16,0-33 0,-33 0 16,34-33-16,-1 0 15,-33 33-15,33-33 16,-33 1-1,33-34 17,-66 0-32,0 0 15</inkml:trace>
  <inkml:trace contextRef="#ctx0" brushRef="#br0" timeOffset="190454.76">10815 4432 0,'-33'33'0,"66"-33"31,0 0-31,66-33 16,33 0-16,1-33 16,32-1-16,-33 1 0</inkml:trace>
  <inkml:trace contextRef="#ctx0" brushRef="#br0" timeOffset="190852.66">12105 3473 0,'0'0'0,"-33"-33"16,33 0 0,-33 33-16,33 33 47,0 0-47,33 33 0,-33 0 15,33 33-15,0 0 0,-33-32 16,33 32-16,0-33 15,0 33-15,-33-33 0,33 33 16,0-32-16,-33-1 0,33 0 16,-33-33-16,33 0 15,-33 0-15,0 0 0,33-33 32,-33-33-32,0 0 15,-33 0 1</inkml:trace>
  <inkml:trace contextRef="#ctx0" brushRef="#br0" timeOffset="192484.63">11906 4233 0,'-33'0'15,"66"0"-15,-33 0 0,33 0 16,33 0-1,34-33-15,-34 0 0,33 0 16,-33 0-16,0 0 0,0 0 16,-32 0-16,-1 0 15,0 0-15,-33 0 0,0 0 16,0-1-16,0-32 0,-33 33 16,0 0-16,-1-33 15,34 33-15,-33-33 0,0 33 16,0-33-16,0 33 0,0-1 15,33 68 17,0-1-32,0 0 15,0 33-15,33 0 16,0 0-16,0 33 0,0-33 16,0 34-16,-33-1 0,34-33 15,-1 33-15,-33 0 0,33-32 16,0-1-16,-33 0 15,33-33-15,0 0 0,-33 0 16,0-66 31,0 0-47,0-33 16,0 33-16,0-66 15,0 32-15,0 1 0,0 0 16,33 33-16,0-33 0,-33 0 15,33 33-15,0 33 16,0 33 15,-33 0-31,0 0 0,33 0 16,-33 0-16,33 0 16,1 33-16,32-33 0,-33 0 15,0 0-15,0 1 16,0-34-16,-33 33 0,33-33 15,-33-33 17,33 33-32,0-67 0,33 1 15,-33 0-15,-33 0 0,33 0 16,-33 33-16,0-33 0,0 33 16,34-1-16,-68-32 15,34 33-15,0 0 0,0 0 16,-33 33-16,0 0 15,0 33 17,33 0-32,0 0 0,0 0 15,0 34-15,0-34 16,0 33-16,0-33 16,0 0-16,33 33 15,0-33-15,0-33 16,1 0-1,-34-33-15,33 33 16,0 0-16,0-33 16,0 0-16,0-33 0,-33 33 15,33 0-15,-33 0 0,0-1 16,0 1-16,0-33 16,0 33-16,0 0 0,0 0 15,0 0-15,0 66 78,0 0-78,33 0 0,0 0 16,-33 0-16,33-33 0,0 33 16,0 0-1,0-33-15,0 0 16,1 0-16,-1 0 31,0-33-15,-33 0-16,33-33 0,0 33 15,0-33-15,-33 33 16,0 0-16,0-33 0,0 33 16,0 0-16,0-1 15,0 68 48,0-1-48,0 0-15,0 33 0,33 0 16,-33 33-16,33-33 0,0 0 16,-33 34-16,33-34 15,0 33-15,0-33 0,-33 33 16,33-32-16,0-1 0,1 0 15,-1 0-15,-33 0 16,33 0-16,-33-33 0,0 33 16,0-32-16,0-1 0,0 0 15,0 0 1,-33-33 15,0 0-31,-1-33 16,1 33-16,-33-33 0,33 0 15,0-1-15,0 1 0,0-33 16,0 33-16,33-33 16,0 0-16,-33 0 0,33-33 15,33-1-15,-33 34 16,33-33-16,-33 0 0,33 0 16,0-1-16,0 1 0,0 66 15,-33 0-15,33 0 0</inkml:trace>
  <inkml:trace contextRef="#ctx0" brushRef="#br0" timeOffset="193279.72">10021 6813 0,'-66'0'0,"132"0"0,-165 0 15,66 0-15,-33 0 16,33 0-16,0 0 0,-34 0 15,34 33-15,0-33 16,33 33-16,-33 0 0,0 0 16,33 0-16,-33 0 0,33 1 15,0 32-15,-33-33 16,33 0-16,33 0 0,-33 0 16,33 0-16,0-33 15,0 33-15,0 0 0,33-33 16,-32 0-16,32 0 15,0 0-15,-33-33 0,33 0 16,0-33-16,-33 33 16,-33-33-16</inkml:trace>
  <inkml:trace contextRef="#ctx0" brushRef="#br0" timeOffset="193594.62">9856 6317 0,'-33'-33'0,"66"66"0,-66-99 0,0 66 16,33-33-16,-33 33 15,33 33 17,33 0-17,-33 0-15,0 66 16,33-33-16,0 0 0,-33 34 15,33-34-15,0-33 0,-33 33 16,33 0-16,-33 0 16,33-33-16,-33 0 0,33 1 15,-33-1-15,0 0 0,33 0 16,0 0 0,0-33-16,-33 33 15</inkml:trace>
  <inkml:trace contextRef="#ctx0" brushRef="#br0" timeOffset="194002.86">10583 6648 0,'0'0'16,"-33"-100"-1,0 67-15,0 33 16,0-33-16,0 0 15,0 33 1,0 0-16,0 0 16,33 33-16,-33 0 15,33 0-15,-33 1 16,0 32-16,33-33 0,0 0 16,-34 33-16,34-33 0,0 0 15,34 33-15,-1-33 0,-33 0 16,66 0-16,-33-33 15,0 0-15,0 34 0,33-34 16,-33-34-16,33 34 0,-33 0 16,0-33-16,-33 0 15,34 0-15,-34 0 0,0 0 16,0 0-16,0-33 16,0 33-16,-34 0 0,34 0 15,-33 0-15,33 0 0,33-1 16,-33 1-16,-33 0 15</inkml:trace>
  <inkml:trace contextRef="#ctx0" brushRef="#br0" timeOffset="194538.78">11278 6218 0,'0'0'0,"-33"0"15,33 33 48,0 0-47,0 0-16,0 33 0,0-33 15,33 33-15,0 0 0,0-32 16,-33 32-16,0-33 15,0 0-15,0 0 16,0-66 15,0 0-15,0 0-16,0 0 0,-33-34 16,0 34-16,33-33 15,-33 33-15,33 0 0,0 0 16,0 0-16,33 0 0,-33 0 15,33 0-15,0 0 0,33 0 16,-33-1-16,0 34 16,0 0-16,0 0 0,1 0 15,-1 34-15,0-34 16,0 33-16,0 0 0,0 0 16,-33 33-16,33-33 0,-33 0 15,33 0-15,-33 0 0,0 0 16,0 0-1,0-66 1</inkml:trace>
  <inkml:trace contextRef="#ctx0" brushRef="#br0" timeOffset="194943.1">12369 5953 0,'0'0'0,"0"-33"0,0 0 16,-33 0-16,0 33 0,33-33 15,-33 33-15,0-33 16,0 0-16,0 33 16,0 0-16,0 0 0,0 0 15,-34 33-15,34-33 16,0 33-16,0 0 0,0 0 15,0 0-15,33 0 16,0 0-16,0 0 0,0 33 16,0-33-16,0 1 15,33-1-15,0 33 0,0-33 16,0-33-16,0 33 16,1 0-16,-1-33 0,33 0 15,-33 0-15,0 0 16,0-33-16,-33 0 15,33-33 1,-33 0-16,0 32 0,0-32 16,0 0-16,0 33 15,0 0-15,-33 0 0,33-33 16,0 0-16,33 0 0</inkml:trace>
  <inkml:trace contextRef="#ctx0" brushRef="#br0" timeOffset="195286.25">12535 5126 0,'-67'-165'0,"34"132"16,33 0-1,-33 33 1,33 33-1,0 0-15,33 0 16,-33 33-16,33 0 0,1 34 16,-1-1-16,0 0 15,0 0-15,0 0 16,0 1-16,0-34 0,-33 0 16,33-33-16,-33 33 15,33-33-15,-33 0 0,0 0 16,0 0-1,0 0 1,0 1-16,0-68 16,0-32-16,0-33 0</inkml:trace>
  <inkml:trace contextRef="#ctx0" brushRef="#br0" timeOffset="195463.6">12468 5556 0,'0'0'0,"-99"33"0,132-33 31,33-33-31,1 0 16,98-33-16,33-33 16,1 0-16,-34-1 15</inkml:trace>
  <inkml:trace contextRef="#ctx0" brushRef="#br0" timeOffset="196425.39">12965 6449 0,'0'33'0,"0"0"31,33 0-15,0-33 0,0 0-16,0 0 15,-33-33-15,0 0 16,0 0 0,0 0-1,-33 0 1,33 0-16,-33 33 0,0-33 15,0 33-15,0 0 16,-1 33-16,1-33 0,0 33 16,0-33-16,33 33 15,-33 0-15,33 33 0,0-33 16,-33 1-16,33 32 0,0 0 16,0-33-16,33 33 15,-33-33-15,33 0 0,-33 0 16,33 0-16,33 0 0,-32-33 15,32 0-15,0 0 16,0 0-16,0-33 16,33 0-16,1-33 0,-34 0 15,0 0-15</inkml:trace>
  <inkml:trace contextRef="#ctx0" brushRef="#br0" timeOffset="196908">13692 6251 0,'0'-33'15,"0"66"-15,0-99 0,-33 66 0,0-33 16,0-1-16,0 34 16,0 0-16,33-33 15,-33 33-15,0 0 16,0 33-16,0 1 16,33-1-1,0 0 1,0 0-16,0 33 15,0-33-15,0 33 0,0 0 16,33-33-16,-33 0 0,33 1 16,0-1-16,0-33 15,0 33-15,0-33 0,0 0 16,0 0-16,0 0 0,0-33 16,0 33-16,-33-33 0,33-1 15,0-32-15,-33 33 16,0-33-16,0 33 0,0 0 15,0-33-15,0 33 0,-33 0 16,33 0-16,-33-1 16,33 1-16,-33 66 47,33 1-32,33-1-15,-33 0 0,0 0 16,33-33-16,0 33 15,1 0-15,-1 0 16,0-33-16,0 0 0,0 0 16,0 0-16</inkml:trace>
  <inkml:trace contextRef="#ctx0" brushRef="#br0" timeOffset="197298.33">14188 5920 0,'0'-33'15,"0"66"-15,0-99 0,0 33 0,-33 33 0,33-33 16,0 66 31,33 0-31,-33 0-16,33 0 0,0 33 15,-33-33-15,33 0 0,-33 0 16,34 0-16,-1 1 15,-33-1-15,33-33 0,-33 33 16,0-66 0,-33 33 15,0-33-15,-1-1-16,1-32 15,33 33-15,-33-33 0,33 33 16,0 0-16,33-33 0,-33 33 15,33-33-15,1 33 16,-1-1-16,0 1 0,33 0 16,0 0-16,-33 0 15,33-33-15</inkml:trace>
  <inkml:trace contextRef="#ctx0" brushRef="#br0" timeOffset="197677.36">14883 5391 0,'-33'0'0,"66"0"78,-33 33-78,33 33 16,0-33-16,0 33 15,0 0-15,0 1 0,0-34 16,0 0-16,-33 0 0,33-33 16,-66 0 15,0 0-15,33-33-16,-66 0 0,33-33 15,0 32-15,0-32 16,33 33-16,0-33 15,0 33-15,0-33 0,33 33 16,33 0-16,-33 0 16,33 33-16,-33-33 0,34 33 15,-34-33-15,33-1 0</inkml:trace>
  <inkml:trace contextRef="#ctx0" brushRef="#br0" timeOffset="198419.62">15610 4994 0,'0'-33'0,"0"66"0,0-99 0,-33 66 0,33-33 15,0 0 1,0 66 15,0 0-15,0 33-16,0-33 15,0 0-15,33 0 16,0-33-16,1 33 0,-1 0 16,0-33-16,0 0 0,0 0 15,0 0-15,33 0 0,-33 0 16,33-33-16,-33 33 16,0-33-16,-33 0 0,0-33 15,0 33-15,0-33 0,0 33 16,0-33-16,0 32 15,0 1-15,-33-33 0,0 33 16,33 0-16,0 66 63,0 0-48,0 33-15,33 1 0,0 32 16,1 0-16,-1-33 0,0 33 15,33 1 1,-33-1-16,33 33 0,0-33 16,0 1-16,0-1 0,-32-33 15,-1 0-15,0 0 16,0 0-16,0 0 16,-33 1-16,33-1 0,-33-33 15,0 0-15,0 0 16,-33-33 15,0 0-15,-33 0-1,33-33-15,-34 33 0,34-33 16,0 0-16,0-33 0,0 33 16,33-67-16,-33 34 15,0-33-15,33-33 16,0-1-16,0-32 0,0 0 15,33-1-15,-33 34 16,33 0-16,0 66 0,0-1 16,0 1-16,-33 33 15,33 0-15</inkml:trace>
  <inkml:trace contextRef="#ctx0" brushRef="#br0" timeOffset="199463.36">14387 6813 0,'33'0'16,"-66"0"-1,33 33 1,0 0-1,0 0-15,0 0 16,0 0-16,0 0 0,0 34 16,-33-34-16,0 0 0,33 33 15,-34-33-15,34 0 16,0 0-16,0-66 47,34 33-32,-1-33-15,0 0 0,0 0 16,0 33-16,33-33 16,-33 0-16,0 33 0,0 0 15,0 0-15,0 0 16,0 0 0,-33 33-16,34 0 15,-34 0-15,0 0 0,0 33 16,0 0-16,0 0 0,0 1 15,-34-34-15,1 0 16,0 0-16,0 0 16,0-33-16,0 0 0,0 33 15,0-33-15,0 0 16,0 0-16,0 0 16,33-33-16,0 0 15,0 0 1,0 0-16,33 33 0,0 0 15,0 0 1,0 0 0,0 0-16,0 0 15,0 33 1,0 0 0,0-33-16,0 0 15</inkml:trace>
  <inkml:trace contextRef="#ctx0" brushRef="#br0" timeOffset="199989.64">15280 6978 0,'-33'-99'0,"66"198"0,-66-231 0,0 99 16,-1 33-16,1-33 0,0 33 15,0 0-15,0 0 16,0 0-16,0 0 16,33 33-16,-33-33 0,0 33 15,33 0-15,0 33 16,0-33-16,0 0 0,0 1 16,-33-1-16,33 0 0,33 0 15,-33 0-15,0 0 16,33 0-16,0 0 0,0 0 15,0-33-15,0 33 0,33-33 16,-33 0-16,1-33 16,-1 33-1,-33-33-15,33 0 0,-33-33 16,0 0-16,33 33 0,-33-34 16,0 34-16,0 0 15,-33 0-15,33 0 0,0 0 16,0 66 31,0 0-47,0 0 15,0 0-15,0 0 16,33 1-16,-33-1 0,33-33 16,33 33-16,-33-33 0,0 0 15,0 0-15,0 0 16,0 0-16,0-33 0</inkml:trace>
  <inkml:trace contextRef="#ctx0" brushRef="#br0" timeOffset="200932.99">15743 6681 0,'-33'-33'0,"0"33"16,33 33 30,33 0-30,-33 0-16,0 33 0,33-33 16,-33 0-16,33 0 0,-33 0 15,33 0-15,-33 0 16,33 1-16,-33-68 47,-33 1-32,33-33-15,0 0 16,-33 33-16,33-33 16,0 33-16,0 0 0,-33 0 15,66-33-15,-33 32 0,0 1 16,0 0-16,33 33 16,-33-33-16,33 33 0,0-33 15,0 33-15,0 0 16,0 0-16,0 33 15,0 0-15,0 0 0,-33 0 16,34 34-16,-34-34 0,33 33 16,-33-33-16,0 33 15,33-33-15,-33-66 63,0 0-63,-33-33 15,33 0-15,-33 33 0,-1-34 16,34 34-16,0 0 0,0-33 16,0 33-16,34 0 0,-34 0 15,33 33-15,-33-33 16,33 33-16,0-33 0,0 33 16,0 0-16,0 0 15,-33 33-15,33-33 0,-33 33 16,33 0-16,-33 0 15,0 0-15,33 33 0,0-33 16,0 34-16,-33-34 0,33 0 16,0-33-1,-33 33-15,0-66 16,0 0 0,34-34-1,-1 1-15,0 0 16,0 0-16,0 0 0,0 0 15,-33 0-15,0-1 16,0 34-16,0 0 0,0 0 16,0 0-16,-33 0 15,0 33 1,33 33-16,-33 0 16,33 0-1,0 0-15,0 0 0,0 34 16,0-34-16,33 33 0,-33 0 15,33-33-15,0 0 16,0 0-16,33 0 16,-33-33-16,66 0 0,-32-33 15,-1-33-15,0 0 0,0 0 16</inkml:trace>
  <inkml:trace contextRef="#ctx0" brushRef="#br0" timeOffset="201271.76">17595 5490 0,'0'0'0,"0"-33"15,-33 33-15,0 0 32,33 33-1,33 33-31,0 0 15,0 34-15,0-1 0,0 0 16,0 0-16,0 0 16,0 1-16,0-1 0,0 0 15,0-33-15,1 34 0,-1-34 16,-33-33-16,33 33 16,-33-33-16,0 0 0,33-33 15,-33-33 16,33 0-31,-33-33 16,0 33-16,-33-33 0</inkml:trace>
  <inkml:trace contextRef="#ctx0" brushRef="#br0" timeOffset="201575.74">17661 5689 0,'0'0'0,"0"-34"0,-33 1 0,33 0 15,-33 0-15,0 0 16,66 0 0,0 0-16,0 0 15,0 33-15,33-33 16,0 33-16,0 0 0,-32 0 16,-1 0-16,-33 33 15,33 0-15,0 33 0,-33 0 16,0 0-16,0 1 15,0-1-15,-33-33 0,0 33 16,0-66-16,-1 33 0,1-33 16,0 0-16,0 0 15,0 0-15,33-33 16,0-33 0</inkml:trace>
  <inkml:trace contextRef="#ctx0" brushRef="#br0" timeOffset="201988.59">18521 5192 0,'0'0'0,"0"-66"16,0 33 0,-33 0-16,0 0 15,0 0 1,0 33-16,-1 0 0,1 0 15,0 0-15,0 0 16,0 33-16,0 0 16,33 0-16,-33 0 0,33 0 15,-33 0-15,33 34 0,0-34 16,0 0-16,0 0 16,0 0-16,33 33 15,0-33-15,0 0 0,33-33 16,-33 33-16,0-33 0,34 0 15,-34-33-15,0 33 16,-33-33-16,33 0 16,-33-33-16,33 33 15,-33-33-15,0 33 0,0 0 16,-33-1-16,33 1 0,0 0 16,-33 33-16,33-33 15</inkml:trace>
  <inkml:trace contextRef="#ctx0" brushRef="#br0" timeOffset="202276.42">18752 4895 0,'0'-33'0,"0"66"0,0-99 15,-33 66-15,33 33 78,0 0-78,33 33 0,-33-33 16,66 33-16,-32 0 0,-1-33 16,-33 0-16,33 1 15,-33-1-15,33-33 0,-33 33 16,0-66 15,0 0-15</inkml:trace>
  <inkml:trace contextRef="#ctx0" brushRef="#br0" timeOffset="202390.78">18653 4729 0,'-33'-33'0,"66"66"0,-99-99 0,33 33 15,33 0 1</inkml:trace>
  <inkml:trace contextRef="#ctx0" brushRef="#br0" timeOffset="202928.43">19083 4630 0,'0'0'0,"66"33"0,-66 0 0,0 0 63,0 34-63,0-34 16,0 0-16,0 0 0,0 0 15,33 0-15,0 0 16,-33 0-16,33 0 0,-66-66 62,33 0-46,-33 0-16,-33-33 16,33 33-16,33 0 0,0 0 15,-33-1-15,66 1 0,-33 0 16,0 0-16,33 0 15,0 0-15,-33 0 0,66 0 16,-33 33-16,1 0 0,-34-33 16,33 66-16,0-33 0,0 0 15,0 0-15,0 33 16,0 0-16,0-33 0,-33 33 16,33 0-16,-33 0 15,33 33-15,0-32 16,-33-1-16,33 0 0,-33-66 62,-33-34-62</inkml:trace>
  <inkml:trace contextRef="#ctx0" brushRef="#br0" timeOffset="203243.34">19480 3803 0,'0'-33'0,"0"66"0,-33-99 0,33 33 16,33 66 31,0 0-32,-33 33-15,33 1 0,0-1 16,0 0-16,0 0 0,-33 33 15,33-33-15,0 34 16,-33-34-16,34 0 0,-1 0 16,-33 0-16,33-33 0,0 0 15,-33 0-15,0 0 16,33-33-16,-33-33 62</inkml:trace>
  <inkml:trace contextRef="#ctx0" brushRef="#br0" timeOffset="203984.33">19612 4266 0,'33'-33'31,"0"33"-31,34-33 16,-1 0-16,0 0 0,0 0 15,-33 0-15,33 0 16,0-33-16,0 33 16,-32 0-16,-1 0 0,0 33 15,0 0-15,-66 0 31,33 33-15,-33 33 0,33-33-16,-33 0 15,33 33-15,-34-66 0,34 33 16,0 0-16,34-33 62,-1 0-62,0 0 16,0 0-16,0 0 0,0 0 16,0 0-1,0 0-15,0 0 16,0 0-16,0 0 16,0 0-16,0 0 15,-33 33 1,0 0-16,0 0 0,0 0 15,0 34-15,-33-34 0,0 33 16,0-33-16,0 33 16,-33-66-16,33 33 0,0 0 15,0-33-15,0 0 0,0 0 16,0 0-16,-1 0 16,34-33-16,0 0 15,0-33-15,34 33 16,-34 0-16,33 33 15,0-33-15,0 0 0,-33 66 47,33-33-47,-33 66 0,33-33 16,-33 0-16,0 0 16,0 0-16,0 0 0,33-33 31</inkml:trace>
  <inkml:trace contextRef="#ctx0" brushRef="#br0" timeOffset="204146.87">21167 4035 0,'0'33'0</inkml:trace>
  <inkml:trace contextRef="#ctx0" brushRef="#br0" timeOffset="-199939.87">24705 5424 0,'0'33'0,"-33"-33"16,0 0 62,33 33-31,0 0-32,0 0-15,0 33 16,0 1-16,0-1 0,-33 33 16,33-33-16,0 33 0,0 0 15,0 1-15,33-34 16,-33 33-16,0-33 0,33 0 15,-33-33-15,0 34 0,0-34 16,33-33-16,-33 33 16,0-66 46,0 0-62,0 0 0,-33-34 16,33 1-16,-33 0 15,0 0-15,33 0 0,0 0 16,0-1-16,0 1 0,0 0 16,0 0-16,0 33 0,0-33 15,0 33-15,0-33 16,33 33-16,-33-1 0,33 1 16,0 0-16,1 33 15,-1 0-15,0 0 16,0 0-16,0 0 0,0 0 15,0 0-15,0 33 0,0 0 16,0 34-16,0-34 16,0 33-16,0 0 0,-33 0 15,33 0-15,-33 0 0,0 1 16,34-1-16,-34-33 16,0 33-16,0-33 0,0 33 15,0-33-15,0 33 0,0-33 16,-34 1-16,-32-1 15,33 0-15,0 0 0,-33 0 16,33 0-16,-33 0 0,0-33 16,33 33-16,0-33 15,-1 0-15,1 0 0,0-33 16</inkml:trace>
  <inkml:trace contextRef="#ctx0" brushRef="#br0" timeOffset="-199584.41">25598 6085 0,'34'0'16,"-68"0"-16,68-33 0,-68 33 0,34-33 0,-33 33 15,33 33 48,0 0-63,0 34 15,0-1-15,33-33 0,-33 33 16,0 0-16,34 0 0,-34-33 16,0 0-16,0 0 15,0 1-15,0-1 47,0 33-47,0-33 0,0-66 16,0-33-16,-34-67 0</inkml:trace>
  <inkml:trace contextRef="#ctx0" brushRef="#br0" timeOffset="-199427.34">25433 5788 0,'-33'0'31,"66"0"-15</inkml:trace>
  <inkml:trace contextRef="#ctx0" brushRef="#br0" timeOffset="-198965.52">26458 5358 0,'33'-33'15,"-33"0"-15,-33 0 16,0 0-16,0-1 15,33 1-15,-33 33 16,0-33-16,0 33 0,0 0 16,0 0-16,0 0 0,0 0 15,0 0-15,0 33 0,-1-33 16,1 33-16,0 1 16,0-34-16,33 33 0,0 0 15,-33 0-15,33 0 16,0 33-16,0 0 15,33 0-15,-33 0 0,33 34 16,-33-34-16,33 0 0,-33 0 16,33 0-16,-33 0 15,0 0-15,34-32 0,-34 32 16,0-33-16,33 0 0,-33 33 16,0-33-16,0 0 15,0 0 1,0-66 15,0 0-15,0-33-16</inkml:trace>
  <inkml:trace contextRef="#ctx0" brushRef="#br0" timeOffset="-198779.73">25929 5986 0,'-66'33'0,"132"-33"47,0 0-47,34 0 0,32-33 16,0 0-16,-33-33 15,1 33-15</inkml:trace>
  <inkml:trace contextRef="#ctx0" brushRef="#br0" timeOffset="-198352.9">27153 5358 0,'0'-66'0,"-33"33"0,0 0 15,33-1 1,-33 1-16,33 0 0,-33 0 15,-1 0-15,1 33 16,0 0 0,0 0-16,0 0 15,0 0-15,0 0 0,0 33 16,0 0 0,33 0-16,0 0 0,0 1 15,-33-1-15,33 33 16,0 0-16,0 0 0,0 33 15,33 0-15,-33-32 16,0 32-16,33-33 0,-33 0 16,33 0-16,-33 0 15,0 1-15,33-34 0,-33 0 16,0 33-16,0-33 0,33 0 16,-33 0-1,0-66 32,-33 0-47</inkml:trace>
  <inkml:trace contextRef="#ctx0" brushRef="#br0" timeOffset="-197921.36">26591 5953 0,'0'0'0,"33"0"32,0 0-17,33 0-15,0 0 0,33-33 16,0 0-16,-32 33 16,-1 0-16,-33-33 15,0 33-15,-33 33 78,0 0-46,0 0-32,0 33 0,0-33 15,33 33-15,-33 1 16,0-34-16,0 0 0,33 0 15,-33 0-15,0 0 16,0-66 31,0-33-31</inkml:trace>
  <inkml:trace contextRef="#ctx0" brushRef="#br0" timeOffset="-197735.13">27153 5622 0,'-33'0'0,"66"0"0,-66 33 16,0-66-16,66 33 46,0 0-46,0 0 16</inkml:trace>
  <inkml:trace contextRef="#ctx0" brushRef="#br0" timeOffset="-197219.76">27814 5821 0,'0'0'0,"0"-33"140,0 0-124,0 0 0,0 0-16,0-1 15,0 1-15,-33 33 16,0 0-16,0 33 15,0-33-15,0 34 0,0-34 16,33 33-16,-33 0 0,33 0 16,-33 0-16,33 33 15,0-33-15,0 0 0,-33 33 16,33-33-16,33 0 0,-33 34 16,33-34-16,0 0 15,0-33-15,0 33 0,0-33 16,33 33-16,0-66 0,1 33 15,-1 0-15,0-33 16,0 0-16,0-34 0,0 34 16</inkml:trace>
  <inkml:trace contextRef="#ctx0" brushRef="#br0" timeOffset="-196715.02">28377 5622 0,'-34'-33'0,"68"66"0,-68-99 16,1 66-1,33 33 1,0 0 0,0 0-1,0 1-15,0-1 0,0 0 16,0 0-16,0 33 0,0-33 16,0 0-16,0 33 15,0-33-15,33 0 0,1 0 16,-34 0-16,33-33 15,0 34-15,0-34 16,0-34 0,0 34-1,0-33-15,0 0 16,-33 0-16,0-33 16,0 33-16,0-33 0,33 0 15,-33 33-15,-33-33 16,33 32-16,0 1 0,0 0 15,0 66 48,0 0-47,0 34-16,33-1 0,-33 0 15,33 0-15,-33-33 0,33 0 16,0 0-16,0-33 15,1 33-15,-1-33 0,0 0 16,0 0-16,0-33 16,33 33-16</inkml:trace>
  <inkml:trace contextRef="#ctx0" brushRef="#br0" timeOffset="-196391.78">29170 5060 0,'0'-99'0,"0"198"0,-33-198 16,33 66-16,-33 33 16,33 33 15,0 0-15,0 33-16,0 0 0,0 0 15,0 1-15,0-1 16,33 0-16,-33 33 15,33 0-15,-33-33 0,33 1 16,-33-1-16,0 0 16,0 0-16,33-33 0,-33 0 15,0 0-15,0 0 0,34-33 16,-34 33-16,-34-33 0,68 33 31,-34-66-31,0 0 0,0 0 16</inkml:trace>
  <inkml:trace contextRef="#ctx0" brushRef="#br0" timeOffset="-196034.59">29567 4895 0,'0'-66'31,"0"99"1,0 0-32,0 0 15,0 0-15,0 33 0,33 0 16,-33 33-16,0-32 0,33-1 16,-33 33-1,0 0-15,0-33 0,33 34 16,-33-34-16,0 0 0,33-33 15,-33 33-15,0-33 16,0 0-16,0 0 0,0 0 16,0 0 15,34-33-15,-34-33-16,0-33 0</inkml:trace>
  <inkml:trace contextRef="#ctx0" brushRef="#br0" timeOffset="-195139.06">29435 5622 0,'-33'-33'0,"0"33"0,33-33 15,33 33 16,33 0-31,0 0 16,33-33-16,1 0 16,-1 0-16,0 0 0,-33 0 15,0 33-15,-33 0 16,0-33-16,-33 66 78,0 0-62,0 33-16,0-33 0,0 0 15,0 0-15,0 0 16,33 0-16,1 1 16,-1-1-16,0-33 15,33 0-15,-33 0 16,0 0-16,0 0 15,0-33 1,0-1-16,33-32 16,-33 0-16,-33 0 15,34 0-15,-34 33 0,0 0 16,-34 33-16,34-33 16,0 0-1,0 66 48,0 0-48,0 66-15,0 0 16,0 0-16,0 34 0,0-34 16,0 0-16,34 0 0,-1 1 15,0-1-15,-33 33 16,33-33-16,0 1 0,0-34 15,-33 33-15,33 0 0,-33-33 16,33 0-16,-33 1 0,0-1 16,0-33-16,0 0 15,0 0-15,0 0 16,0 0-16,-33-33 31,0 33-31,0-33 16,-33 0-16,33 0 15,-34-33-15,34 0 16,-33-33-16,33 0 0,0-34 16,0 34-16,33-33 0,-33 33 15,33-66-15,0 32 16,0-32-16,33 0 0,0 0 16,33-1-16,0 1 15,34 0-15,-1 32 16</inkml:trace>
  <inkml:trace contextRef="#ctx0" brushRef="#br0" timeOffset="-194490.32">32147 4564 0,'0'0'0,"0"0"0,0-33 0,-33 33 0,0 0 16,0 33 15,66 33-15,-33-33-16,0 66 0,0 1 15,33-34-15,-33 33 16,0 0-16,33 1 16,-33 32-16,33 0 0,-33 0 15,33 1-15,-33-34 16,0-33-16,0 0 0,0-33 16,0 0-16,33-33 15,0 0 1,0-66-1,0 0-15</inkml:trace>
  <inkml:trace contextRef="#ctx0" brushRef="#br0" timeOffset="-194048.26">32544 5358 0,'0'0'0,"-66"33"31,99-33-15,-33 33-1,33-33 1,0 0-16,0 33 0,33-33 16,-33 0-16,0 0 15,0 0-15,0 0 16,0 0-16,0-33 15,-33 0-15,34 0 16,-34 0-16,0 0 0,-34 0 16,1 33-1,0 0-15,0-33 0,0 33 16,0 33 0,0-33-16,33 33 0,-33-33 15,0 33-15,33 33 16,-33-33-16,33 33 15,0 0-15,0-33 0,0 33 16,0-32-16,33-1 0,0 0 16,0 0-16,33-33 15,-33 33-15,0-33 0,33 0 16,1 0-16,-1-33 0,0 0 16</inkml:trace>
  <inkml:trace contextRef="#ctx0" brushRef="#br0" timeOffset="-193692.97">33271 5192 0,'-33'-33'0,"33"66"46,33 1-30,0 32-16,0 0 16,1 0-16,32 0 15,-33 0-15,33 0 0,-33-33 16,-33 1-16,33-34 0,-33 33 16,0-66-1,33 33 1,-33-34-1,0-32-15,0-33 16,33 0-16,-33 0 0,0 33 16,33 32-16,-33 1 0,33 0 15,0 0-15,1-33 16</inkml:trace>
  <inkml:trace contextRef="#ctx0" brushRef="#br0" timeOffset="-193237.64">34065 5093 0,'0'0'0,"0"99"0,0-132 15,33 33 32,0 0-31,0 0-16,0 0 0,0 0 15,1 0 1,-1 0 0,-33-33-1,0 0-15,0 0 16,0 0-16,0 0 16,-33 0-16,-1 33 0,1 0 15,0-33-15,0 33 16,33 33-1,-33 0 1,33 0-16,0 0 16,-33 33-16,33 0 0,-33-32 15,33 32-15,0-33 0,0 0 16,0 0 0,33 0-16,-33 0 0,33 0 15,33-33-15,-33 0 16,34 0-16,32 0 15,0-66-15,-33 33 0,33-33 16</inkml:trace>
  <inkml:trace contextRef="#ctx0" brushRef="#br0" timeOffset="-192909.75">34760 4399 0,'-100'-33'0,"200"66"0,-233-66 16,166 33 0,-33 33 15,0 33-15,0 0-16,33 33 0,-33 0 15,34-32-15,-34 32 16,33 0-16,-33-33 0,0 0 15,33 34-15,-33-67 0,33 33 16,-33 0-16,0-33 16,33 0-16,-33 33 15,0-33-15,33 0 0,-33 0 16,33-33-16,-33-33 16,33-33-1</inkml:trace>
  <inkml:trace contextRef="#ctx0" brushRef="#br0" timeOffset="-192297.25">36248 4399 0,'0'-33'16,"0"66"-16,0-99 0,-33 66 0,0 0 31,33 33-15,0 0-16,0 33 15,0 0-15,0 33 0,0-33 16,0 34-16,33-1 16,-33-33-16,0 33 0,0 0 15,33 1-15,-33-1 16,33 0-16,-33 0 15,0-33-15,33 1 0,-33-34 16,0 0-16,0-66 16,0 66-1,33-33-15,-33-66 16,33-1 0</inkml:trace>
  <inkml:trace contextRef="#ctx0" brushRef="#br0" timeOffset="-192020.68">36744 4961 0,'-66'33'0,"132"-66"0,-99 66 31,66-33-15,0 0-16,33 0 15,0 0-15,34 0 0,-34-33 16,33 33-16,-33-33 16,33 33-16,1-33 15,-34 0-15,0 0 0</inkml:trace>
  <inkml:trace contextRef="#ctx0" brushRef="#br0" timeOffset="-191061.98">38530 4299 0,'-33'0'78,"0"0"-62,0 0-16,0 0 16,-33 0-16,32 0 0,-32 0 15,33 34-15,-33-34 16,33 0-16,0 0 0,0 0 16,0 33-16,0-33 15,0 0 1,0 0-1,33 33-15,-34-33 16,34 33 0,0 0-1,0 0-15,0 0 0,0 0 16,0 0-16,0 0 16,0 0-16,0 33 0,34-33 15,-34 1-15,0 32 0,0-33 16,0 0-16,0 0 15,0 0-15,0 0 16,0-66-16,0 0 78,33 0-78,0 0 16,0 0-16,0 0 15,33 0-15,-33-1 16,0 34-16,0 0 0,0 0 16,0 0-16,0 0 0,1 0 15,-1 0-15,0 0 16,0 34-16,-33-1 16,33 0-1,-33 33-15,33-33 16,0 33-16,-33 0 0,0 0 15,0-33-15,-33 34 0,33-34 16,-33 33-16,0-33 0,33 0 16,-33-33-16,0 0 15,0 0-15,-1 0 16,1-33-16,0 0 16,0 0-1,33 0-15,0 0 16,33 33-1,0 0 1,0 0-16,1 0 16,-1 0-16,-33 33 15,0 0 1</inkml:trace>
  <inkml:trace contextRef="#ctx0" brushRef="#br0" timeOffset="-190431.22">35388 7078 0,'-33'0'0,"66"0"62,66-33-62,0-34 16,67 1-16,32 33 0,1-33 15,-1 33-15,1-33 16,-1 33-16,-33 0 0</inkml:trace>
  <inkml:trace contextRef="#ctx0" brushRef="#br0" timeOffset="-190172.16">37935 6416 0,'0'0'0,"-33"33"16,-1-66-1,68 0 16,32 0-15,0 0-16,33 0 0,33 0 16,-32 0-16,-1 0 0,0 0 15,0-1-15,0 34 16,-32-33-16,-1 33 0,-33-33 16</inkml:trace>
  <inkml:trace contextRef="#ctx0" brushRef="#br0" timeOffset="-67266.55">30328 18091 0,'-33'0'0,"33"33"94,0 0-79,0 33-15,0-33 16,0 33-16,0 1 15,0-1-15,0 0 0,0 0 16,0-33-16,0 33 16,0 0-16,0 0 0,0-32 15,33 32-15,-33-33 0,0 33 16,0-33-16,33 33 0,-33-33 16,0 0-16,-33-33 15,33 33-15,0-66 16,0 0-1,0 0 1,0-33-16,-33 0 16,0 0-16,33 0 0,-33 32 15,33-32-15,0 0 0,0 33 16,-33-33-16,33 0 16,0 33-16,-34-33 0,34 33 15,0-1-15,-33 1 16,33 0-16,0 0 15,33 33 1,1 0 0,-1-33-16,33 33 0,0 0 15,0-33-15,33 33 16,1-33-16,-34 0 0,0 33 16,0 0-16,0 0 15,-33 0-15,0 0 0,0 0 16</inkml:trace>
  <inkml:trace contextRef="#ctx0" brushRef="#br0" timeOffset="-67004.5">30328 18719 0,'-33'33'16,"66"-66"-16,-66 33 0,66 0 47,33 0-47,0-33 15,33 33-15,-32-33 0,32 0 16,-66 33-16,33 0 15</inkml:trace>
  <inkml:trace contextRef="#ctx0" brushRef="#br0" timeOffset="-66783.29">30394 19215 0,'0'0'0,"33"0"16,0 0-1,33 0-15,0-33 0,1 0 16,-1 0-16,33 33 16,-33-33-16,33 0 0,-33 0 15</inkml:trace>
  <inkml:trace contextRef="#ctx0" brushRef="#br0" timeOffset="-66243.23">31684 18620 0,'-66'33'16,"66"-66"-16,33 33 16,0 0-1,0 0-15,33 0 16,0 0-16,33-33 0,34 0 15,-67 0-15</inkml:trace>
  <inkml:trace contextRef="#ctx0" brushRef="#br0" timeOffset="-65855.61">32610 18389 0,'0'33'16,"0"0"62,0 0-63,0 0-15,0 0 16,0 0-16,0 33 0,33-33 16,0 33-16,-33-33 0,33 0 15,-33 1-15,0-1 16,0 0-1,0-66 32,-33 0-47,33-1 0,0-32 16,-33 0-16,0 33 16,33 0-16,0-33 0,0 33 15,33 0-15,-33 0 0,33 0 16,0 33-16,0 0 15,0-33-15,0 33 0,33 0 16,1 0-16</inkml:trace>
  <inkml:trace contextRef="#ctx0" brushRef="#br0" timeOffset="-65260.96">33569 18488 0,'0'-33'31,"0"0"-15,0 0 0,-33 33-16,0 0 15,0 0-15,0-34 16,-33 34-16,32 0 0,1 0 15,0 0-15,0 34 0,0-34 16,33 33-16,0 0 16,-33-33-16,33 33 0,0 0 15,0 0-15,0 0 0,0 0 16,0 0-16,0 0 0,33 0 16,-33 0-16,33 0 15,0-33-15,33 0 0,-32 33 16,-1-33-16,0 0 15,0 0 1,0-33-16,33 0 0,-33 0 16,0 0-16,0 0 0,-33 0 15,0 0-15,0 0 16,0 0-16,-33 0 16,33 0-1,-33 33 1,33 33 15,0 0-15,0 0-16,0 0 0,33 0 15,-33 0-15,33 0 0,0 0 16,0-33-16,-33 33 16,33-33-16,1 33 0,-1 0 15,0-33 1,0-33-16</inkml:trace>
  <inkml:trace contextRef="#ctx0" brushRef="#br0" timeOffset="-64909.51">34131 17926 0,'33'-67'0,"-66"34"31,33 66 1,0 0-17,0 1-15,0-1 0,0 33 16,0 0-16,33 33 16,-33-33-16,0 0 0,0 34 15,0-34-15,0 0 0,0 0 16,33 0-16,-33-33 15,0 33-15,0-33 0,0 1 16,33-34-16,-33-34 78</inkml:trace>
  <inkml:trace contextRef="#ctx0" brushRef="#br0" timeOffset="-64699.44">33999 18455 0,'-33'0'15,"33"-33"-15,33 33 31,0 0-15,0 0-16,33 0 16,0 0-16,1 0 0,-1-33 15,0-1-15</inkml:trace>
  <inkml:trace contextRef="#ctx0" brushRef="#br0" timeOffset="-64227.38">34528 18322 0,'0'33'0,"0"1"32,33-34 15,0 0-32,0 0-15,0 0 16,0 0-16,1 0 15,-1 0-15,0 0 16,-33-34 47,-33 34-32,0 0-16,-1 0-15,1 0 16,0 34 0,33-1-1,0 0-15,0 0 16,-33 33-16,33-33 0,0 0 16,0 0-16,0 0 15,33-33-15,-33 33 0,33-33 16,0 0-16,34 0 0,-1 33 15,0-33-15,0 0 16,0-33-16,0-33 0</inkml:trace>
  <inkml:trace contextRef="#ctx0" brushRef="#br0" timeOffset="-63847.36">35355 18355 0,'0'-33'0,"-33"33"31,33-33-15,0 66 15,0 0-15,0 1-16,0-1 16,0 0-16,0 33 15,0-33-15,0 0 0,33 33 16,-33-33-16,0 0 0,0 0 15,0 0-15,0 0 16,0-66 15,0 66-15,0-66-16,0 0 16,0 0-16,0-33 0,0 33 15,0-33-15,0 0 16,33 33-16,-33-33 0,66 32 15,0-32-15,34 0 0,-1 33 16,0 33-16,-33-33 16</inkml:trace>
  <inkml:trace contextRef="#ctx0" brushRef="#br0" timeOffset="-62874.96">37009 18818 0,'66'-33'0,"-66"66"62,0 1-62,0 32 0,0 33 16,-33-33-16,0 0 0,0 0 15</inkml:trace>
  <inkml:trace contextRef="#ctx0" brushRef="#br0" timeOffset="-61765.05">39390 17892 0,'33'0'0,"0"-33"15,-66 33 1,33 33 31,0 34-31,0-1-16,33 0 15,-33 33-15,0-33 0,33 0 16,-33 34-16,0-34 0,0 0 15,0 0-15,0 0 16,0 0-16,0 0 0,0-32 16,0-1-16,0 0 0,0 0 15,0 0 32,0-66-31</inkml:trace>
  <inkml:trace contextRef="#ctx0" brushRef="#br0" timeOffset="-61259.36">39489 18521 0,'0'-33'16,"0"66"-1,66-33 1,0-33 0,0 33-16,1 0 0,32-33 15,-33 33-15,0 0 16,-33-33-16,33 33 0,-33-33 16,1-1-16,-34 1 15,33 33-15,-66-33 0,33 0 16,-34 0-16,34-33 15,-33 33-15,0 0 0,0 0 16,0 0-16,33 0 0,0 0 16,-33 33-16,33 33 47,33 0-32,-33 0-15,33 33 0,0 0 16,0 33-16,0-33 0,1 1 15,-34-1-15,33 0 16,-33 0-16,0 0 0,33-33 16,-33 33-16,0 1 0,0-1 15,0-33-15,0 0 16,0 0-16,0 0 31,0-66-31,33 33 16</inkml:trace>
  <inkml:trace contextRef="#ctx0" brushRef="#br0" timeOffset="-60745.51">40614 18488 0,'0'-33'0,"0"66"0,-34-99 16,34 99 31,0 0-32,0 33-15,0-33 0,0 0 16,0 33-16,0 0 0,0-33 16,0 0-16,0 1 0,0-1 15,0 0-15,34 0 16,-1-33-16,0 33 15,0-33-15,0 0 0,0 0 16,0-33 0,0 33-16,0-33 0,0-33 15,0 32-15,-33-32 0,33 33 16,-33 0-16,-33-33 16,33 33-16,0 0 0,0 0 15,0 0 1,0 66 15,0 0 0,0 0-31,0 0 0,0 0 16,0 0-16,0 0 0,33 0 16,0 0-16,-33 0 15,33-33-15,1 34 0,-1-1 16,0-33-16,0 33 0,0-33 15</inkml:trace>
  <inkml:trace contextRef="#ctx0" brushRef="#br0" timeOffset="-59975.71">41374 18719 0,'66'-132'15,"-99"132"-15,33-33 0,-33 33 0,33-33 16,0 66 15,0 0-15,0 0-16,0 0 15,0 33-15,0-33 0,0 0 16,33 0-16,-33 1 0,33-1 16,-33 0-16,0 0 15,0-66 32,0 0-31,0 0-16,0-34 0,0 1 15,0 33-15,0 0 16,0 0-16,0 0 0,0 0 16,33 0-16,1 0 15,-1 33 1,0 0-16,0 0 15,0 0 1,0 0-16,-33 33 16,0 0-16,0 0 15,0 0-15,33 0 0,-33 0 16,0 0-16,0 0 16,0 0-16,0 0 15,0-66 32,0 0-31,0-33-16,0 33 15,33 0-15,-33-33 16,33 33-16,-33 0 16,33 33-16,0 0 15,0 0 1,0 0-1,0 0 1,-33 33 0,34 0-16,-34 0 0,33 0 15,-33 0-15,0 0 0,33 0 16,-33 0-16,0 0 16,0 0-1,0-66 16,0 66-31,33-33 16,0 0-16</inkml:trace>
  <inkml:trace contextRef="#ctx0" brushRef="#br0" timeOffset="-59380.59">42631 18554 0,'33'-33'16,"-66"0"77,-33 0-93,0-33 0,0 32 16,32 68-16,34-1 16,0 0-16,0 0 15,0 0-15,0 0 0,0 0 16,0 0-16,0 0 0,0 0 16,34 0-16,-1 0 15,0-33-15,0 0 16,0 0-1,0 0-15,0 0 16,0-33-16,0 0 16,-33 0-16,0 0 15,33 0-15,-33-33 16,0 33-16,0 0 0,0 0 16,-33 33-16,33-33 15,0 66 48,0 0-63,0 0 15,0 0-15,0 0 0,0 0 16,0 0 0,33-33-16,0 0 15,0 0-15,0 0 16,0 0-16,1 0 0</inkml:trace>
  <inkml:trace contextRef="#ctx0" brushRef="#br0" timeOffset="-57814.33">43226 18422 0,'0'-33'0,"0"66"31,33-33 48,0 66-79,-33 0 15,34 33-15,-34-33 0,33-33 16,-33 33-16,-33-32 15,33-1-15,0 0 16,0-66 47,0 0-48,0-1-15,33 1 0,-33-33 16,0 0-16,33 33 0,-33-33 15,33 33-15,0-33 16,-33 33-16,33 0 0,0-1 16,0 1-16,-33 0 15,33 33-15,0 0 16,-33 33-16,33 0 16,-33 1-16,0-1 15,33 0-15,-33 33 16,33 0-16,0-33 0,-33 33 15,34-33-15,-34 0 0,33 0 16,-33 0-16,0 1 0,0-1 31,33-33-31,33 0 47,-33-33-47,33-34 0,33 1 16,-66 0-16,33 33 0,1 33 15,-100-66-15,66 66 0,-33-33 16,0 0-16,0 66 31,-33-33-31,-34 33 16</inkml:trace>
  <inkml:trace contextRef="#ctx0" brushRef="#br0" timeOffset="-57589.74">44318 18719 0,'66'66'16,"-132"-132"-16,165 165 0,-99-132 16,0 0-16</inkml:trace>
  <inkml:trace contextRef="#ctx0" brushRef="#br0" timeOffset="-46603.64">44152 19182 0,'33'0'16,"-66"0"-16,33 0 0,66 0 94,1 0-94,65 0 15,-66 0-15,-33 0 0,-33-33 16,33 33 15,0 0-31,0 0 16,0 0-1,1 0 1,-68 0 0,1 33 30,0-33-30,0 0 0,33 33-1,-33-33-15,0 0 32,0 0-1,0 0 0,0 0 0,0 0-15,0 0 0,0 0-1,0-33-15,-34 0 16,1 0-16,33 0 0,-33 33 15,0-33-15,0 0 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2:10:18.0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2943 5589 0,'-33'-33'109,"0"33"-109,0-33 0,0 33 16,0-33-16,0 33 0,0 0 15,0 33 1,0-33-16,-33 33 0,33-33 16,0 33-16,33 0 15,-34 34-15,1-34 0,33 0 16,-33 0-16,33 33 0,-33-33 15,33 0-15,0 0 0,33 0 16,-33 0-16,0 0 16,33 0-16,0 0 0,-33 1 15,34-34-15,-1 33 0,0-33 16,0 33-16,0-33 16,0 0-16,0 0 15,0 0-15,0 0 16,0 0-1,-33-33-15,33 33 16,0 0-16,0-33 16,0 33-1,1 0-15,-1 0 16,0 0-16,0 0 16,0 0-1,0 33-15,0 0 16,-33 0-16,0 0 15,33 0-15,-33 33 0,0-33 16,33 33-16,-33-33 16,0 0-16,-33 34 0,33-34 15,-33 0-15,0 0 16,0-33-16,-33 33 0,33 0 16,0-33-16,-34 0 15,34 0-15,-33 0 16,0-33-16,33 33 0,0-33 15,0 0-15,33 0 0,0 0 16,0 0-16,0-1 16,33 34-16,-33-33 15,33 33-15,0 0 0,0 0 16,0 33 15,0 1-31,0-1 0,0 0 16,-33 0-16,33 0 0,-33 0 15,34-33-15,-1 33 16</inkml:trace>
  <inkml:trace contextRef="#ctx0" brushRef="#br0" timeOffset="569.62">3572 6152 0,'-33'0'16,"33"33"30,33-33-30,0 0-16,-33 33 0,33-33 16,0 0-16,0 0 0,0 0 15,0 0-15,33 0 16,-32 0-16,-1 0 16,0 0-16,-33-33 15,0 0 1,0-1-16,0 1 15,0 0 1,-33 33 0,0 0-1,-1 0-15,1 0 16,0 0 0,0 0-16,33 33 15,-33 0-15,0 34 0,0-34 16,33 33-16,0-33 0,-33 0 15,66 0-15,-33 0 16,0 0-16,0 0 0,0 0 16,0 0-16,33 1 15,0-34-15,33 0 16,-33 0-16,34-34 0,-1 34 16,0 0-16,0-33 15,33 0-15,-33 0 0</inkml:trace>
  <inkml:trace contextRef="#ctx0" brushRef="#br0" timeOffset="938.19">4432 6085 0,'0'-33'16,"0"0"-16,-33 33 0,33 33 62,0 0-62,0 0 16,33 34-16,-33-34 0,33 0 16,-33 33-16,33 0 15,0-33-15,-33 33 0,33-33 16,-33 0-16,0 1 16,0-68-1,0 1 16,0 0-31,-33-33 16,33 33-16,0-33 0,-33 0 16,33 33-16,33-33 0,-33 32 15,33-32-15,0 33 16,0 0-16,33 0 0,0 0 16,1 33-16,-34 0 0,0 0 15</inkml:trace>
  <inkml:trace contextRef="#ctx0" brushRef="#br0" timeOffset="1235.96">5226 5920 0,'0'0'0,"0"33"62,0 0-62,0 0 16,0 0-16,0 33 0,33 1 15,-33-34-15,33 33 16,-33-33-16,0 0 0,33 0 16,-33 0-1,0 0-15,0 0 31,0-66-15</inkml:trace>
  <inkml:trace contextRef="#ctx0" brushRef="#br0" timeOffset="1387.61">5192 5755 0,'-33'-33'0,"-66"-34"31,99 34-15,0 66 0,33 1-1</inkml:trace>
  <inkml:trace contextRef="#ctx0" brushRef="#br0" timeOffset="1967.43">5986 5953 0,'0'0'0,"-33"-33"31,0 0-15,0 0-16,0 0 15,0 0-15,0 33 16,0-33-16,0 33 0,0 0 15,-1 0-15,1 0 16,0 33-16,33 0 16,-33 0-16,0 0 0,33 0 15,0 33-15,-33-33 0,33 33 16,0-33-16,0 1 0,33 32 16,-33-33-16,33 0 15,0 0-15,0-33 0,0 33 16,1-33-16,-1 0 0,0 0 15,0 0 1,-33-33 0,33 0-16,0 0 0,33-33 15,-66 33-15,33-1 16,-33 1-16,0 0 0,0 0 16,-33 33-16,33-33 15,0 66 63,0 0-78,0 0 0,0 0 16,0 1-16,33-1 16,0-33-16,0 0 15,0 0-15,33 0 0,1 0 16,-34 0-1</inkml:trace>
  <inkml:trace contextRef="#ctx0" brushRef="#br0" timeOffset="2309.25">6449 5391 0,'-33'-165'0,"66"330"0,-66-364 0,0 199 15,33-33 1,-33 33 31,33 33-47,0 1 0,0 32 15,0 33-15,0 0 16,0 33-16,0 1 16,33-34-16,-33 0 0,0 0 15,0-33-15,33 1 0,-33-1 16,0 0-16,0-33 15,33 33-15,-33-33 0,33-33 16,-33 33-16,0 0 16,-33-33 31,0 0-47,0 0 15</inkml:trace>
  <inkml:trace contextRef="#ctx0" brushRef="#br0" timeOffset="2961.64">2613 7342 0,'-99'33'0,"198"-66"0,-232 66 15,100-33-15,0 33 16,0-33 0,66 0 77,33 0-93,67 0 16,-1-33-16,66 33 16,1 0-16,-1-33 15,34 0-15,-1 0 0,34 0 16,0 0-16,65-33 16,-32 33-16,33 0 0,-34 0 15,1-1-15,-33 1 16,-1 0-16,-65 0 15,-34 0-15,-66 0 0,-33 33 16,0 0-16,-32-33 0,-1 33 16,0 0-1,0 0 32,0 0-31,-33 33-16</inkml:trace>
  <inkml:trace contextRef="#ctx0" brushRef="#br0" timeOffset="7209.26">7541 8830 0,'0'34'156,"0"-1"-156,33 0 0,-33 33 16,33-33-16,0 0 0,0 0 15,-33 0-15,33-33 16,0 0-1,0 0-15,33 0 16,0-33-16,34-33 16,-1 0-16,33-33 0,0 32 15,34-32-15,-1 0 16,1 0-16,-34 0 0,0 32 16,0 34-16,-32 33 15,-34 0-15,0 0 16,-66 33-16</inkml:trace>
  <inkml:trace contextRef="#ctx0" brushRef="#br0" timeOffset="8972.29">11509 10120 0,'0'-33'0,"0"0"16,0 0 78,0 66 249,0 0-343,0 0 16,0 0-16,33-33 0,-33 33 16,34-33-16,-34 34 0,33-1 15,0-33 17,0 0 14,66 0-30,0-33 0,0-34-16,34-32 0,-1 33 15,33 0-15,-32-33 16,-1 33-16,-33-1 0,0 34 16,1 0-16,-34 0 0,-33 0 15,0 33 1,-33 33-16,-33 0 15,33 0-15</inkml:trace>
  <inkml:trace contextRef="#ctx0" brushRef="#br0" timeOffset="24566.3">1158 10782 0,'-34'0'109,"68"0"-93,-68 0 62,1 0-47,0 0 48,0 0-64,0 0-15,33 33 16,-33-33-16,33 33 0,-33-33 15,33 33 1,-33 0 15,66-33-15,-33 33-16,0 0 16,-33-33-16,33 33 15,0 0-15,0 0 16,0 0-1,0 1-15,0-1 0,-33 33 16,33-33-16,0 0 16,0 0-16,0 0 15,0 0-15,0 0 16,0 0 0,0 0-16,0 0 15,0 1-15,0-1 16,0 0-1,0 0-15,0 0 0,0 0 16,0 0 0,0 0-1,0 0 1,0 0-16,0 0 16,0 0-1,0 0-15,0 0 16,0 1-1,0-1 1,0 0-16,33-33 0,-33 33 16,0 0-16,0 0 15,0 0-15,0 0 16,0 0 0,0 0-16,0 0 15,0 0 1,0 0-16,0 0 15,0 1-15,0-1 16,0 0-16,0 0 16,0 0-1,-33 0-15,0 0 16,-33 0-16,33 0 16,0 0-16,-1 0 15,34 0-15,-33-33 0,0 33 16,0 1-16,0-1 15,0-33-15,33 33 0,-33-33 16,33 33 0,-33-33-16,33 33 15,-33-33 1,66 0 125,0-33-126,0 33-15,0 0 0,0-33 16,0 33-16,0 0 15,0 0-15,1 0 16,-1 0-16,0 0 16,0 0-1,-33 33 1,33-33 0,-33 33-16,0 0 31,0 0-16,33-33-15,-33 33 16,0 0 0,0 0-16,0 0 0,0 0 15,33-33-15,-33 33 16,0 0-16,33 1 0,-33-1 16,0 0-16,0 0 15,0 0-15,0 0 16,0 0-1,0 0 1,0 0-16,0 0 16,0 0-16,0 0 15,0 0 1,0 0-16,0 1 16,0-1-1,0 0 1,0 0-16,0 0 0,0 0 15,0 0 1,0 0-16,0 0 16,0 0-16,0 0 15,0 0-15,-33-33 0,33 33 16,33 1 0,-66-1-16,33 0 15,0 0-15,0 0 0,-33-33 16,33 33-16,0 0 15,0 0-15,0 0 0,0 0 16,0 0-16,0 0 16,-33 0-1,33 0-15,0 1 16,0-1 15,0 0-31,0 0 16,0 0-16,0 0 15,0 0-15,0 0 16,0 0 0,0 0-16,0 0 15,0 0 1,0 0 0,0 0-1,0 1 1,0-1-1,0 0-15,0 0 32,0 0-32,0 0 15,0 0 1,0 0-16,0 0 16,0 0-1,0 0-15,0 0 16,0 0 15,0 0-15,0 1-16,0-1 31,0 0-15,0 0 15,33 0-16,-33 0 1,33-33-16,-33 33 16,33-33-16,-33 33 0,33-33 15,-33 33 1,33-33-16,0 0 16,-33 33-16,33-33 15,0 33 1,0-33-1,-33 33-15,34-33 16,-1 0-16,0 33 16,0-33-16,0 0 15,0 0-15,0 34 16,0-34-16,0 0 16,0 0-16,0 0 15,0 0 1,0 0-16,0 0 0,1 0 15,-1 0-15,0 0 16,0 0 0,-33 33 156,0 0-172,0 0 15</inkml:trace>
  <inkml:trace contextRef="#ctx0" brushRef="#br0" timeOffset="40876.04">25466 6085 0,'0'-33'15,"0"0"-15,-33 33 16,33-33 0,0 0-1,0 0 17,0 66 14,0 0-30,33 33-16,-33 0 0,33 1 16,0-1-16,0-33 15,0 0-15,-33 0 0,34-33 16,32-33 15,0 0-15,33-33-16,66 0 0,34-34 15,32 1 1,67-33-16,0 33 0,-34-34 16,1 67-16,-100 0 15,-33 0-15,-98 66 0,-1-33 16,-66 33 0,33 33 30,33-33-46,-33 33 16,33 0-16,-33 0 0,33 0 16</inkml:trace>
  <inkml:trace contextRef="#ctx0" brushRef="#br0" timeOffset="43081.98">31188 6813 0,'33'-33'0,"0"33"0,-33-33 0,0 0 16,-33 0 15,33 66 31,0 0-46,0 0 0,0 0-16,0 0 0,0 33 15,0-33-15,0 0 0,33-33 16,-33 33-16,33-33 15,-33 34-15,33-34 0,-33 33 16,33-33-16,0 0 16,33-33-16,34-34 0,32 1 15,66-33-15,34-33 16,-1 33-16,1-1 0,-34 34 16,1 66-16,-67 0 0,-33 66 15,-33-33-15,-33-33 16,0-33-16</inkml:trace>
  <inkml:trace contextRef="#ctx0" brushRef="#br0" timeOffset="43783.25">35057 6648 0,'0'0'0,"33"-33"15,-33 66 110,0 33-109,0-33-16,0 33 0,0 0 16,33 0-16,1-33 0,-1 34 15,0-67-15,-33 33 16,33-33-16,-33 33 0,33-33 16,0 0-16,33-33 31,33-34-31,34 1 0,65-33 15,33-33-15,1 33 0,-1-34 16,-32 34-16,32 33 16,-65 0-16,32 33 15,-32 0-15,-34 33 0,-33 0 16</inkml:trace>
  <inkml:trace contextRef="#ctx0" brushRef="#br0" timeOffset="55029.85">32378 8004 0,'-33'-100'16,"33"67"-16,0 0 15,-33 33-15,66 0 16,0 33 93,0-33-109,34 33 16,-34 1-16,0-1 16,0 0-16,33-33 0,-33 33 15,33 0-15,-33 0 0,0-33 16,-33 33-16,33-33 62</inkml:trace>
  <inkml:trace contextRef="#ctx0" brushRef="#br0" timeOffset="55302.75">32874 7838 0,'-66'33'0,"66"-66"31,-33 33-16,33 33 1,-33-33-16,0 67 16,0-34-16,-33 33 15,33-33-15,-33 33 16,33 0-16,0 0 16,-34 33-16,34-32 0</inkml:trace>
  <inkml:trace contextRef="#ctx0" brushRef="#br0" timeOffset="55635.81">32577 7904 0,'33'-132'0,"-66"264"0,66-330 31,-66 198-16,33 33 17,0 0-32,0 33 15,0 0-15,0 1 0,0 32 16,0-33-16,33 33 16,-33-33-16,0 0 15,0 1-15,0-34 0,33 0 16,-33 0 31,-33-33-47</inkml:trace>
  <inkml:trace contextRef="#ctx0" brushRef="#br0" timeOffset="55939.05">32213 8136 0,'0'0'15,"-33"0"-15,0 0 0,0 0 16,66-33 15,0 33-31,33 0 16,0 0-16,33 0 16,34 0-16,-1-33 0,0 33 15,1-33-15,-34 0 0,0 33 16,0-33-16,-33 33 15,-33-33-15,1 33 0,-68 0 63,1 0-32</inkml:trace>
  <inkml:trace contextRef="#ctx0" brushRef="#br0" timeOffset="56476.95">33337 7772 0,'0'-231'0,"-132"98"16,99 100-1,-33 0-15,0 0 0,33 0 16,-33 33-16,-1-33 0,1 33 16,0 0-16,0 33 15,0 0-15,33 0 0,-33 33 16,0 0-16,-34 34 0,34-34 15,33 33-15,-33 0 16,33 1-16,0-1 0,0 0 16,33 0-16,0 0 15,33-32-15,0 32 16,0-66-16,33 0 0,0 0 16,0 0-16,1-33 0,32 0 15,-33 0-15,33 0 16,0-33-16,1-33 0,-1 0 15,-33 0-15,33-1 16,-33-32-16,-33 0 16,33 0-16,-66-34 0,0 1 15,-33 33-15,0 0 0,-66 33 16,33-34-16,-33 67 16,-34 0-16,34 33 0,-33 0 15,0 66-15,-34 0 0,1 34 16,0 65-16,32-33 15,-32 34-15</inkml:trace>
  <inkml:trace contextRef="#ctx0" brushRef="#br0" timeOffset="116098.13">27880 8665 0,'0'0'0,"-33"33"16,0-33-16,33-33 47,33 66 62,34 33-93,-1-33-16,33 34 0,-33-34 15,0 0-15,-33 0 16,33-33-16,-66 33 0,33-33 16,1 0-16,-34 33 15,33-33 1,0 0-16,0 0 0,-66 0 15</inkml:trace>
  <inkml:trace contextRef="#ctx0" brushRef="#br0" timeOffset="116359.92">28211 8632 0,'0'0'0,"0"33"78,0 33-62,0-33-16,-33 0 0,0 34 16,33-1-16,-33-33 15,0 0-15,0 0 0,33 0 16,-33 0-16,33 0 0,0 0 15</inkml:trace>
  <inkml:trace contextRef="#ctx0" brushRef="#br0" timeOffset="116588.49">28079 8665 0,'0'-33'0,"0"66"0,0-99 0,0 33 15,0 0 1,-33 33-1,33 33 1,0 0 0,0 0-16,0 33 15,0 33-15,0-32 0,33 32 16,-33-33-16,0 33 0,33-33 16,-33-33-16,33 33 15,0 1-15,-33-34 0,33 0 16,-33-66-16</inkml:trace>
  <inkml:trace contextRef="#ctx0" brushRef="#br0" timeOffset="117215.72">27781 9029 0,'0'0'15,"-66"33"1,66-66 15,33 33-31,0 0 16,33-33-16,34 0 15,-34 0-15,33 0 0,-33 0 16,33-1-16,-33 1 0,1 33 16,-1-33-16,-33 0 15,0 33-15,-33-33 16,0 0-16,0 0 15,0 0-15,0 0 16,0 0-16,0 0 0,0 0 16,-33-33-16,33 32 15,-33 1-15,0 0 16,0 0-16,-34 0 0,34 33 16,0-33-16,0 33 0,0 0 15,0 0-15,-33 0 16,33 0-16,0 0 15,-33 33-15,33 33 0,-34 34 16,34-1-16,0-33 16,0 33-16,0 0 0,33 1 15,0-34-15,0 0 0,0 0 16,0 0-16,33 0 16,0 0-16,33-33 0,1 1 15,-1-1-15,33 0 0,-33-33 16,33 0-16,1 0 0,-1-33 15,-33-34-15,0 34 16,-33-33-16,33 0 0,-66-33 16,33-33-16,-33 32 0,0-32 15,0 0-15,-33 33 16,-33-1-16,-66 34 16,33 33-16,-34 0 15,1 66-15,-33 33 16,-1 0-16,1 1 0</inkml:trace>
  <inkml:trace contextRef="#ctx0" brushRef="#br0" timeOffset="142671.79">18818 8566 0,'-33'0'0,"33"-33"47,0 0-31,0 0 31,0 0-16,0 66 32,0 0-63,33 0 0,1 0 15,32 33-15,0 0 16,0 0-16,-33-33 0,33 0 15,-33 1-15,-33-1 0,33-33 16,0 0 15,-33-33-31,34-1 16,-1-65-16,33 0 0,0 0 16,33-33-1,33-1-15,34 1 16,-34 0-16,33-1 0,-32 34 15,-34 0-15,0 66 16,-66 0-16,0 33 0,0 0 16,-33 33-1,33 0 1,-33 33-16,-33 0 0,33-33 16</inkml:trace>
  <inkml:trace contextRef="#ctx0" brushRef="#br0" timeOffset="168619.62">10451 18289 0,'0'-33'281,"0"0"-250,0 0-15,33 33 15,0 0-15,0 0-16,0 0 15,0 0-15,0 0 16,1 0-16,32 0 0,-33 0 16,0 0-16,0 0 0,0 33 15,0-33-15,0 0 16,0 0-1,0 0 1,0-33 0,0 0-16,0 0 15,1 0-15</inkml:trace>
  <inkml:trace contextRef="#ctx0" brushRef="#br0" timeOffset="178407.61">2249 17892 0,'-33'0'125,"0"0"-109,0 0-16,-33 0 15,33 0-15,-34 0 0,1 34 16,0-34-16,0 33 0,0 0 16,0 0-16,-1 0 15,1 0-15,33 0 0,-33 0 16,0 33-16,33-33 0,-33 33 16,33 1-16,0-34 15,0 33-15,-34 0 0,34-33 16,0 33-16,33 0 0,-33 0 15,0 1-15,0-1 16,0 33-16,33-33 0,-33 33 16,33 34-16,33-1 15,0 33-15,0 1 0,0-34 16,0 0-16,33-33 16,-33 34-16,1-67 0,32 33 15,0 0-15,0-33 16,0 34-16,33-34 0,-33 0 15,67-33-15,-34 33 0,0-33 16,34 0-16,-1 0 0,-33 0 16,0-33-16,34 0 15,-34 0-15,0 0 16,0-33-16,-33 0 0,0 0 16,1 33-16,-34-33 15,0 33-15,0-33 0,0 33 16</inkml:trace>
  <inkml:trace contextRef="#ctx0" brushRef="#br0" timeOffset="178927.78">3043 20638 0,'-100'-34'0,"34"34"31,99 0 32,0 34-63,1-34 0,32 33 15,-33-33-15,33 33 16,-33 0-16,33-33 0,-33 33 16,0-33-16,0 33 0,-33 0 78,-33 33-63,0 0-15,0 33 0,-33-32 16,33-1-16,0 0 16,0 0-16,0-33 0,0 0 15,0 0-15,33 0 16,-34-33-16,34 33 0,0 0 78</inkml:trace>
  <inkml:trace contextRef="#ctx0" brushRef="#br0" timeOffset="182004.04">4729 21134 0,'0'-33'0,"0"66"0,0-33 110,0 66-95,0-33 1,0 66-16,0-33 0,0 0 16,0 34-16,0-34 0,0 33 15,0-33-15,33 33 0,-33-33 16,0 34-16,0-34 16,34 0-16,-34 0 0,0-33 15,0 0-15,0 0 16,0-66 15,0 0-15,0 0-1,0-33-15,-34 0 0,34 0 16,-33-1-16,33 1 0,-33 0 16,33 0-16,0 0 15,0 0-15,0 0 0,0-1 16,0 1-16,0 33 0,0-33 15,0 33-15,0 0 16,33 0-16,-33 0 0,33 0 16,1 33-16,-34-33 0,33 33 15,0 0-15,0 0 0,33 0 16,-33 0-16,0 0 16,0 33-16,0-33 0,0 33 15,0 0-15,-33 0 0,0 0 16,33 0-16,-33 0 15,0 33-15,0-33 0,0 34 16,-33-34-16,33 33 16,-33-33-16,0 0 0,33 0 15,-33 33-15,0-66 0,33 33 16,-33-33-16,0 33 16,0-33-1,66 0 63,0 33-62,0 0-16,33 0 0,0 1 16,1 32-16,-1-33 0,0 0 15,-33 0-15,33 0 16,-33 0-16,0 0 0,0 0 15,0 0-15,0 0 16,0-33 0,1 0-16</inkml:trace>
  <inkml:trace contextRef="#ctx0" brushRef="#br0" timeOffset="182613.8">6019 21299 0,'0'-33'16,"0"66"-16,0-33 31,0 33-15,0 0 15,33-33-31,0 33 15,0-33 1,-33-33 47,0 0-63,0 0 0,0-33 15,0 33-15,-33 0 16,0 0-16,0 33 15,0-33-15,0 33 0,0 0 16,0 0-16,0 33 0,0-33 16,0 33-16,0 0 15,0 33-15,0-33 0,33 33 16,-34 0-16,34-33 0,0 33 16,0 34-16,0-34 15,0 0-15,34 0 0,-1 0 16,0-33-16,33 33 0,-33-32 15,33-1-15,-33 0 16,33-33-16,0 33 0,-33-33 16,34 0-16,-34 0 0,33 0 15,-33 0-15,0-33 16,-33 0 0</inkml:trace>
  <inkml:trace contextRef="#ctx0" brushRef="#br0" timeOffset="184096.02">7640 21530 0,'0'0'0,"-99"-66"16,66 66-16,-1 0 16,1 0-16,0 0 0,0 33 15,33 0-15,-33 1 16,33-1-16,0 0 15,-33 0-15,33 33 0,0-33 16,0 33-16,0 0 0,0 0 16,0 1-16,33-1 15,-33-33-15,33 33 0,0-33 16,0 0-16,0 0 0,1 0 16,-1-33-16,0 0 15,0-33-15,0 33 16,0-33-16,-33-33 0,0 33 15,33 0-15,-33-33 16,0 33-16,0-34 0,0 1 16,0 33-16,0-33 0,0 33 15,-33 0-15,33 0 0,0 0 16,-33 33 0,33 33 30,0 0-46,0 33 16,0-33-16,33 0 0,0 33 16,0-33-16,0 34 15,-33-34-15,33-33 0,0 33 16,0 0 0,-33-66-1,0 0 1,0-34-1,0 34-15,33-33 16,-33 33-16,33-33 0,-33 0 16,0 33-16,0-33 0,0 33 15,0 0-15,0-1 16,0 1-16,0 66 47,0 1-32,34 32-15,-34-33 16,33 0-16,-33 33 16,33 0-16,0-33 0,0 33 15,0-33-15,-33 0 0,0 1 16,0-1-16,0 0 16,0 0-16,0-66 46,0 0-30,0 0-16,-33-34 16,0 34-16,33-33 15,-33 33-15,33-33 0,0 33 16,0 0-16,0-33 0,33 33 16,-33 0-16,0-1 0,33 34 15,0-33-15,0 33 16,0 0-1,0 0-15,-33 33 16,33-33-16,-33 34 16,0-1-16,0 33 0,33 0 15,0 0-15,-33 0 0,33 0 16,-33-33-16,34 34 16,-34-34-16,0 0 15,33-33-15</inkml:trace>
  <inkml:trace contextRef="#ctx0" brushRef="#br0" timeOffset="184506.34">8963 21530 0,'0'-33'0,"-33"-33"31,0 33-15,33 0-16,-33 33 16,33-33-16,-34 33 0,1 0 15,0 0-15,0 0 16,0 0-16,33 33 15,-33-33-15,33 33 0,-33 0 16,0 0-16,33 0 0,0 0 16,0 34-16,0-34 15,0 0-15,0 0 0,33 33 16,-33-33-16,33 0 16,-33 0-16,33 0 0,0 0 15,0-33-15,0 33 0,0-33 16,34 0-16,-34 0 0,0 0 15,0-33-15,0 0 16,0 0-16,0-33 0,0 0 16,0 0-16</inkml:trace>
  <inkml:trace contextRef="#ctx0" brushRef="#br0" timeOffset="184854.52">8963 21034 0,'0'0'16,"0"-66"-16,-33 33 0,33 0 16,0 0-16,0 0 15,0 66 48,0 0-48,33 33-15,-33 33 0,33 1 16,0-34-16,0 33 0,0 0 16,-33-33-16,33 1 15,-33-1-15,33 0 0,-33 0 16,33-33-16,-33 0 0,0 0 16,0 0-1,0 0 1</inkml:trace>
  <inkml:trace contextRef="#ctx0" brushRef="#br0" timeOffset="185951.61">10716 20902 0,'33'0'0,"-33"33"47,0 0-31,0 33-16,0 1 0,0 32 15,33 0-15,-33 0 0,33 0 16,0 1-16,-33-1 16,33 0-16,-33-33 0,33 0 15,-33 0-15,0-32 0,0-1 16,0 0-16,0 0 15,0-66 32,0 0-31,0-34-16,-33 1 0,33-33 16,-33 33-16,0 0 15,33-33-15,-33 32 0,33 1 16,0 0-16,-33 0 0,33 33 15,0-33-15,0 33 0,0 0 16,33 33-16,-33-33 16,33 33-16,0-33 0,0 33 15,0 0-15,33 0 16,-33 33-16,0-33 16,0 33-16,0 33 0,34-33 15,-34 33-15,0-33 16,-33 33-16,33 0 0,-33 34 15,0-34-15,33 33 0,-66-33 16,33 0-16,0 33 0,0-65 16,-33 32-16,33-33 15,-33 33-15,0-33 0,0-33 16,-1 33-16,1-33 16</inkml:trace>
  <inkml:trace contextRef="#ctx0" brushRef="#br0" timeOffset="186552.61">11840 21696 0,'0'-66'15,"0"33"-15,-33 0 16,0 33-16,0-34 16,0 1-1,0 0-15,0 33 16,0 0-16,0 0 16,-1 0-16,1 0 0,0 33 15,0 0-15,33 1 16,0-1-16,-33 0 0,33 0 15,0 33-15,0-33 16,0 33-16,0-33 0,33 0 16,-33 33-16,33-33 0,0 1 15,0-1 1,1 0-16,-1-33 0,0 0 16,0 0-16,0 0 15,0 0-15,-33-33 16,33 0-16,0-34 15,0 1-15,-33 0 0,33 33 16,-33-33-16,0 33 16,0 0-16,0 0 0,-33 33 15,33-33-15,-33 33 0,33-33 16,0 66 46,0 0-62,0 0 0,0 0 16,0 33-16,33-33 0,-33 0 16,33 0-16,0-33 15,0 0-15,0 0 16,0 0-16,1 0 0,-1 0 16,0 0-16</inkml:trace>
  <inkml:trace contextRef="#ctx0" brushRef="#br0" timeOffset="186867.51">12237 20869 0,'0'-33'16,"0"66"-16,-33-99 0,0 66 0,0-33 16,33 66 15,0 0-16,33 33-15,0 0 16,-33 0-16,33 1 0,0 32 16,-33 0-16,33-33 15,-33 33-15,33-33 0,-33 34 16,33-34-16,-33-33 0,33 33 16,-33-33-16,33 0 15,-33 0-15,0 0 0,0 0 16</inkml:trace>
  <inkml:trace contextRef="#ctx0" brushRef="#br0" timeOffset="187060.02">12171 21564 0,'-66'-34'0,"99"34"31,0 0-31,0 0 16,0 0-16,0 0 16,33-33-16,33 33 0,1-66 15</inkml:trace>
  <inkml:trace contextRef="#ctx0" brushRef="#br0" timeOffset="187631.68">13163 21431 0,'0'0'0,"0"-33"78,-33 33-78,33-33 15,-33 33-15,33-33 0,-33 33 16,0 0-16,0-33 16,0 33-16,0 0 0,-1-33 15,1 33-15,33 33 0,-33-33 16,0 33-16,33 0 16,0 0-16,0 0 0,-33 0 15,33 33-15,0-32 0,0 32 16,33-33-16,-33 0 15,0 0-15,33 0 0,-33 0 16,33-33-16,0 33 0,1 0 16,-1-33-1,0 0-15,0 0 16,0 0 0,-33-33-16,33 33 15,-33-33-15,0-33 0,0 33 16,33-33-16,-33 33 0,0-34 15,0 34-15,0 0 0,0 0 16,0 0-16,-33 33 16,33-33-16,0 66 47,0 0-32,0 0-15,0 0 16,33 0-16,-33 34 15,33-67-15,0 33 0,0-33 16,0 0-16,33-33 0,34 0 16,-34-34-16</inkml:trace>
  <inkml:trace contextRef="#ctx0" brushRef="#br0" timeOffset="189479.98">14354 22787 0,'0'-33'31,"0"0"-31,0 0 16,-33 0-16,33 0 16,-34 0-16,1 33 15,0-33-15,0 33 16,0 0-16,0 0 0,0 0 15,0 33-15,0 0 16,0 0-16,33 0 16,-33 33-16,33-33 0,0 33 15,0-33-15,0 34 16,0-34-16,33 0 0,-33 33 16,33-33-16,-33 0 0,33-33 15,0 33-15,0-33 16,0 0-16,0 0 0,33 0 15,-33 0-15,1-33 0,-1 0 16,0 0-16,33 0 16,-33 33-16,-33-33 0,33 0 15,-33 0-15,0 0 0,0-1 16,-33 1-16,33 0 0,0 0 16,-33 0-16,0 0 15,33 0-15,0 0 0,-33 33 31,33 33-15,33 0 0,-33 0-1,0 0-15,0 0 0,33 0 16,0 0-16,-33 1 0,33-1 16,0 0-16,-33 0 0,33-33 15,0 33-15,0-33 16,0 0-16,0 0 15,-33-33 1,34 0 0,-34-33-16,33 32 0,-33-32 15,0 33-15,0 0 0,0 0 16,0 0-16,0 0 16,0 66 46,0 0-46,33 0-16,-33 0 0,33 0 15,-33 0-15,0 0 0,33 1 16,-33-1-16,33 0 0,-33 0 16,0 0-1,0-66-15,0 0 63,0 0-63,0 0 0,0-34 15,0 34-15,0 0 0,0-33 16,0 33-16,0 0 16,0 0-16,33 33 0,-33-33 15,33 0-15,0 33 16,0-33-16,0 33 0,0 0 15,0-33-15,0 66 0,1-33 16,-1 0-16,-33 33 0,33 0 16,-33 0-16,33 0 15,-33 33-15,33 0 0,-33-33 16,0 33-16,0-32 0,0-1 16,0 0-16,33 0 15,-33 0 1,0-66-16</inkml:trace>
  <inkml:trace contextRef="#ctx0" brushRef="#br0" timeOffset="190098.78">15908 22589 0,'-66'-99'0,"0"66"16,66-1-16,-33 34 15,0 0 1,0 0-16,-1 0 15,34 34-15,-33-1 0,0 0 16,33 0-16,0 0 0,0 0 16,0 0-16,-33 33 0,33-33 15,33 33-15,-33-33 16,0 0-16,33 1 0,0-1 16,1-33-16,-1 33 0,0-33 15,0 0-15,0 33 16,0-33-16,0 0 0,-33-33 15,33 33-15,-33-33 16,33 0-16,0-34 16,0 34-16,-33-33 0,0 33 15,0 0-15,0 0 0,0 0 16,0 0-16,0 0 16,-33 0-1,0 33 1,66 0 15,-33 33-31,0 0 16,0 0-16,0 0 15,0 0-15,0 0 0,0 0 16,0 0-16,33-33 0,-33 33 16,33 0-16,0-33 15,1 0-15,-1 0 0,33 0 16,-33 0-16,0 0 0,0 0 15</inkml:trace>
  <inkml:trace contextRef="#ctx0" brushRef="#br0" timeOffset="190425.01">16470 21894 0,'-33'-33'0,"66"66"0,-66-99 0,0 33 15,0 33-15,33-33 0,0 66 47,0 0-31,0 33-16,0 0 0,0 1 16,33 32-16,-33-33 15,33 0-15,-33 33 16,33 1-16,-33-34 15,0 33-15,0-66 0,33 33 16,-33-33-16,0 0 0,0 0 16,0 0-1,33-33-15,1 0 16,-1 33-16</inkml:trace>
  <inkml:trace contextRef="#ctx0" brushRef="#br0" timeOffset="191711.48">16933 22457 0,'0'0'0,"0"-34"15,-33 1-15,0 0 0,33 66 63,0 0-48,0 34-15,0-34 0,0 0 16,0 0-16,0 0 0,0 0 16,33 33-16,0-33 15,0-33 1,0 0-1,1 0-15,-1 0 16,0 0-16,0 0 16,0-33-16,0 0 0,0 0 15,0 0-15,0 0 0,-33 0 16,33 33-16,-33-33 16,-33 33-1,33-33-15,0 0 16,-33-34-16,0 34 15,33-33-15,-33 33 0,33 0 16,0 66 47,0 0-48,0 33-15,33 34 16,-33-1-16,33 0 0,0 0 15,-33 0-15,33 1 16,0 32-16,0-33 0,0 0 16,0 1-16,-33-1 0,34 0 15,-1 0-15,0 0 0,-33-32 16,0-1-16,33 33 16,-33-66-16,0 33 0,0 0 15,0-33-15,0 0 0,0 1 16,0-1-16,0 0 15,-33-33 1,0 0 0,0-33-16,-1 33 15,1-33-15,0 33 0,33-34 16,0 1-16,-33 0 0,33 0 16,0 0-16,0 0 15,-33-33-15,66 33 0,-33-33 16,0-34-16,33 34 0,-33 0 15,33-33-15,0 33 16,1 0-16,-1-34 0,0 34 16,-33-33-16,33 0 0,-33 33 15,33-33-15,-33 32 16,0 1-16,0 0 0,0 0 16,0 33-16,0-33 0,-33 33 15,33 0-15,-33 33 16,33-33-16,-33 33 15,33 33 17,33-33-17,0 33-15,0-33 16,0 0 0,0 0-16,0 0 0,0 0 15,0 0-15,0 0 0,0 33 16,0 0-16,1 0 0,-34 0 15,33 0-15,-33 0 16,0 0-16,33 0 0,-33 0 16,0 0-16,33 0 15,-33 1-15,-33-1 0,33 0 16,0 0-16,-33 0 0,0-33 16,33-33 15,0 0-31,0 0 15,0 0-15,0-1 16,-34 1-16,34 0 16,0 66 15,34 0-15,-1 1-16,0-34 15,0 0-15,0 0 0,0 33 16</inkml:trace>
  <inkml:trace contextRef="#ctx0" brushRef="#br0" timeOffset="192030.14">18256 22556 0,'-66'-133'0,"66"167"62,0-1-46,0 0-16,0 33 16,0 0-16,33 0 0,-33 0 15,33-33-15,-33 33 0,0-32 16,0-1-16,0 0 15,0 0 1</inkml:trace>
  <inkml:trace contextRef="#ctx0" brushRef="#br0" timeOffset="192164.14">18190 22225 0,'0'0'0,"-33"-33"16,33-33-16,-33 33 0,33 66 47,0 0-47,0 0 0</inkml:trace>
  <inkml:trace contextRef="#ctx0" brushRef="#br0" timeOffset="192881.12">18620 22920 0,'0'-34'0,"0"68"0,0-101 93,0 34-93,33-33 16,0 33-16,-33-33 0,33 0 16,-33-33-16,33 32 15,-33-32-15,0 33 16,-33 0-16,33 0 0,-33 33 15,33 0-15,-33 0 0,0 33 16,33 33 15,0 0-15,0 0-16,33 0 16,-33 0-16,33-33 0,33 33 15,0 0-15,1 0 0,-1 0 16,33-33-16,-33 33 15,0 0-15,-33-33 16,34 33-16,-1 1 0,0-1 16,-33-33-16,0 33 15,-33 0-15,33 0 0,-33 0 16,0 0-16,0 0 0,0 0 16,-33 33-16,0-33 15,0 0-15,0 0 0,33 1 16,-33-34-16,0-34 15,0 1 1,33 0-16,-34 0 0,34 0 16,-33 0-16,33 0 0,0 0 15,0 0-15,0 0 16,33 33-16,1-33 16,-1 33-16,0 33 31,-33 0-31,33 0 15,-33 33-15,0-33 16,0 0-16,33 0 16</inkml:trace>
  <inkml:trace contextRef="#ctx0" brushRef="#br0" timeOffset="193075.1">20141 22324 0,'33'33'0,"-33"-66"15,-33 33 17,33 33-32,-33 0 15,0-33 1</inkml:trace>
  <inkml:trace contextRef="#ctx0" brushRef="#br0" timeOffset="196435.7">26789 15677 0,'0'0'0,"33"0"0,0 0 0,-66 0 16,33-34 15,33 34-15,0 34-1,0-34-15,33 33 16,1 33-16,-1 0 15,0-33-15,0 33 16,-33-33-16,0 0 0,0-33 16,0 33-16,0-33 0,1 0 15,-34 33-15,0-66 0,0 66 16,0 1 0,0-68-1</inkml:trace>
  <inkml:trace contextRef="#ctx0" brushRef="#br0" timeOffset="196679.9">27384 15643 0,'0'0'0,"0"-33"16,0 0-16,0 0 31,-33 33-15,0 0-16,33 33 15,0 0-15,-33 34 16,0 32-16,0 0 16,-33-33-16,33 33 15,33-32-15,-33 32 0,0-33 16,33-33-16,0 0 16,0 0-16,-33-33 0</inkml:trace>
  <inkml:trace contextRef="#ctx0" brushRef="#br0" timeOffset="197520.17">27153 15643 0,'0'0'0,"33"-33"15,-33-33-15,33 33 0,-66 33 16,33-33-16,-33 33 0,33 33 47,0 0-32,0 0-15,33 33 0,0 1 16,0-1-16,0 0 16,0 0-16,0 0 0,0 0 15,0-33-15,1 1 16,-34-1-16,0 0 0,0-66 62,0 0-62,-34-1 0,1 1 16,0-33-16,-33 33 0,33 0 16,0 33-16,-33-33 15,33 33 1,-33 0-16,33 0 0,-1 0 0,1 0 16,33-33-1,33 33 32,34 0-47,-1 0 16,0 0-16,33-33 0,-33 0 15,34 0-15,-34 0 16,-33 0-16,33-34 0,-33 34 16,0 0-16,0-33 0,0 33 15,-33 0-15,0 0 16,0-33-16,-33 33 0,0 0 15,0-34-15,0 34 0,0 33 16,-33-33-16,33 33 16,-34 0-16,1 0 0,0 0 15,0 33-15,0 0 16,0 1-16,0 65 0,-1-33 16,1 33-16,66-33 15,-33 33-15,0 1 0,33-34 16,0 33-16,0-33 15,33 33-15,0-32 0,0-1 16,33 0-16,34 0 16,-1-33-16,0 0 15,-33-33-15,34-33 0,-1 0 16,-33 0-16,0-33 0,-33 33 16,0-33-16,0-34 0,0 34 15,-33-33-15,0 0 16,0 0-16,-33-1 0,0 1 15,-33 33-15,-33 0 0,-33 33 16,-1 33 0,-32 33-16,-34 66 0,-32 0 15,66 0-15</inkml:trace>
  <inkml:trace contextRef="#ctx0" brushRef="#br0" timeOffset="208300.26">15247 19381 0,'-33'0'0,"33"33"0,0 0 16,-34-33-16,68 0 31,-68 0-31,68-33 172,32 0-156,0 0-16,0 0 15,33 0-15,-33-1 0,0 34 16,1 0-16,32 0 15,-33 0-15,0 0 0,0 0 16,0 34-16,1-34 0,-1 33 16,0 0-16,0 0 15,0 0-15,-33 0 0,33 0 16,-33 0-16,1-33 16,-34 33-16,33-33 15</inkml:trace>
  <inkml:trace contextRef="#ctx0" brushRef="#br0" timeOffset="209327.41">15809 19282 0,'0'33'0,"33"-33"110,0 0-110,0 0 0,0 0 15,0 0-15,0 0 0,0 0 16,34 0-16,-1 0 0,33 33 15,0-33-15,-33 66 16,33-33 0,1 33-16,-1 0 0,0 33 15,0-32-15,-33-1 16,1 0-16,-1 0 0,0 0 16,0-33-16,-33 33 15,33 0-15,0 1 0,1-1 16,-34 33-16,33-33 0,0 0 15,0 34-15,0-34 0,0 0 16,1 0-16,-1 33 16,33-33-16,-33 0 0,33 1 15,0-1-15,-32 0 0,32 0 16,0 0-16,0 0 16,0 0-16,1-32 0,32 32 15,0-33-15,-32 0 0,65 33 16,-33-33-16,0 0 15,1 33-15,32-33 16,0 33-16,34-32 0,-67 32 16,0-33-16,1 0 15,-34 0-15,0 0 0,0 0 16,1 0-16,-1 0 0,0 0 16,0 0-16,1-33 15,32 33-15,-33-33 0,0 0 16,34 0-16,-34 0 0,0 0 15,0-33-15,-33 33 16,1 0-16,-1 0 0,0 0 16,0-33-16,-33 33 0,33 0 15,0 0-15,0 0 16,1 0-16,32 0 0,-33-33 16,0 33-16,-33 0 0,33 0 15,-33-33-15,0 33 16,-66 0-1,66 0 17</inkml:trace>
  <inkml:trace contextRef="#ctx0" brushRef="#br0" timeOffset="209754.5">23052 21927 0,'-132'-66'0,"264"132"0,-298-165 0,133 99 15,33 33 32,33 0-47,-33 0 0,67 0 16,-34 34-16,33-34 16,0 66-16,0-33 0,0-33 15,-33 33-15,0-66 0,0 33 16,1 0-16,-1 0 15,-33-66 1,0 0 0,0 66 31,-33 0-47,-1 1 15,-32 65-15,-33 0 0,33 0 16,33 0-16,0-32 0,0-1 15,33-33-15,0 0 16,0 0-16,0 0 0,33-66 16</inkml:trace>
  <inkml:trace contextRef="#ctx0" brushRef="#br0" timeOffset="211154.26">25764 22688 0,'0'-33'16,"0"66"-16,0-99 0,0 33 16,0 0-1,0 0 1,0 66 31,0 0-47,0 33 15,-33 33-15,0 0 0,33 34 16,-33-34-16,33 33 16,-33-33-16,33 34 0,0-34 15,0-33-15,0 33 0,-34-33 16,34-33-16,0 34 0,0-34 16,-33-33-16,33-33 31,0-34-31,0 1 15,0 0-15,0-33 16,33 33-16,-33-33 0,34-1 16,-34 34-16,33-33 0,0 0 15,0 0-15,0 32 16,0-32-16,-33 33 0,33 33 16,0-33-16,0 33 0,0 33 15,0-33-15,0 33 16,0 0-16,0 0 0,1 0 15,-1 33-15,0 0 0,0 33 16,0 0-16,0 0 16,-33 34-16,33-34 0,-33 33 15,0 0-15,0 0 0,0 1 16,33-34-16,-33 33 16,0-33-16,0 0 0,33 0 15,-33 0-15,0-32 0,0-1 16,0 0-1,0 0 1,0-66-16,0 0 31,-33 0-15</inkml:trace>
  <inkml:trace contextRef="#ctx0" brushRef="#br0" timeOffset="211368.96">25665 23515 0,'-67'0'0,"67"-33"16,34 33-1,-1 0-15,33 0 16,0 0-16,33 0 15,0 0-15,1-33 0,-1 33 16,0 0-16,0 0 0</inkml:trace>
  <inkml:trace contextRef="#ctx0" brushRef="#br0" timeOffset="211749.34">26624 23449 0,'0'0'0,"-33"0"16,33-33-16,0 0 15,0 66 63,0 0-62,0 0 0,33 33-16,-33-33 0,33 33 15,-33 0-15,33 0 16,-33-33-16,0 34 0,33-34 15,-33 0-15,0 0 0,0-66 47,-33-33-47,33-1 16,-33 1-16,0 33 0,0-33 16,33 33-16,0-33 15,33 33-15,-33 0 0,33 0 16,0-33-16,33 66 0,-33-34 15,33 34-15,-33 0 16,0 34-16,0-34 16</inkml:trace>
  <inkml:trace contextRef="#ctx0" brushRef="#br0" timeOffset="212584.96">27947 23349 0,'-33'-99'16,"-100"33"0,100 33-16,0 0 15,0 33-15,0-33 0,0 33 16,0 0-16,0 33 0,0-33 15,0 0-15,0 0 16,-1 33-16,34 0 0,-33 0 16,33 0-16,-33 0 15,33 0-15,0 0 0,0 1 16,0 32-16,0-33 0,0 0 16,33-33-16,0 33 0,1 0 15,-1 0-15,0-33 16,0 33-16,0-33 0,33 0 15,-33 0-15,0 0 16,0 0-16,0-33 16,-33 0-1,0 0-15,33 0 0,-33 0 16,0 0-16,0-33 16,0 32-16,0 1 0,-33 0 15,0 0-15,33 0 16,-33 33-16,33-33 15,-33 33-15,33-33 0,0 66 16,0 0 15,0 33-31,33-33 0,-33 67 16,33-34-16,-33 33 0,33 0 16,0 0-16,-33 1 15,33 32-15,-33 0 0,33 1 16,-33-34-16,0 0 0,34 0 15,-34 0-15,33 1 16,-33-34-16,0 0 0,33 0 16,-33-33-16,0 0 0,0 0 15,0 0-15,0 0 16,-33-66 31,33 0-47,-67 0 0,34 0 15,0 0-15,0 0 0,0 0 16,33-33-16,-33 0 16,33 33-16,-33-34 0,33-32 15,33 33-15,-33-33 0,33 33 16,0-34-16,33 1 0,-33-33 16,34 33-16,-1-1 15,0 34-15,0 0 0,-33 33 16,0 0-16</inkml:trace>
  <inkml:trace contextRef="#ctx0" brushRef="#br0" timeOffset="213085.81">28343 23416 0,'0'-67'0,"-33"34"32,33 66 14,0 1-46,0-1 16,0 0-16,0 0 16,0 0-16,0 0 0,0 0 15,0 0-15,33 0 0,1 0 16,-1 0 0,0-33-16,0 0 15,0 0 1,0 0-16,0-33 15,-33 0 1,33 0-16,-33 0 0,0 0 16,33 0-16,-33-33 15,33 33-15,-33 0 0,0-1 16,-33 1-16,33 0 0,0 0 16,0 66 15,0 0 0,0 0-31,0 34 16,0-34-16,33 0 0,-33 33 15,0 0-15,33-33 0,0 0 16,-33 0-16,33 0 16,1-33-16,-1 0 0,-33 33 15,33-33-15,0 0 0,0 0 16,0 0-16</inkml:trace>
  <inkml:trace contextRef="#ctx0" brushRef="#br0" timeOffset="214157.98">29270 23383 0,'-100'-67'0,"100"34"0,-33 33 31,33 33-15,33 34-1,-33-34 1,0 0-16,0 0 0,33 33 16,-33-33-16,33 33 0,-33-33 15,34 0-15,-34 0 0,-34 0 16,34-66 31,0 0-32,0 0-15,0-33 16,-33 33-16,33-33 16,-33 33-16,33 0 0,0 0 15,0 0-15,33-1 0,-33 1 16,33 33-16,-33-33 0,34 33 15,-1 0-15,-33-33 16,33 33-16,-33 33 0,33-33 16,0 0-16,-33 33 15,33-33-15,-33 33 16,33 1-16,-33 32 0,0-33 16,33 0-16,-33 0 0,0 0 15,0 33-15,0-33 16,33-33-16,-33 33 0,-33-33 15,33-33 1,0 0 0,0 0-1,0 0-15,0-33 0,0 33 16,0-33-16,0 33 16,0-1-16,0 1 0,33 0 15,0 0-15,-33 0 16,33 33-16,0 0 15,0 0 1,-33 33-16,33-33 16,-33 33-16,0 0 15,34 0-15,-34 1 16,33-1-16,-33 0 0,0 0 16,33 0-16,-33 0 0,33 0 15,-33 0-15,33 0 16,0-33-16,0 0 15,33 0-15,-33 0 16,0 0-16,0 0 16,0 0-16,0-33 0,34 0 15,-34 0-15,0 0 0,0 0 16,0 0-16,0 0 16,0 0-16,-33-1 0,0 1 15,33 0-15,-33 0 0,0 0 16,0 0-1,-33 33-15,33-33 16,-33 33-16,0 0 16,0 33-1,33 0 1,-33 33-16,33-33 16,-33 34-16,33-34 15,-33 33-15,33-33 0,33 0 16,-33 0-16,33 0 0,0-33 15,0 33-15,0-33 16,0 33-16,0-33 16,33 0-16,-33 0 0,0 0 15,34-33-15,-34 33 16,0-33-16</inkml:trace>
  <inkml:trace contextRef="#ctx0" brushRef="#br0" timeOffset="214742.11">30923 23349 0,'33'-33'0,"-66"0"0,33 0 0,-33 33 15,33-33-15,0 66 63,0 0-63,0 0 15,0 0-15,0 1 16,0 32-16,0-33 0,33 0 16,-33 0-16,33 0 0,-33 0 15,0 0-15,0 0 16,0-66 31,0 0-47,0 0 15,0 0-15,0-33 16,0 33-16,0 0 16,0 0-16,0-1 0,0 1 15,33 0-15,0 0 0,0 0 16,1 0 0,-1 33-16,0-33 15,0 33-15,-33 33 0,33-33 16,0 0-1,-33 33-15,0 0 16,33 0-16,-33 33 0,33 1 16,-33-1-16,33 0 15,-33-33-15,0 0 0,0 0 16,0 0-16,33-33 0,-33-33 78,0 0-78</inkml:trace>
  <inkml:trace contextRef="#ctx0" brushRef="#br0" timeOffset="-214352.96">31618 22622 0,'0'-33'0,"0"66"0,0-132 16,0 66-16,-33 0 16,33-1-16,-33 1 0,-1 0 15,34 66 17,0 0-17,0 34-15,0-1 0,34 0 16,-34 0-16,0 33 0,0-33 15,0 1-15,0-1 16,0 0-16,0 0 0,0 0 16,0 0-16,33-33 0,-33 33 15,0 1-15,0-34 16,0 0-16,0 0 0,33 0 16,-33 0-16,0 0 0,33-33 15,-33 33-15,33-33 0,0 33 16,0-33-1,0-33-15,0 33 0,0 0 16,0-33-16,33 33 16,-32-33-16,32 33 0,-66-33 15</inkml:trace>
  <inkml:trace contextRef="#ctx0" brushRef="#br0" timeOffset="-214118.87">31552 23217 0,'-199'-33'0,"232"33"31,0 0-31,0-33 15,33 33-15,1-33 0,32 0 16,0 0-16,-33 33 16,0-33-16</inkml:trace>
  <inkml:trace contextRef="#ctx0" brushRef="#br0" timeOffset="-213261">33172 23349 0,'-66'-33'0,"99"66"31,0-33-15,-33 34-1,33-1-15,0-33 16,0 33-16,0-33 0,0 0 16,34 33-16,-1-33 0,0 0 15,0 0-15,0 0 0,-33-33 16,0 33-16,0-33 15,1 33-15,-34-33 0,33-1 16,-33 1-16,-33 0 16,33 0-1,-34 33-15,1-33 16,0 33-16,0 0 16,0 0-16,0 0 0,0 0 15,0 0-15,0 33 16,0-33-16,0 33 0,33 0 15,-33-33-15,0 33 16,33 1-16,0-1 0,0 0 16,-34 33-16,34-33 15,0 0-15,0 0 0,34 0 16,-34 33-16,33-33 0,0 0 16,0 0-16,0 1 0,0-34 15,0 33-15,0-33 16,0 0-16,0 0 0,33 0 15,34 0-15,-34-33 16</inkml:trace>
  <inkml:trace contextRef="#ctx0" brushRef="#br0" timeOffset="-212176.94">34330 23779 0,'-66'67'16,"99"-67"62,-33-34-63,33 1-15,0 0 16,-33-33-16,33 33 0,0-33 16,-33 33-16,0-33 0,0 33 15,0 0-15,0-34 0,0 34 16,0 0-16,0 0 16,-33 33-16,33-33 0,-33 33 15,33 33 16,0 0-15,0 0-16,33-33 16,-33 33-16,66 1 15,-33-34-15,33 33 0,-33 0 16,33 0-16,1 0 0,-1 0 16,-33 0-16,0-33 15,0 33-15,0 0 0,0 0 16,-33 0-16,0 0 15,0 0 1,0 0-16,-33-33 16,33 34-16,-33-34 0,33 33 15,-33-33-15,33-33 63,0-1-48,0 1-15,33 0 16,0-33-16,0 33 16,-33-33-16,33 33 0,-33-33 15,33 33-15,-33 0 0,0-34 16,0 34-16,0 0 16,0 0-16,0 0 0,0 0 15,0 0-15,-33 33 0,33-33 16,0 66 15,0 0-15,33-33-1,-33 33-15,33 0 16,33-33-16,-32 33 0,32 0 16,-33 0-16,33 34 0,-33-34 15,0 0-15,-33 0 16,33-33-16,-33 33 0,33 0 15,-33 0-15,0 0 0,0 0 16,0 0-16,0 0 16,-33-33-16,33 33 0,0 0 15,-33-33-15,0 0 0,0 0 16,0 0 0,0 0-16,33-33 31,0 0-16,0 0-15,0 0 0,0 0 16,0 0-16,33 33 47,0 0-47,-33 33 16,33 0-16,0 0 15,0-33-15,0 33 0</inkml:trace>
  <inkml:trace contextRef="#ctx0" brushRef="#br0" timeOffset="-210746.2">36083 23482 0,'-67'-66'16,"67"33"-16,-33-67 15,0 100 1,0 0-16,0 0 16,0 0-16,0 0 15,0 0-15,0 0 0,0 0 16,0 33-16,33 0 16,-33-33-16,33 34 15,0-1-15,0 33 0,0-33 16,0 0-16,0 0 0,0 0 15,0 0-15,33 0 16,0 0-16,0 0 16,0-33-16,0 33 0,0-33 15,0 0-15,0 0 16,0 0-16,-33-33 0,33 33 16,-33-33-16,0 0 15,33 0-15,-33 0 16,0 0-16,33 0 0,-33-33 15,0 33-15,0 0 16,-33 33-16,33-33 16,-33-1-1,33 1-15,0 66 32,0 1-32,0-1 15,0 0-15,0 0 0,0 0 16,33 0-16,-33 0 0,33 0 15,-33 0-15,34-33 16,-1 0-16,0 33 0,0-33 16,0 0-16,0 0 15,0 0-15,0 0 16,0 0-16,-33-33 16,0 0-1,33 0-15,-33 0 16,0-33-16,33 0 0,-33-1 15,0 34-15,0 0 0,0 0 16,0 66 0,0 0 31,0 0-47,0 1 0,0-1 15,0 0-15,0 0 0,0 0 16,0 0-16,33 33 15,0-33-15,0 0 0,1-33 16,-1 0-16,0 33 0,0-33 16,0 0-16,-33-33 15,33 33-15,0 0 0,0-33 16,0 0-16,0 0 0,0 0 16,0 0-16,-33-33 15,0 33-15,0-34 0,0 34 16,0 0-16,0 0 0,0 0 15,-33 0-15,33 0 0,-33 0 16,33 0-16,-33 33 16,33-33-1,0 66-15,0 0 47,0 33-47,0-33 16,0 33-16,33 0 0,-33 1 15,0-1-15,0 0 0,33 0 16,-33 33-16,33-33 0,-33 1 16,33 32-16,-33 0 15,34 0-15,-34 0 0,33 1 16,-33-1-16,0-33 0,33 33 16,-33-33-16,33 1 15,-33-1-15,0-33 0,0 0 16,0 0-16,0 0 0,0 0 15,0 0 1,-33 0 0,0-33-16,0 33 0,-1-33 15,1 0-15,0 0 16,0 0-16,0-33 0,0 33 16,0-66-16,0 33 0,0-33 15,0 0-15,33 0 16,0-1-16,0-32 0,0 0 15,0-33-15,0 32 0,33 1 16,0 0-16,33 0 16,-33 33-16,0-1 0,0 1 15,33 33-15,-32 0 0,-1 0 16,33 0-16,-33 33 16,0-33-16,0 33 0,0 0 15,-33 33 16,0 33-31,0 0 16,-33-33-16,33 0 0</inkml:trace>
  <inkml:trace contextRef="#ctx0" brushRef="#br0" timeOffset="-210110.85">38298 22754 0,'0'-132'0,"-33"99"32,33 66-17,0 0 1,0 0-16,0 0 15,0 66-15,0 1 0,33-1 16,-33 0-16,34 0 16,-34 0-16,0 1 0,33-34 15,-33 33-15,0-33 0,0-33 16,33 33-16,-33-33 0,0 0 16,0 1-1,0-68 32,0 1-31,0 0-16</inkml:trace>
  <inkml:trace contextRef="#ctx0" brushRef="#br0" timeOffset="-209639.12">38232 23482 0,'-66'0'0,"66"-33"31,33 33-31,-33-33 0,33 33 16,33 0-16,1 0 15,-1-33-15,0 33 0,0-34 16,0 34-16,0 0 15,-33-33-15,0 33 0,1 0 16,-1 0-16,-33-33 47,0 66 0,0 0-47,0 34 15,0-34-15,0 33 0,0 0 16,0-33-16,0 33 16,0-33-16,0 0 0,0 0 15,0 0-15,0 1 16,0-68 0,0-32 46</inkml:trace>
  <inkml:trace contextRef="#ctx0" brushRef="#br0" timeOffset="-209499.76">38828 23118 0,'-33'-66'15,"-34"0"1,100 66-1,1 0-15,-1 33 16,0 0-16</inkml:trace>
  <inkml:trace contextRef="#ctx0" brushRef="#br0" timeOffset="-208770.11">39291 23383 0,'0'0'0,"-33"0"16,-1-34-16,1 1 15,33 0-15,-33 33 16,33-33-16,0 66 31,0 0 0,0 0-31,0 34 16,33-1-16,-33 33 0,33-33 16,-33 33-16,0 1 0,34-1 15,-34 0-15,33 0 16,0-33-16,-33 34 0,0-34 16,33-33-16,-33 0 0,0 0 15,0 0-15,0-66 63,0 0-63,0 0 0,0-33 15,0 0-15,-33-1 0,33 1 16,-33 0-16,33 0 16,-33-33-16,33 33 0,0-1 15,-34-32-15,34 33 0,0 0 16,0-33-16,0 33 15,0 32-15,0-32 0,0 33 16,0 0-16,34 0 16,-1 0-16,0 33 15,0-33-15,0 33 16,0 0-16,0 0 0,0 0 16,0 0-16,33 33 0,-33-33 15,0 33-15,0 0 16,-33 33-16,34-33 0,-34 34 15,0-1-15,0-33 0,-34 33 16,1-33-16,-33 33 16,33-33-16,-33 0 0,0 0 15,33-33-15,-33 33 16,33-33-16,0 0 0,-1-33 16,1 33-16,0 0 0,33-33 15,-33 0-15,66 0 0,0 0 16,34 33-16,-34-33 15,0 33-15,0 0 0</inkml:trace>
  <inkml:trace contextRef="#ctx0" brushRef="#br0" timeOffset="-196956.78">39952 23746 0,'-33'0'0,"33"-33"47,33 33-47,0-33 16,0 0 0,0 33-16,-33-33 0,33 33 15,0-33-15,-33 0 0,34 0 16,-34 0-16,33 0 15,-66 0-15,33 0 0,0-1 16,0 1-16,0 0 0,0 0 16,0 0-16,0 0 15,0 0-15,33 33 94,0 0-94,0 33 0,0-33 16,33 33-16,0-33 0,-33 33 15,33 0-15,0 0 16,1 0-16,-34 1 0,0-1 16,-33 0-16,33-33 0,-33 33 15,0 0-15,0 0 16,0 0-16,0 0 15,0-66 17,-33 33-17,33 33 126</inkml:trace>
  <inkml:trace contextRef="#ctx0" brushRef="#br0" timeOffset="-196775.4">41606 23449 0,'0'0'16</inkml:trace>
  <inkml:trace contextRef="#ctx0" brushRef="#br0" timeOffset="-118638.84">15114 24375 0,'33'0'47,"0"0"-16,-33 33-31,0-66 16,-33 33-16,33-33 16,0 0-16,0 0 15,0-1-15,0 1 16,0 0-16,0 0 0,-33 0 16,0 0-16,0 0 15,0 0-15,0 0 16,0 33-16,33-33 0,-33 33 15,0 0-15,0 0 0,0 0 16,0 0-16,0 0 16,-1 33-16,1 0 0,0 0 15,0 0-15,33 0 0,-33 0 16,0 33-16,33-33 0,-33 1 16,33 32-16,-33-33 15,33 33-15,-33 0 0,33 0 16,-33 0-16,33 0 15,0 34-15,0-34 0,0 0 16,0-33-16,-33 33 0,66 0 16,-33-33-16,0 0 15,33 1-15,0-1 0,0 0 16,33 0-16,-33 0 0,0-33 16,33 33-16,-32-33 0,32 0 15,0 0-15,-33 0 16,33-33-16,-33 0 0,33 0 15,-33 0-15,-33-34 0,33 1 16,0 0-16,-33 0 16,0 0-16,0 0 0,0 0 15,0-1-15,0 1 0,0 0 16,-33 0-16,33 33 16,0 0-16,-33 0 0,33 0 15,-33 0-15,33 0 0,0 0 16,0 66-1,0 0 1</inkml:trace>
  <inkml:trace contextRef="#ctx0" brushRef="#br0" timeOffset="-118303.7">14817 25003 0,'-33'0'16,"66"0"-16,-99-33 0,66-33 0,-34 0 0,34 33 15,34 0 1,-1 33-16,-33-33 16,33 33-16,0 33 0,0-33 15,33 0-15,-33 0 0,0 0 16,33 33-16,-33 33 15,33 0-15,-32 0 0,-1-33 16,0 33-16,-33-33 16,33 0-16,0 1 0,0-1 15,-33 0 1,33-33-16,-33 33 0,33 0 16,-33-66-1</inkml:trace>
  <inkml:trace contextRef="#ctx0" brushRef="#br0" timeOffset="-117267.61">15809 24705 0,'-33'34'0,"33"-68"15,-33 1 1,33 0-16,-33 0 16,33 0-16,0 0 15,0 66 48,0 0-63,0 0 15,0 0-15,0 34 16,0-1-16,0-33 0,33 33 16,-33 0-16,0-33 0,33 0 15,0 0-15,-33 0 16,33 0-16,0 0 0,-33 1 16,33-34-16,0 0 0,0 33 15,0-33-15,0 0 0,0 0 16,1-33-16,-1 33 15,0-34-15,0 1 0,0 0 16,0 0-16,-33 0 16,33 0-16,-33 0 0,33 0 15,-33-33-15,0 33 0,0 0 16,0 0-16,0-34 16,0 34-16,0 0 0,0 0 15,-33 0-15,33 0 0,0 0 16,0 0-16,0 66 31,0 0-15,0 0-16,0 33 15,0-33-15,0 34 16,0-1-16,0 0 0,0-33 16,0 33-16,33-33 0,-33 0 15,33 0-15,0-33 16,33 0-16,0 33 0,-32-66 15,32 0-15</inkml:trace>
  <inkml:trace contextRef="#ctx0" brushRef="#br0" timeOffset="-112801.93">17297 24871 0,'33'0'15,"-66"0"16,0 0-15,33-33-16,0 0 0,0 0 16,0 0-16,-33-34 0,0 67 15,33-33 1,-33 33-16,0 0 16,0 0-16,0 0 0,0 33 15,-1-33 1,1 33-16,0-33 0,33 34 15,-33-1-15,0 0 16,33 0-16,-33 33 0,33-33 16,0 0-16,0 33 0,0-33 15,0 33-15,0-33 0,0 34 16,0-34-16,33 0 16,-33 0-16,33 0 0,0-33 15,0 0-15,0 0 16,34 0-16,-34 0 15,0 0-15,0 0 0,0 0 16,0 0-16,0 0 0,0-33 16,-33 0-16,33 0 15,-33-33-15,33 32 0,-33 1 16,0 0-16,0-33 0,0 33 16,0 0-1,0 0-15,0 0 0,-33 33 16,33-33-16,0 66 47,0 0-16,0 0-31,0 0 0,0 33 16,0-33-16,33 0 0,-33 34 15,33-34-15,0 0 0,0 0 16,-33 0-16,34-33 15,-34 33-15,33-33 0,0-33 32,0 0-17,-33 0-15,33-33 0,0-1 16,0 34-16,-33-33 0,0 33 16,0-33-16,0 33 15,0 0-15,0 0 16,0 0-16,-33 0 31,33 66 0,0 0-15,0 0-16,0 0 0,33 0 16,-33 0-16,0 0 0,33 0 15,-33 0-15,33 0 16,0 33-16,-33-32 0,0-1 15,0 0-15,0-66 79,0 0-79,0-1 0,-33 1 15,33-33-15,-33 33 0,33 0 16,0-33-16,0 33 0,33 0 15,0-33-15,-33 33 16,33 0-16,0-1 0,0 34 16,1-33-16,-1 0 15,0 33-15,0 0 16,-33 33-16,33 0 16,-33 1-16,0-1 0,33 33 15,-33 0-15,33 0 16,-33 0-16,0-33 0,0 33 15,33 1-15,-33-34 0,0 0 16,0 0-16,33-33 16,-33 33-1,0-66 17,0 0-32,0-33 15,33-34-15</inkml:trace>
  <inkml:trace contextRef="#ctx0" brushRef="#br0" timeOffset="-112420.25">18422 24011 0,'-67'-66'0,"34"33"15,33 66 1,0 0 0,0 33-1,0-33-15,0 33 16,33 0-16,1 1 16,-1 32-16,-33-33 0,0 33 15,33-33-15,-33 33 16,0 1-16,0-1 0,0-33 15,33 33-15,-33-33 0,0-33 16,0 34-16,0-34 0,0 0 16,0 0-16,33-33 15,-33 33-15,0-66 63</inkml:trace>
  <inkml:trace contextRef="#ctx0" brushRef="#br0" timeOffset="-112202">18289 24772 0,'0'33'0,"0"-66"0,0 33 16,-33-33-16,33-1 15,0 68 1,33-34 0,0 0-16,0 0 15,34 0-15,-1 0 0,0 0 16,-33-34-16,0 34 0</inkml:trace>
  <inkml:trace contextRef="#ctx0" brushRef="#br0" timeOffset="-112067.95">18885 24573 0</inkml:trace>
  <inkml:trace contextRef="#ctx0" brushRef="#br0" timeOffset="-111912.27">19182 25036 0,'0'0'16,"-33"99"-16,-33-66 0,33 1 16,33-68-1,33 34 1,0-33-16</inkml:trace>
  <inkml:trace contextRef="#ctx0" brushRef="#br0" timeOffset="-110932.68">20439 23978 0,'33'-66'0,"-66"132"0,66-165 0,-66 99 16,33-33-16,0 66 47,0 0-32,0 33-15,-33 0 0,33 33 16,0 0-16,0 1 16,0 32-16,0-33 0,0 0 15,0 1-15,0-34 0,0 33 16,0-33-16,33 0 15,-33 0-15,33 1 0,-33-1 16,0-33-16,33 0 16,-33 0-16,0-66 47,0 0-32,0-33-15</inkml:trace>
  <inkml:trace contextRef="#ctx0" brushRef="#br0" timeOffset="-110442.18">20968 24209 0,'33'0'31,"-66"-33"-31,33 66 62,-33 34-62,33-34 16,-33 33-16,0-33 0,-33 33 16,33 0-16,-33-33 15,33 0-15,-1 33 0,1-33 16,0 1-16,0-34 0,0 33 15,0-33 1,66 0-16,0 0 63,-33 33-63,66-33 0,-33 33 15,34 0-15,-34 33 16,33 0-16,0 0 0,-33 0 15,0-33-15,0 34 0,0-34 16,0 0-16,0 0 16,-33 0 15,0-66-15,0 0-16</inkml:trace>
  <inkml:trace contextRef="#ctx0" brushRef="#br0" timeOffset="-109865.61">21299 24242 0,'-66'-132'0,"66"99"31,0 66-31,0 0 16,0 0-16,0 0 16,0 34-16,33-1 0,-33 0 15,33 33-15,-33 0 0,33 0 16,-33-32-16,0 32 16,0-33-16,0 33 0,0-33 15,0 0-15,0-32 0,0-1 16,0 0-16,0 0 15,0-66 1,33 33 15,-33-33-31,0 0 0,0-1 16,0-32-16,0 0 0,0 0 16,0 0-16,0 33 15,33-33-15,-33 0 0,0 32 16,33 1-16,0 0 0,-33 0 15,33 33-15,0-33 16,-33 66-16,34-33 16,-34 33-16,0 0 15,33 0-15,-33 34 0,0-34 16,0 33-16,33 0 16,-33 0-16,0-33 0,33 33 15,-33-33-15,0 0 0,0 1 16,0-1-1,0 0 17,0 0-32</inkml:trace>
  <inkml:trace contextRef="#ctx0" brushRef="#br0" timeOffset="-108692.18">22159 24772 0,'-33'-33'15,"33"-1"1,-33 1-16,33 0 16,0 0-16,-33 33 0,33-33 15,0 0-15,-33 33 16,-1 0-1,1 0-15,0 33 32,33 0-32,0 0 15,-33 33-15,33-32 0,-33 32 16,33 0-16,0 0 16,-33-33-16,33 33 0,0 0 15,33-33-15,-33 0 0,33 1 16,0-1-16,0 0 0,0-33 15,1 0-15,-1 33 16,0-33-16,0-33 0,0 33 16,-33-33-16,33 33 15,-33-33-15,33-34 0,-33 34 16,33-33-16,-33 33 0,0 0 16,0-33-16,0 33 0,0 0 15,-33 0-15,33 0 16,-33 0-1,33 66 17,0 0-17,0 0-15,0 0 16,0 33-16,0-33 16,0 0-16,0 0 0,33 33 15,0-33-15,0 0 16,0 1-16,0-34 15,0 0-15,0 0 16,1 0 0,-1-34-16,0-32 15,33 0-15,-33 33 0,-33-33 16,33 0-16,-33 33 0,0 0 16,0 0-16,0 0 15,0-1-15,0 1 0,0 0 16,0 0-1,0 66 17,0 0-17,0 0-15,0 1 16,0 32-16,33 0 16,-33 0-16,0 0 0,0 0 15,33-33-15,-33 0 0,0 34 16,0-34-16,33-33 15,-33 33-15,0 0 0,0-66 47,0 0-31,0-34-16,0 1 0,-33 0 16,33 0-16,0 33 15,-33-33-15,33 33 0,0 0 16,0 0-16,33 0 0,-33-1 15,0 1-15,33 0 16,0 0-16,0 33 16,0 0-16,0 33 0,1-33 15,-1 0 1,0 33-16,0-33 0,-33 33 31,0 1-31,33 32 16,-33 0-16,33-33 0,-33 33 15,33-33-15,-33 33 0,0-33 16,0 0 0,0 0-1,33 1-15,-33-1 0,0 0 16,0-66 0,0-34-16</inkml:trace>
  <inkml:trace contextRef="#ctx0" brushRef="#br0" timeOffset="-107776.97">24573 24309 0,'99'-133'16,"-99"166"0,0 0-1,0 34-15,-33 32 16,0 0-16,33-33 0,-33 33 16,0 1-16,33-1 0,-33 0 15,33 0-15,-33-33 0,0 1 16,33-1-16,0-33 15,-33 0-15,33 0 16,0-66 0,0 0-1,0 0-15,33 0 0,-33-34 16,33 1-16,0 0 16,0-33-16,-33 33 0,33-33 15,-33-1-15,33 34 0,-33 0 16,0-33-16,0 33 0,33 33 15,-33 0-15,0 0 16,33-1-16,-33 1 0,33 33 16,1 0 15,-34 33-31,0 1 0,33 32 16,-33-33-16,33 66 0,-33-33 15,0 33-15,33-33 16,-33 34-16,33-34 0,-33 33 15,33-33-15,-33 33 0,33-32 16,-33-34-16,0 33 16,33-33-16,-33 0 0,0-66 93,-33-66-93</inkml:trace>
  <inkml:trace contextRef="#ctx0" brushRef="#br0" timeOffset="-107588.64">24606 25003 0,'-33'33'0,"33"0"0,33-33 16,0 0 0,0 0-16,0 0 0,34 0 15,-1 0-15,33-33 0,-33 0 16</inkml:trace>
  <inkml:trace contextRef="#ctx0" brushRef="#br0" timeOffset="-107098.92">25532 24805 0,'0'0'0,"-66"66"15,66-33 63,33-33 1,-33-33-79,0 0 0,0 0 15,0-33-15,0 32 16,0 1-16,-33 0 15,0 33-15,0 0 16,0 0 0,0 33-16,0 0 15,33 1-15,-33-1 0,33 0 16,0 0-16,-33 0 16,33 33-16,0-33 0,0 33 15,0-33-15,0 0 0,0 33 16,33-32-16,0-34 0,0 33 15,0 0-15,0-33 16,0 0-16,33 0 0,-33 0 16,33 0-16,1 0 0,-34-33 15,33 33-15</inkml:trace>
  <inkml:trace contextRef="#ctx0" brushRef="#br0" timeOffset="-106545.03">26128 24904 0,'33'-99'32,"-33"66"-32,0 0 15,0-1-15,0 1 16,-33 33 15,0 0-15,-1 0-1,1 33 1,33 1 0,-33 32-16,33-33 15,0 33-15,-33-33 0,33 33 16,0-33-16,0 33 0,0-33 16,0 0-16,33 1 0,0-1 15,0-33 1,1 33-16,-1-33 0,0 0 15,0 0 1,0 0-16,0 0 0,0-33 16,-33 0-16,33-1 0,0 1 15,0 0-15,-33 0 16,33-33-16,-33 33 0,-33 0 16,33 0-16,0 0 0,0 0 15,0 0-15,-33 33 16,33 33 15,0 0-15,0 0-1,0 0-15,0 0 0,0 0 16,33 0-16,-33 0 0,33-33 16,0 33-16,0 0 0,34 0 15,-1 1-15,0-1 16</inkml:trace>
  <inkml:trace contextRef="#ctx0" brushRef="#br0" timeOffset="-105594.52">27186 24937 0,'0'-66'15,"0"132"-15,0-165 0,-33 66 16,33 0-16,-33 33 15,0 0 1,33-33-16,-33 33 0,0 0 16,-1 0-16,1 0 15,0 0-15,0 0 32,33 33-32,-33 0 0,33 33 15,0-33-15,0 0 16,-33 33-16,33-33 0,0 0 15,0 0-15,0 0 16,33 0-16,-33 1 0,33-1 16,0 0-16,0-33 15,0 0 1,1-33 0,-1 33-16,0-33 0,0-1 15,0-32-15,0 33 16,0-33-16,-33 0 0,0 0 15,0 0-15,0 0 0,0-1 16,0 1-16,0 0 16,0 0-16,0 0 15,0 33-15,0-33 0,0 33 16,0-1-16,-33 34 31,33 34-15,0-1-16,0 0 15,0 33-15,0 0 16,0 0-16,0 0 0,0 0 16,0 1-16,33-1 15,-33 0-15,33 0 0,-33-33 16,33 0-16,0 0 0,0 0 16,0 0-16,0 0 15,1 0-15,-1-33 0,0 0 16,0 34-16,0-34 15,0-34-15,0 34 0,0-33 16,0 0-16,0 0 16,0 0-16,0-33 0,-33 33 15,0 0-15,0 0 0,0 0 16,0 0-16,0 0 16,0 0-16,0-1 15,0 1-15,-33 0 16,0 33-1,0 0 17,33 33-17,0 0-15,-33 34 16,33-34-16,-33 33 0,33 0 16,0-33-16,0 33 15,0-33-15,0 0 0,33 0 16,0 0-16,0-33 0,0 0 15,0 34-15,0-34 16,34 0-16,-34 0 0,0 0 16,33 0-16,0-34 0,-33 34 15,33 0-15,-33-33 16</inkml:trace>
  <inkml:trace contextRef="#ctx0" brushRef="#br0" timeOffset="-104105.58">28410 24937 0,'-33'-66'0,"33"33"16,0 0-16,-34 0 15,34 66 17,0 0-17,0 0-15,0 0 16,0 0-16,0 0 0,0 33 15,34-33-15,-34 33 16,0-33-16,0 34 0,0-34 16,33 0-16,-33 0 15,0-66 17,0 0-32,0 0 15,0-34-15,0 1 16,0 0-16,0 0 0,0 33 15,0 0-15,0 0 0,0 0 16,0 0-16,0 0 16,33 33-1,0 0 1,0 0 0,0 0-16,-33 33 31,33 0-31,-33 0 0,0 0 15,0 0-15,0 0 16,0 33-16,33-33 0,-33 0 16,0 0-16,0 0 15,0-66 48,0 0-63,0 0 0,0 0 15,0-33-15,0 33 16,0-33-16,0 33 0,0 0 16,33 0-16,-33 0 0,33 33 15,0 0 1,0 0 15,-33 33-31,33 0 16,-33 0-1,34 0-15,-34 0 0,33 0 16,-33 0-16,0 0 0,0 0 16,33-33-16,-33 33 15,33-33-15,-33 33 0,33-33 16,-33-33 0,33 33-16,0 0 15,0-66-15,0 33 16,0-33-16,0 33 0,-33-33 15,0 33-15,33 0 16,-33-1-16,0 1 16,33 0-16,-66 33 15,0 0 1,33 33 15,0 0-15,0 1-16,0 32 15,0-33-15,0 0 0,33 0 16,0 0-16,0-33 16,-33 33-16,34-33 15,32 0-15,-33 0 0,0 0 16,0 0-16,0 0 16,0 0-16,0-33 15,-33 0-15,33 0 16,-33-33-16,0 0 0,0 32 15,0-32-15,0 33 16,0-33-16,0 33 16,0 66 15,0 0-15,0 0-16,0 33 15,0 1-15,0-1 16,0 33-16,0-33 0,33 33 15,-33-33-15,33 34 0,0-34 16,-33 0 0,33-66-16,1 0 0,-1 0 15,-66 0 95,-1 0-95,1 0-15,-33 0 0,33 0 16,0 0-16,0 0 16,66-33 15,0-33-16,0 0-15,0-1 0,33 34 16,-32 0-16,-1 0 16,33 0-16,-33 0 0,33 0 15</inkml:trace>
  <inkml:trace contextRef="#ctx0" brushRef="#br0" timeOffset="-35984.46">31783 24606 0,'66'-33'0,"-66"0"0,33 0 31,-33 0-31,0 0 15,0 0 1,0 0-16,0 0 16,0 0-1,0 0 32,0 66 0,-33 33-47,33 33 16,-66 0-16,33 0 0,0 1 15,0 32-15,0-33 0,0 0 16,-33 1-16,32-1 16,1-33-16,0-66 15,0 0-15,0 0 0,0 0 16,66 0 15,0 0 0</inkml:trace>
  <inkml:trace contextRef="#ctx0" brushRef="#br0" timeOffset="-34755.28">32676 24342 0,'-33'-33'0,"0"-34"31,33 34 16,0 0-32,0 0 17,0 0-32,0 66 62,0 0-62,0 0 16,0 34-16,0-1 0,-33 0 15,33 33-15,0-33 0,0 0 16,0 0-16,0 1 16,0-1-16,33 0 0,-33 0 15,0 0-15,0 0 0,33-33 16,-33 34-16,0-34 16,0 0-16,33 33 0,-33-33 15,33-33 48,-33-66-48,-33 33 1,33-33-16,0-1 0,0 1 16,-33 0-16,33 0 15,0 0-15,0 0 0,0 0 16,-33-1-16,33 34 0,0 0 15,0 0-15,-33 0 0,33-33 16,0 33-16,0 0 16,0 0-16,0 0 15,0 0 32,33 33-16,0 0-15,0 0-16,0 0 0,0 0 16,0 0-16,0 0 15,0 0-15,0 0 0,1 0 16,-1 0-16,0 0 16</inkml:trace>
  <inkml:trace contextRef="#ctx0" brushRef="#br0" timeOffset="-34433.15">32643 25036 0,'0'33'0,"0"-66"16,33 33 15,0 0-15,0 0-16,0 0 0,0 0 15,0 0 1,0 0 0,1 0-1</inkml:trace>
  <inkml:trace contextRef="#ctx0" brushRef="#br0" timeOffset="-34191.5">32709 25367 0,'0'0'0,"-66"0"31,99 0-15,0 0 0,0 0-1,33 0 1,0 0-16,67 0 0,-34 0 16,33-33-16</inkml:trace>
  <inkml:trace contextRef="#ctx0" brushRef="#br0" timeOffset="-33738.18">33271 24375 0,'-66'0'0,"66"-33"31,33 33-15,0 0-16,0 0 15,34 0-15,-1 0 16,0 0-16,33 0 0,0-33 16,-33 33-16,34 0 15,-1-33-15,-33 33 16,0 0-16,-33-34 0,0 34 15,0 34-15,-33-1 32,-33-33-32,33 33 0</inkml:trace>
  <inkml:trace contextRef="#ctx0" brushRef="#br0" timeOffset="-33366.03">33767 24375 0,'0'0'16,"34"-33"-16,-34 66 78,0 0-78,0 33 15,0 0-15,0 0 0,0 33 16,0-32-16,0-1 16,0 0-16,0 0 0,0-33 15,0 33-15,0-33 0,0 33 16,0-32-16,0-1 16,0 0-16,0 0 31,0-66 16</inkml:trace>
  <inkml:trace contextRef="#ctx0" brushRef="#br0" timeOffset="-32560.37">35024 24309 0,'0'-33'0,"0"-1"16,-33 34-16,0 0 15,0 0-15,0 0 16,0 0 0,0 0-1,0 34-15,0-1 0,0 0 16,-1 0-16,1 0 0,0 0 16,0 33-16,0-33 15,33 0-15,-33 0 0,33 0 16,0 0-16,0 0 15,33 1 1,0-34 0,0 33-16,0-33 15,0 0 1,1 0-16,-1 0 0,0 0 16,0-33-16,0 33 15,-33-34 1,0 1-16,33 0 15,0 33 1,0 0 0,0 0-16,0 33 15,-33 0-15,0 1 16,33-1-16,0 33 0,-33 0 16,0 0-16,0-33 15,0 33-15,0-33 0,0 33 16,0-32-16,-33-1 0,0 0 15,0-33-15,33 33 16,-33-33-16,0 0 0,0 0 16,0 0-16,0 0 15,0-33-15,0 33 16,33-33-16,-33 0 0,33-1 16,0 1-1,33 33 16,0 0-31,0 0 16,0 0 0,-33 33-16,33 1 0,-33-1 15,0 0-15,33-33 0,0 33 16,33-33-16,0 0 16,-33 33-16,-66-33 15</inkml:trace>
  <inkml:trace contextRef="#ctx0" brushRef="#br0" timeOffset="-31026.3">38199 24276 0,'0'0'0,"0"-100"0,0 67 0,-33 33 16,0-33-16,0 33 16,0 0-16,0 0 0,0 0 15,-33 0-15,33 33 0,-1-33 16,1 0-16,-33 33 15,33-33-15,0 0 0,33 33 16,-33-33-16,0 33 16,33 1-1,0-1-15,-33 0 16,33 0-16,0 0 0,0 33 16,0-33-16,0 33 15,0 0-15,0 0 0,0-32 16,0 32-16,33 0 0,-33 0 15,33 0-15,-33 0 16,33-33-16,0 0 0,-33 0 16,33 1-16,0-1 0,0 0 15,0-33-15,1 0 0,-1 33 16,0-33-16,0 0 16,0-33-16,0 33 0,0-33 15,0 33-15,0-33 16,0 33-16,0-34 0,0 1 15,-33 0-15,0 0 0,0 0 16,0 0-16,0 0 0,0 0 16,-33 0-16,0 0 15,0 0-15,0 33 16,0-33-16,0 0 0,0 33 16,66 0 30,0 0-30,33 0-16,-33 0 16,0 0-16,0 0 0,0 0 15,1 0 1,-1 0-16,0 0 16,-33-33 15,0 66 0,0 0-15,0 33-16,0-33 15,-33 33-15,33-33 0,-33 0 16,33 0-16,0 0 16,33 0-16,0 0 15,-33 1-15,33-34 0,0 33 16,0-33-16</inkml:trace>
  <inkml:trace contextRef="#ctx0" brushRef="#br0" timeOffset="-30227.8">38695 24441 0,'33'-33'16,"-66"66"-16,66-99 0,-66 66 16,33-33-16,-33 33 0,0 0 15,33 33 1,0 0-16,0 0 16,0 0-16,0 33 0,0 0 15,0 0-15,0 1 0,0-1 16,33 0-16,-33 0 15,0-33-15,0 33 0,0 0 16,0-33-16,0 0 0,0 1 16,0-68 31,0 1-32,0 0-15,0-33 0,0 0 16,0 0-16,0 0 0,0 0 15,-33-1-15,33-32 16,0 33-16,0 0 0,0 0 16,0 0-16,0 33 0,0 0 15,33-1-15,-33 1 0,33 0 16,0 33-16,0 0 16,1 0-1,-1 33 1,0 0-16,-33 1 0,33-1 15,-33 0-15,0 0 0,0 0 16,0 0-16,0 0 0,33 0 16,-33 0-16,0 33 15,33 0-15,-33-33 0,-33 1 16,33-1-16,-33 0 0,0 0 16,0-33-16,0 0 15,-1 33-15,1-33 16,0 0-16,33-33 15,-33 33-15,33-33 0,33 33 47,0 0-47,0 33 0,1-33 16,-1 33-16,-33 0 0,33 0 16,0 0-16,0 0 0,0 0 15,0 0-15,-33 0 16,33-33-16,-33 33 0</inkml:trace>
  <inkml:trace contextRef="#ctx0" brushRef="#br0" timeOffset="-29669.94">39291 24375 0,'-33'-33'16,"-1"0"0,34 66-1,0 0 1,0 0-16,0 33 0,0 0 15,0 0-15,34 33 0,-34-32 16,0-1-16,0 0 16,0 0-16,0 0 0,0 0 15,0-33-15,0 34 16,0-34-16,0 0 0,0-99 62,0-1-46,0 1-16,0 0 0,0-33 16,0 33-16,-34 0 15,34-1-15,0 1 0,0 0 16,-33 0-16,33 0 0,0 33 16,0 0-16,0-33 15,33 33-15,-33-1 16,34 34-16,-1 0 15,0-33-15,0 33 16,0 0-16,0 0 16,0 0-16,0 0 15,0 0-15,0 0 16,0 0 0,0-33-16,0 33 15</inkml:trace>
  <inkml:trace contextRef="#ctx0" brushRef="#br0" timeOffset="-29440.24">39224 24739 0,'34'0'32,"-1"0"-32,0 0 0,0 0 15,0-34-15,33 34 16,-33-33-16,0 33 0,33 0 16,-33-33-16</inkml:trace>
  <inkml:trace contextRef="#ctx0" brushRef="#br0" timeOffset="-29228.75">39291 25202 0,'0'0'0,"0"-34"0,33 34 31,0 0-15,0 0-16,33-33 0,0 0 16,33 0-16,1 0 15,-67 33-15</inkml:trace>
  <inkml:trace contextRef="#ctx0" brushRef="#br0" timeOffset="-27888.61">40316 24441 0,'-99'-99'0,"198"198"0,-198-231 16,99 99-1,0 66 63,0 33-78,0 0 16,0 33-16,0 0 0,0-33 16,0 1-16,33-1 0,-33 33 15,0-33-15,0-33 16,0 33-16,33 0 0,-33-32 15,0-1-15,0 0 0,0-66 47,0 0-31,0-1-16,0-32 16,-33 0-16,33 0 0,0 0 15,0 0-15,0 0 0,0-34 16,0 34-16,0 0 15,0 0-15,0 0 0,33 33 16,-33 0-16,0 0 0,0 0 16,33 33 15,-33 33-31,33 0 16,-33 0-16,33 0 0,-33 33 15,33-33-15,0 33 16,0 0-16,0 0 0,0-32 15,0 32-15,1-33 0,-34 0 16,33 0-16,0 0 16,-33 0-16,33-33 15,-33-33 17,0 0-17,0 0-15,0-33 0,0 0 16,33-1-16,-33 34 15,0-33-15,33 0 0,-33 33 16,0-33-16,33 33 0,-33-33 16,33 33-16,-33-1 15,0 1-15,33 33 32,-33 33-17,0 1-15,33-1 16,-33 33-16,0-33 0,33 33 15,0 33-15,0-33 16,-33 0-16,33 1 0,-33-1 16,34 0-16,-34-33 0,0 33 15,0-33-15,0 0 16,0 0-16,0 0 16,0 0-1</inkml:trace>
  <inkml:trace contextRef="#ctx0" brushRef="#br0" timeOffset="-27306.73">41606 24705 0,'0'-66'0,"-33"0"15,0 66 1,0 0-16,-1 0 16,1 0-16,0 0 15,0 33-15,0-33 16,33 33-16,-33 0 0,33 0 15,-33 1-15,33-1 0,0 0 16,0 33-16,-33-33 16,33 0-16,0 0 0,33 0 15,-33 0-15,0 0 0,33 0 16,0-33-16,0 33 16,0-33-16,0 0 15,-33-33 1,0 0-16,33 0 15,-33 0-15,34 0 16,-1-33-16,-33 33 0,0 0 16,33 0-16,-66 0 15,33 0-15,0-1 0,0 1 16,0 0 0,0 66-1,0 0 16,0 1-31,0-1 16,0 0-16,0 0 0,33 0 16,-33 0-16,0 0 0,33-33 15,0 33-15,0-33 0,0 0 16,0 0 0,0 0-16,0 0 15</inkml:trace>
  <inkml:trace contextRef="#ctx0" brushRef="#br0" timeOffset="-26954.47">42003 24044 0,'33'-66'0,"-66"132"0,33-132 16,-33 66 15,33 33-15,0 0-16,0 0 0,0 33 15,0 0-15,0 1 16,0 32-16,0-33 0,0 0 16,0 0-16,0-33 0,0 33 15,0 1-15,0-1 0,0-33 16,0 0-16,0 0 15,0 0-15,0 0 16</inkml:trace>
  <inkml:trace contextRef="#ctx0" brushRef="#br0" timeOffset="-26750.04">41771 24573 0,'33'0'31,"0"0"-15,0 0-16,0 0 15,0 0-15,1 0 0,-1 0 16,0 0-16,33 0 16</inkml:trace>
  <inkml:trace contextRef="#ctx0" brushRef="#br0" timeOffset="-26101.49">42201 24110 0,'0'0'0,"0"-66"15,-33 66 17,33 33-17,0 0-15,0 0 16,0 33-16,-33 1 0,33-1 15,0 0-15,0 0 0,0 33 16,0-33-16,0 0 16,0 1-16,0-1 0,0 0 15,0-33-15,0 0 0,0 0 16,0 0-16,0 0 16,0-66 62,0-33-63,0 33-15,0-33 0,0 33 16,33-33-16,-33 33 0,0-1 16,33 34-16,-33-33 15,33 33-15,0-33 0,0 33 16,0 0-1,0 0 1,0 0 0,-33 33-16,34 0 15,-34 1-15,0 32 16,0-33-16,0 33 0,0-33 16,33 33-16,-33-33 0,0 33 15,0-33 1,0 0-16,0-66 47,0-33-32,0 0-15</inkml:trace>
  <inkml:trace contextRef="#ctx0" brushRef="#br0" timeOffset="-25198.05">42896 24276 0,'0'33'78,"0"0"-78,0 33 16,0 0-16,0 33 16,0-33-16,0 0 0,0 1 15,0-34-15,0 33 0,0-33 16,0 33-16,0-33 15,0 0-15,0 0 16,0-66 31,0 0-31,0 0-16,0-33 15,0 0-15,0 0 0,0 33 16,0-34-16,0 1 0,0 0 15,0 0-15,0 33 16,0-33-16,0 0 0,0 33 16,0-34-16,0 34 0,-34 0 15,34 0-15,0 0 16,34 0 0,-1 33-1,0 0-15,0 0 0,0 0 16,0 0-1,-33 33-15,33-33 16,-33 33-16,0 0 0,0 0 16,33 0-16,0-33 15,-66 33-15,33 34 0,0-34 0,66-33 16,-99 33-16,0 66 0,33-66 16,-33 0-16,0 0 15,0 0-15,0 0 0,0 0 16,0-33-1,0 0 1,66 0 47,-33 33-48,33-33-15,0 34 16,0-1-16,0 0 15,0 0-15,66-99 0,-165 132 0,99-66 0,-66 33 16,66 0-16,133-66 0,-299 66 0,166-66 0,-66 99 0,66-66 16,0 0-16,-66 33 15,99-66-15,-132 66 0,99-33 0,-66 0 16</inkml:trace>
  <inkml:trace contextRef="#ctx0" brushRef="#br0" timeOffset="-19451.52">43987 24242 0,'364'67'0,"-331"-67"16,-66-33-16,66 33 31,-33-34-31,-33 34 31,0 0-31,0 0 16,0 0-16,-1 0 16,-32 0-1,33 0-15,-66 34 0,33-34 16,33 0-16,0 33 0,0-33 16,33 33-16,-33 0 0,33 0 15,0 0-15,0 0 16,33 0-16,0-33 31,0 0-15,-33 33-16,33-33 15,-33 33-15,33-33 0,-33 33 16,33-33 0,-33 33-16,33-33 0,0 0 15,0 0 1,0 0-1,-33 33-15,33-33 0,-33 33 16,-33-33 47,0 0-48,33-33-15,-33 33 16,0-33-16,0 33 0,0-33 15,0 33 1,0 33 0,0 0-1,0 0 1,0-33-16,0 0 125,33 34-63,0-1-46,0 0 15,33-33-15,-33 33 46,0 0-62,0 0 16,0 0 0,0 0-1,0 0 17,-33 0-32,33 0 62,33-33 63,0 0-125,0 0 16,0 0-16,0-33 0,0 33 15,0 0-15,0-33 0,33 0 16,-33 0-16,-33 0 16,33 33-16,-33-33 0,0 0 15,0 0 1,-33 0-1,0 33-15,0 0 16,0 0-16,0 0 16,0 0-1,0 33 1,33 0-16,-33 0 0,0 33 16,0-33-16,33 0 15,0 0-15,0 0 0,0 33 16,0-33-16,0 1 0,0-1 15,0 0 1,0 0-16,33-33 0,0 33 16,0-33-1,33 0 1,-33 0-16,33 0 0,0-33 16,1 0-16,-1 0 0,-33 33 15,0-33 1,-66-1-16,33 1 15,-33 0 48,33-33-47,-33 0-16,0-33 15,-1 33-15,1 0 0,0 32 16,0-32-16,33 33 15,-33 33-15,33-33 0,-33 33 16,33 33 15,33-33 63,0 0-78,0 0-1,0 33 1,0 0 0,-33 0-16,34-33 0,-34 34 15,33-34 95,0 33-110,33 0 15,-33 33-15,0-33 0,0 0 16,-33 0-16,33 0 15,-33 0-15,33 0 0,0-33 32,-33 33-32,0-66 31,0 0 0,0 0-31,33-33 16,-33 33-16,33-33 0,-33 33 15,0 0-15,0 0 0,0-1 16,34 1-16,-1 33 16,0 0 46,0 0-31,-66 0-15,66 33 78,-33 67-94,33 32 15,-33 0-15,33-66 16,-33-33 0,0-66-16,-33 0 15,0-33-15,0 0 0,-33 0 16,32 0-16,1 0 0,0-1 16,33 34-16,-33-33 15,33 0-15,0 0 0,0 33 16,0-33-16,0 33 15,0 0-15,33 33 16,-33-33 0,0-1-1,33 34 1,-33 34-16,33-34 16,-66 0-1,0-34 16,0 34-31,0 0 16,0 0 0,0 0-16,66 0 125,-33 34-110,33-34 1,-33 33-16,33-33 16,-33 33-1,33 0-15,-33 0 16,33-33-16,-33 33 0,33-33 15,1 33 1,-1 0-16,0-33 16,0 0-16,0 33 0,0-33 15,0 33-15,0-33 16,0 33-16,0 0 16,0-33-1,0 0 1,0 0-1,0 0 17,-33-33-17,34 33 1,-68 0-16,34 33 109,-33 33-109,0 1 16,33-1-16,-33-33 0,66-33 16,0 0 15,0 0-31,1 0 15,-34-33 1,0-33 0,0 33-16,0-34 0,0 34 15,0-33-15,0 33 0,0 0 16,0 0-16,0 0 31,0 66-31,0 0 16,0 0-1,0 0 1,0 0-16,0 33 0,0-33 16,0 1-16,0-1 0,0 0 15,0 0-15,0 0 16,0-66 31,0 0-47,0 0 15,0 0-15,0-1 16,0 1-16,0 0 16,0 66 31,0 0-32,0 1-15,0-1 0,0 0 31,0-66-15,0 0 0,0-34-1,0 1-15,0 33 16,0 66-16,0-66 0,0-33 16,0 0-16,0-33 0,0 66 15,-34 0-15,-32-34 16,-33 34-16,-66-33 0,-34 33 15,34-33-15,-34 0 16,-65 33 15,-166 33-15,-165 0-16,-166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2:18:02.59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2348 11344 0,'0'33'188,"0"0"-173,0 0-15,0 0 16,0 0-16,0 0 0,0 1 16,-33 32-16,33-33 0,0 0 15,0 0-15,0 0 16,0 0-16,0 0 0,0 0 16,0 0-16,0 0 15,0 0-15,0 0 16,0 1-16,0-1 15,0 0-15,0 0 16,0 0-16,0 0 16,0 0-1,0 0-15,0 0 16,0 0-16,0 0 16,0 0-1,0-66 95,0 0-110,0 0 0,0-33 15,0 33-15,0-33 16,0 33-16,0-33 0,0 32 15,0-32-15,0 0 0,0 0 16,0 33-16,0-33 16,0 33-16,0 0 0,0-33 15,0 32-15,0 1 0,0 0 16,0 0 0,0 66 77,0 0-77,0 0-16,0 34 0,33-34 16,-33 33-16,33 0 0,0 0 15,-33 0-15,33 0 16,-33 1-16,0-34 0,0 33 15,0-33-15,0 33 0,0-33 16,0 0-16,0 0 16,0 0-16,0-66 62,0 0-62,0 0 16,0-33-16,33-33 15,-33 33-15,0-1 0,0-32 16,34 33-16,-34 0 0,0-33 16,0 33-16,0-1 15,0 1-15,33 33 0,-33-33 16,0 33-16,0 0 16,0 66 15,-33-33-31,33 33 15,0 0 1,0 0-16,0 0 0,0 33 16,0 34-16,0-34 0,0 0 15,0 0-15,0 0 16,0 0-16,0 0 0,0-32 16,0 32-16,0-33 0,0 0 15,0 0-15,0 0 16,0-66 46,0 0-62,0-33 0,0-34 16,-34 34-16,34 0 0,0 0 16,0-33-16,-33 33 15,33 0-15,0-1 0,-33-32 16,33 66-16,0-33 0,0 33 15,0 0-15,0 0 16,-33 33 0,33 33-1,0 0 1,0 0-16,0 33 0,0 0 16,0 0-16,0 34 0,33-34 15,-33 0-15,0 0 16,0 0-16,0 0 0,33 0 15,-33 1-15,0-34 0,0 0 16,0 0-16,0 0 16,0-66 46,0-33-46,0 0-16,0-1 15,0 1-15,0 0 0,0-33 16,0 33-16,0 0 0,0-1 16,0 1-16,0 0 15,0 33-15,0 0 0,0 0 16,0 0-16,0 66 47,0 0-47,0 0 0,0 33 15,0 33-15,0 1 0,0-1 16,0 0-16,-33 0 16,33 1-16,0-34 0,0 0 15,0 0-15,0-33 0,0 0 16,0 0-16,0 0 16,0-66 30,0-33-46,0 0 16,0 0-16,0-33 0,33 32 16,-33-32-16,0 33 15,0-33-15,0 33 0,0 0 16,0 32-16,0 1 0,0 66 31,0 34-15,0-34-16,0 66 15,0 0-15,0-33 16,0 33-16,0-32 0,0-1 16,0-33-16,0 0 0,0 0 15,0 0-15,0 0 16,-33 0 0</inkml:trace>
  <inkml:trace contextRef="#ctx0" brushRef="#br0" timeOffset="7361.5">17562 13031 0,'66'0'31,"-66"-33"94,0 0-109,0 0-1,-33 33-15,0-67 16,-33 34-16,32 0 0,1 0 16,0 0-16,-33 0 15,33 0-15,-33 0 0,33 0 16,-33 0-16,33 0 0,-33 33 15,32-33-15,-32-1 0,33 1 16,0 33-16,0 0 16,-33-33-16,33 33 15,-33 0-15,33-33 0,-33 33 16,32 0-16,-32-33 16,33 33-16,0 0 0,0 0 15,-33 0-15,33 0 0,-33 0 16,33 0-16,-33-33 15,32 33-15,-32 33 0,33-33 16,-33 0-16,0 0 0,0 0 16,0 0-16,33 0 15,-34 0-15,34 0 0,0 0 16,-33 0-16,33 0 0,0 33 16,0-33-16,0 0 15,0 33-15,0-33 0,-33 0 16,32 33-16,1-33 0,0 33 15,0 1-15,-33-34 16,33 33-16,0 0 0,-33-33 16,33 33-16,0-33 0,0 33 15,-34-33-15,34 33 16,0 0-16,-33 0 0,33-33 16,0 33-16,0 0 0,-33 0 15,33 0-15,0 0 16,0 1-16,-1-1 0,1 0 15,0 0-15,0-33 16,33 33 0,0 0-1,-33-33-15,33 33 32,0 0-32,0 0 15,-33 0-15,33 0 0,0 0 16,0 0 15,0 0 32,-33-33-63,0 0 15,0 34-15,-33-1 16,33-33-16,0 33 0,0-33 15,33 33-15,-34-33 0,1 0 16</inkml:trace>
  <inkml:trace contextRef="#ctx0" brushRef="#br0" timeOffset="9246.15">15247 12634 0,'33'-33'16,"-66"33"0,0 0-16,-1-33 15,1 33-15,0-33 0,0 33 16,0-33-16,0 33 0,-33 0 16,33 0-16,-33 0 15,33 0-15,-33 0 0,-1 0 16,1 0-16,0 0 0,-33 33 15,33-33-15,0 33 16,-1 0-16,1-33 0,-33 33 16,0 0-16,33 0 0,-34 0 15,34 0-15,0 0 16,0 0-16,0 0 0,33-33 16,-33 33-16,0 1 15,32-1-15,-32-33 16,33 66-16,-33-33 0,0 0 15,0 33-15,33-33 0,-33 33 16,33-33-16,-34 33 16,34-32-16,0 32 0,0 0 15,0-33-15,-33 33 0,33 0 16,0-33-16,33 33 16,-33 34-16,0-34 15,0 0-15,33 0 0,-34 0 16,34 0-16,-33 1 15,33 32-15,0-33 0,-33 0 16,33 0-16,0 0 0,0 0 16,0 1-16,0-1 0,33 33 15,-33-33-15,33 0 16,1 33-16,-1-32 0,33-1 16,-33 33-16,0-33 15,0 0-15,33-33 0,-33 33 16,33-32-16,1 32 0,-34-33 15,33 0-15,33 0 16,-33 0-16,33 33 16,1-33-16,-1 0 0,33 0 15,-33-33-15,0 33 0,34-66 16,-1 33-16,0-33 16,34 0-16,-1 0 0,34-33 15,-34 0-15,33 0 0,-32 33 16,-1-34-16,0 1 15,-32 33-15,-1-33 0,0 33 16,1-33-16,-34 0 0,0 0 16,33-1-16,-32 1 15,-1-33-15,-33 0 16,33 0-16,-33-1 0,0 1 16,1 0-16,-34 0 15,33 0-15,-33-1 0,0 1 16,0 0-16,-33-33 15,33 32-15,-33 1 16,0 0-16,-33 0 0,33 0 16,-33-1-16,0 1 0,-33 33 15,33-33-15,-34 0 16,1 32-16,-33-32 16,-33 0-16,0 33 0,-34-33 15,1 32-15,33 34 0,-34 0 16,1 0-16,-1 33 15,-32 0-15,33 0 0,-34 0 16,34 33-16,-34 33 0,34 1 16,0-1-16,-1 0 15,34 33-15,-33 0 0,-1 1 16,34 32-16,-33 0 16,-1 33-16,34 1 15,0-1-15,32 34 16,1-1-16,33 34 0,0-1 15,33 1-15,33-34 16,0-33-16,33 34 0,0-67 16,33 33-16,33-32 0,1-1 15,32 0 1,33 34-16,34-34 0,-1-33 16,1-33-16,-1-33 0,33-33 15,34 0-15,0-33 16,-1-33-16,1-33 0,-1-33 15,1 33-15,-67-34 0,1-32 16,-34 33 0,-32-34-16,32-65 0,-66 32 15,0-32-15,-33 32 0,-32 1 16,-1-34 0,0 34-16,-33-1 0,0 1 15,-33 33-15,-34-1 0,1 34 16,-66 0-16,0-1 15,-67 1-15,34 33 16,-33 33-16,-1 0 0,1 33 16,-1-1-16,1 34 15,-1 0-15,1 0 0,-1 34 16,1-1-16,33 33 0,-34 0 16,67 33-16,-33 0 0,32 34 15,1-1-15,-33 0 16,32 67-1,1 65-15,-33 1 0,32 33 16,1-34-16,66-32 16,0-67-16,33 0 0,33-32 15,0 32-15,0-33 0,33 1 16,33-1-16,33-33 16,33 0-16,34 1 15,65-1-15,34-33 0,-1 0 16,-32-33-16,33-33 15,-34 0-15,34-33 0,-1-33 16,-32 0-16,32-33 0,-65-1 16,-1 1-16,-32-33 15,-34 33-15,-33-34 0,-33 1 16,0-33-16,1 32 0,-34 34 16,0 0-16,-33 33 15</inkml:trace>
  <inkml:trace contextRef="#ctx0" brushRef="#br0" timeOffset="14900.53">5292 13560 0,'33'0'0,"-33"-33"0,0 0 31,0 66-31,0 0 62,33 33-46,0 33-16,0 0 16,-33 34-16,33-1 0,0 0 15,0-32-15,-33-1 16,0-33-16,33 0 0,-33 0 15,0-33-15,33 0 0,-33 0 16,0 1-16,0-68 78,-33-32-78,0 0 0,0 0 16,0-33-16,-33 33 0,33-34 15,0 1 1,0-33-16,33 33 0,-33-1 16,33 1-16,0 0 15,0 33-15,0 0 0,0 0 16,33 33-16,0-34 0,33 34 16,-33 0-16,33 0 15,0 33-15,33 0 0,-32 0 16,-1 33-16,0 0 0</inkml:trace>
  <inkml:trace contextRef="#ctx0" brushRef="#br0" timeOffset="15153.1">5523 14221 0,'-33'0'0,"66"0"0,-99 33 0,66-66 31,33 33-15,0 0-16,-33-33 16,66 33-16,0-33 15,34-33-15,-1 0 16,0 0-16,0 0 0</inkml:trace>
  <inkml:trace contextRef="#ctx0" brushRef="#br0" timeOffset="15546.53">6449 13593 0,'0'33'16,"0"0"93,0 0-109,0 33 0,0 0 16,33 1-16,-33-1 16,33 0-16,0-33 15,-33 33-15,0-33 16,34 0-16,-34 0 15,0-66 32,0-33-31,0 33-16,-34-66 16,1 33-16,33 0 0,-33-1 15,33 1-15,0 0 16,33 0-16,0 0 0,1 0 15,32 33-15,0 0 0,-33-1 16</inkml:trace>
  <inkml:trace contextRef="#ctx0" brushRef="#br0" timeOffset="16037.18">7045 13461 0,'33'33'15,"0"-33"64,0 0-79,0 0 15,0 0-15,33-33 16,-33 33-16,0-33 0,33 0 15,-33-1-15,-33 1 0,0 0 16,0 0 0,0 0-16,0 0 15,-33 0-15,0 0 0,0 33 16,0 0 0,0-33-16,33 66 0,-33-33 15,0 0-15,0 33 0,0 0 16,0 0-16,33 0 15,-33 0-15,33 33 0,0-32 16,0 32-16,0-33 0,0 0 16,0 33-16,0-33 15,0 0-15,33 0 0,-33 0 16,33-33-16,0 33 0,0-33 16,0 0-16,0-33 15,0 33-15,33-33 0,0 0 16,1-33-16,-1 33 0,0-33 15,-33 33-15</inkml:trace>
  <inkml:trace contextRef="#ctx0" brushRef="#br0" timeOffset="16527.32">7772 13031 0,'-33'0'31,"0"0"-31,66 0 47,0 0-32,0 0-15,0 33 0,0-66 16,0 33-16,0 0 0,34 0 16,-34 0-16,33-33 15,-33 0-15,0 0 0,-33-1 16,33 1-16,-33 0 15,0 0-15,-33 33 16,33-33-16,-33 33 0,33-33 16,-33 33-16,0 0 0,0 0 15,0 0-15,0 0 16,-1 0-16,1 0 16,0 33-16,33 0 15,-33 0-15,33 0 16,0 34-16,0-34 0,0 33 15,0-33-15,0 33 0,0-33 16,33 0-16,-33 33 16,33-33-16,0-33 0,1 33 15,32-33-15,-33 33 0,33-66 16,33 33-16,-33-33 0,34-33 16,-34 0-16,0 33 15,0-33-15,0 33 0,0-33 16,-66 33-16,0-1 0</inkml:trace>
  <inkml:trace contextRef="#ctx0" brushRef="#br0" timeOffset="16742.52">9227 12502 0,'0'66'16,"0"-132"-16</inkml:trace>
  <inkml:trace contextRef="#ctx0" brushRef="#br0" timeOffset="51663.78">661 17033 0,'0'-34'94,"0"68"-32,0-1-62,0 0 0,0 0 16,0 33-16,0-33 0,-33 33 16,33 0-16,0-33 15,0 0-15,0 0 0,33 1 16,-33-1-16,0 0 0,0 0 16,34-33-16,-34 33 15,0 0 1,0-66-16,0 0 78,0 0-78,0 0 0,0 0 16,-34-34-16,34 34 0,0-33 15,-33 33-15,33 0 0,0 0 16,0 0-16,0 0 15,33 0-15,-33 0 0,0 0 16,34 0-16,-1-1 0,0 34 16,0-33-16,0 0 15,0 33-15,-33-33 0,33 33 16,33 0-16,-33 0 0,0 0 16,0 0-16,0 0 15,0 33-15,-33 0 16,0 0-1,0 1-15,0-1 16,0 0-16,0 0 0,0 0 16,0 0-16,0 0 0,34 0 15,-34 0 1,0 0 0,0-66 15,-34 66-31,1-33 15,0 0-15,66 33 110,0 0-110,1 0 15,-1-33-15,-33 33 0</inkml:trace>
  <inkml:trace contextRef="#ctx0" brushRef="#br0" timeOffset="52392.34">1654 17033 0,'33'0'109,"0"33"-109,33-33 16,-33 0-16,0 0 0,0 0 16,33-33-16,-33 33 15,0-34-15,-33 1 0,34 33 16,-34-33 15,-34 0-15,1 33-16,0-33 0,0 0 15,0 0-15,0 33 16,0 0-16,0 0 0,0 0 16,0 0-16,0 0 0,0 33 15,0 0 1,-1 0-16,34 0 0,-33 0 15,33 0-15,0 1 16,0-1-16,-33 33 0,66-33 16,-33 0-16,0 0 15,0 0-15,0 0 0,0 0 16,33 0-16,1 0 0,-1-33 16,0 33-16,0-33 15,0 0-15,0 0 0,33 0 16,0 0-16,-33-33 0,0 33 15,0-33-15,1 33 16,-1-33-16</inkml:trace>
  <inkml:trace contextRef="#ctx0" brushRef="#br0" timeOffset="53140.77">2910 16933 0,'-33'-33'63,"-33"0"-48,0-33 1,0 33-16,0 33 0,33 0 16,33 33-16,-33 0 0,33 0 15,-33 0-15,33 0 0,0 0 16,-34 0-16,34 1 16,0-1-16,0 0 0,0 0 15,0 0-15,0 0 0,0 0 16,0 0-16,34 0 15,-1 0-15,-33 0 16,33-33-16,0 33 0,0-33 16,0 33-16,0-33 15,0 0-15,0 0 0,0 0 16,-33-33-16,33 33 16,0-33-1,0 33-15,-33-33 0,33-33 16,-33 33-16,34 0 0,-34 0 15,0 0-15,0 0 16,0 0-16,0 0 16,0-1-16,0 1 0,-34 33 15,34-33-15,0 66 78,0 0-78,0 1 16,0-1-16,0 0 0,0 0 16,0 0-16,34 0 15,-1 0-15,0 0 16,0-33-16,0 0 31,0 0-31,0 0 0,0 0 16</inkml:trace>
  <inkml:trace contextRef="#ctx0" brushRef="#br0" timeOffset="53566.06">3671 16801 0,'-33'0'0,"33"-33"15,-33 33 1,0 0 0,33-33-1,-33 33 17,0 0-32,0 0 15,0 0-15,0 0 16,-1 33-1,1-33-15,0 33 0,33 33 16,-33-33-16,33 0 0,0 0 16,0 0-16,0 1 15,0 32-15,0-33 0,0 0 16,0 0-16,33 0 0,0-33 16,0 33-16,1 0 15,-1-33-15,0 0 0,0 0 16,0 33-16,0-33 0,0 0 15,0-33-15,0 33 0,0 0 16,0-33-16,0 0 16,-33-33-16</inkml:trace>
  <inkml:trace contextRef="#ctx0" brushRef="#br0" timeOffset="53997.97">3605 16404 0,'0'-33'0,"-33"0"0,0 0 0,33 0 16,0 66 77,0 0-93,0 0 16,0 33-16,33 0 0,0 1 16,0 32-16,0-33 15,-33 0-15,33 0 16,-33 0-16,0-33 0,33 0 15,-33 1-15,0-1 0,0 0 16,0 0-16,0 0 16,33-33-16,-33 33 0,0-66 62</inkml:trace>
  <inkml:trace contextRef="#ctx0" brushRef="#br0" timeOffset="54722.7">4035 16272 0,'-33'-66'16,"33"99"46,0 0-46,0 33-16,0-33 0,33 0 16,0 33-16,0 0 15,0 34-15,-33-34 16,33 0-16,0 33 0,-33-33 16,33 0-16,-33 1 15,0-34-15,0 33 0,33-33 16,-33 0-16,0 0 15,33 0-15,-33 0 16,0-66 15,-33 0-15</inkml:trace>
  <inkml:trace contextRef="#ctx0" brushRef="#br0" timeOffset="54950.16">3936 16867 0,'-66'66'0,"132"-132"0,-132 99 16,99-33 15,33 0-31,-33 0 16,33 0-16,0 0 15,0-33-15,0 33 0,1-33 16,-1 33-16,0-33 16,-33 0-16,33 0 15</inkml:trace>
  <inkml:trace contextRef="#ctx0" brushRef="#br0" timeOffset="55589.68">4531 16239 0,'0'0'0,"-66"-66"31,66 33-31,-33 33 0,33-33 32,0 66-17,0 0 1,0 0-1,33 33-15,-33 33 0,33-33 16,0 0-16,0 34 0,-33-34 16,33 0-1,0 33-15,-33-33 0,33 0 16,-33 1-16,33-34 0,-33 0 16,0 0-16,33-33 0,-33 33 15,0-66 48,0 0-48,0 0-15,-33 0 0,33-1 16,-33-32-16,33 33 16,0-33-16,0 33 15,0 0-15,33 0 0,-33 0 16,33 0-16,0 0 15,1 33-15,-1 0 16,0 0 0,-33 33-1,33 0 1,-33 0-16,33 0 16,-33 33-16,33 0 15,0 0-15,-33 1 0,33-34 16,-33 0-16,0 0 0,0 0 15,33-33 1,-33-33 31</inkml:trace>
  <inkml:trace contextRef="#ctx0" brushRef="#br0" timeOffset="56120.82">5292 16570 0,'-66'0'0,"66"33"15,0 0 1,0 0-16,33 0 15,0-33 1,0 33-16,0 0 0,0-33 16,0 0-16,0 0 0,0 0 15,0 0 1,0 0-16,0 0 0,-33-33 16,33 33-16,0-33 0,-33-33 15,0 33-15,0 0 16,0-1-16,0 1 15,0 0-15,-33 33 0,33-33 16,-33 33-16,33-33 16,-33 33-16,0 0 0,0 0 15,0 0-15,0 0 16,0 33-16,0 0 16,33 0-16,0 0 15,-33 1-15,33 32 0,0-33 16,0 0-1,0 33-15,0-33 0,0 33 16,33-33-16,-33 0 0,33 0 16,0-33-16,-33 33 0,33-33 15,0 0-15,33 0 16,0 0-16,-33 0 0,34-33 16,-1 0-16,0 0 15</inkml:trace>
  <inkml:trace contextRef="#ctx0" brushRef="#br0" timeOffset="56589.06">6449 16470 0,'0'-33'0,"-33"33"16,33-33-16,-33 0 15,0 0 1,0 33-1,33-33-15,-33 33 0,0 0 16,0-33-16,0 33 16,0 0-16,-1 0 15,1 33-15,0 0 16,33 0-16,-33 0 16,33 0-16,0 0 15,0 0-15,0 0 0,0 1 16,0-1-16,0 0 0,0 0 15,0 0 1,33 0-16,0 0 0,0 0 16,1-33-16,-1 33 0,0-33 15,0 0-15,0-33 16,0 33 0,0-33-16,33 0 0,-66 0 15,33 0-15,-33 0 16,0 0-16,0 0 15,0-1 1,0 1 0,0 0-16,0 0 15,0 0-15,33 33 0</inkml:trace>
  <inkml:trace contextRef="#ctx0" brushRef="#br0" timeOffset="56979.43">6548 16338 0,'0'-33'0,"34"33"63,-34 33-48,33 0 1,-33 33-16,33 0 0,0-33 15,-33 34-15,33-1 0,-33-33 16,0 0 0,0 0-16,0-66 62,0 0-46,0 0-16,-33-33 15,0 33-15,33-34 0,0 34 16,0 0-16,0-33 0,0 33 16,0 0-16,33 0 15,0 33-15,0-33 0,0 33 16,0-33-16,0 33 0</inkml:trace>
  <inkml:trace contextRef="#ctx0" brushRef="#br0" timeOffset="57841.88">7045 16140 0,'0'33'109,"0"0"-109,0 0 16,0 0-16,33 0 0,-33 0 15,33 0-15,0-33 16,0 33-16,0-33 16,0 0-16,0 0 15,0 0-15,0 0 0,0 0 16,0 0-16,0 0 0,34-33 15,-34 33-15,0-33 16,0 0-16,0 0 16,-66 0-16,33 0 0,0 0 15,0 0-15,0 0 16,0-1-16,0 1 16,-33 0-16,33 0 0,0 0 15,0 0-15,0 0 16,0 66 46,0 0-62,0 33 16,0-33-16,0 34 0,0-1 16,0 0-16,0 0 15,0 33-15,0-33 0,33 0 16,-33 1-16,33-1 15,-33 33-15,33-33 16,0 33-16,-33-33 0,33 34 16,-33-34-16,33 0 15,-33-33-15,0 33 0,33-33 16,-33 0-16,33 0 16,-33 0-16,0 1 15,-33-34 48,0 0-48,0 0-15,0-34 0,-33 1 16,33 0-16,0 0 16,0-33-16,0 33 0,-1-33 15,34 0-15,0 33 0,-33-33 16,33 32-16,0-32 15,0 0-15,0 0 16,33 0-16,-33-33 0,34 33 16,-1-34-16,33 67 15,-33-33-15,0 33 0,0 0 16</inkml:trace>
  <inkml:trace contextRef="#ctx0" brushRef="#br0" timeOffset="58005.06">8037 16206 0,'0'33'16,"0"-66"-16,0 33 0</inkml:trace>
  <inkml:trace contextRef="#ctx0" brushRef="#br0" timeOffset="58850.57">9393 15941 0,'-33'-99'15,"0"99"-15,-1-33 16,1 33-16,0 0 16,0 0-16,0 0 15,0 0-15,0 0 0,0 0 16,0 0 0,33 33-16,-33 0 0,0 0 15,33 0-15,-33-33 0,33 33 16,0 0-16,-33 0 15,33 34-15,0-34 0,0 0 16,0 0-16,33 0 0,-33 0 16,33 0-16,0-33 15,0 33-15,33-33 0,-33 0 16,0 33-16,33-66 0,-33 33 16,34 0-16,-34-33 15,0 0-15,-33 0 16,33-33-16,-66 33 0,33 0 15,0-1 1,0 1-16,0 0 0,-33 0 16,33 0-16,-33 33 0,33-33 15,0 0 1</inkml:trace>
  <inkml:trace contextRef="#ctx0" brushRef="#br0" timeOffset="59249.77">9558 15809 0,'33'-33'15,"-33"66"48,33 0-63,-33 0 15,0 33-15,0-33 16,33 0-16,-33 33 0,33-32 16,-33 32-16,0-33 0,0-66 78,0 0-78,-33 0 0,33-1 15,-33-32-15,0 33 0,33-33 16,0 33-16,0 0 16,0 0-16,33 0 0,0 0 15,0 0-15,0 33 16,34-33-16,-34 33 16,33 0-16,-33 0 0</inkml:trace>
  <inkml:trace contextRef="#ctx0" brushRef="#br0" timeOffset="60205.31">10352 15643 0,'0'-33'0,"0"-33"31,0 33-31,0 0 32,-33 0-32,0 0 15,0 33 1,0 0-16,-1 33 0,1-33 16,0 33-16,0 0 15,33 0-15,0 0 0,0 0 16,-33 0-16,33 1 15,0-1-15,0 0 0,0 0 16,0 0-16,0 0 0,0 0 16,33 0-16,0 0 15,0-33 1,0 33-16,-33-66 0,34 33 16,-1 0-16,0 0 15,0 0-15,0 0 0,0 0 16,-33-33-16,33 33 15,-33-33-15,0 0 0,33 0 0,-33-33 16,0 33-16,0 0 16,0-1-16,0 1 0,0 0 15,0 0 1,-33 33-16,33 33 78,0 0-78,0 0 16,0 34-16,0 32 15,0-33-15,0 33 0,0-33 16,33 1-16,-33 32 0,0 0 16,0-33-16,0 33 15,33 1-15,-33-34 16,0 33-16,0-33 0,0 0 15,33 0-15,-33 0 16,0-32-16,33-1 0,-33 0 16,0 0-16,0 0 15,0 0 1,0 0-16,-33-33 16,0 0-1,0 0 1,0 0-16,-33-33 15,33 0-15,0 0 0,0-33 16,0-1-16,33 1 16,-34-33-16,34-33 15,0 0-15,34-1 0,-1 34 16,0 0-16,33 33 16,-33 0-16,33-1 0,-33 34 15,0-33-15,0 66 0,0-33 16,0 33-16,-33-33 15,33 33 1,-33 33-16,-33 0 31,0-33-31</inkml:trace>
  <inkml:trace contextRef="#ctx0" brushRef="#br0" timeOffset="72007.39">562 19017 0,'0'-33'0,"0"0"109,0 0-109,0 0 16,0 66 31,0 0-32,0 66-15,0-33 0,0 33 16,0 1-16,0-1 16,33 0-16,-33 0 15,33 0-15,-33 1 0,0-34 16,0 0-16,0-33 0,0 0 15,33-66 64,-33-33-64,34 0-15</inkml:trace>
  <inkml:trace contextRef="#ctx0" brushRef="#br0" timeOffset="72870.17">1158 18918 0,'0'-33'94,"-34"33"-16,1 33-78,0 0 16,-33 0-16,33 33 0,0 0 16,0 0-16,0 0 15,0-32-15,0 32 0,-33 0 16,33-33-16,-1 33 0,1-33 15,0-33-15,0 0 32,33-33-17,0 0 1,0 66 0,33-33 30,33 0-30,1 0-16,-1 0 0,0 0 16,0 0-16,33 33 15,-33 0-15,1 0 16,-1 33-16,-33-33 16,0 1-16,0-1 0,0-33 15,-33 33-15,0-66 94,0 0-78</inkml:trace>
  <inkml:trace contextRef="#ctx0" brushRef="#br0" timeOffset="74071.36">1720 19282 0,'0'0'0,"-33"0"125,33 33-125,-33-33 0,0 0 16,66 0 31,0 0-47,0 0 15,33 0-15,0 0 0,0 0 16,0-33-16,1-1 0,-34 34 16,33-33-16,-33 33 15,0 0-15,-33-33 16,0 66 0</inkml:trace>
  <inkml:trace contextRef="#ctx0" brushRef="#br0" timeOffset="75381.8">3076 18521 0,'33'-33'0,"-33"66"16,0-66 15,-33 33 16,0 0-32,0 0 1,0 0 0,-1 33-16,-32 0 0,33 0 15,0 0-15,0 0 0,33 0 16,-33 0-16,33 0 15,-33 33-15,33-32 0,0-1 16,0 0-16,0 33 0,0-33 16,0 33-16,0-33 15,0 33-15,33-33 0,0 34 16,0-34-16,0 0 16,0 33-16,33-33 15,-32 0-15,32-33 0,-33 33 16,33-33-16,-33 0 0,33 0 15,-33 0-15,0 0 16,0-33-16,0 33 0,1-33 16,-34 0-16,0 0 15,0 0-15,0 0 16,0 0-16,0-1 0,0 1 16,0 0-16,-34 33 0,34-33 15,-33 0-15,0 33 16,0-33-16,0 33 0,0 0 15,0 0-15,0 33 16,0 0 0,0 0-16,0 33 0,33-32 15,0 32-15,0-33 0,0 33 16,0 0-16,0-33 16,33 0-16,-33 0 15,33 0-15</inkml:trace>
  <inkml:trace contextRef="#ctx0" brushRef="#br0" timeOffset="77286.47">6152 19017 0,'0'-33'15,"0"0"1,0 0 0,0 66 31,0 0-32,0 33-15,-34 33 16,34 0-16,-33 1 0,0-1 15,33-66-15</inkml:trace>
  <inkml:trace contextRef="#ctx0" brushRef="#br0" timeOffset="77758.5">7276 17926 0,'0'0'0,"0"-34"0,-33 1 31,33 66 32,0 1-63,0 32 0,0 0 15,0 0-15,33 33 0,-33-33 16,33 34-16,-33-34 15,33 0-15,-33 0 0,0 0 16,33 0-16,-33 0 16,0-33-16,0 1 0,0-1 15,0 0-15,0 0 16,0 0-16,33-33 16</inkml:trace>
  <inkml:trace contextRef="#ctx0" brushRef="#br0" timeOffset="78242.85">7772 17892 0,'33'-66'0,"-66"132"0,33-132 31,0 99-15,0 0-16,-33 1 16,33-1-16,0 0 0,0 0 15,-33 33-15,0-33 0,0 33 16,33 0-16,-33-33 0,0 0 16,0 0-16,33 1 15,-33-1-15,-1 0 0,1 0 16,33 0-16,-33-33 0,0 33 15,0 0 1,0-33-16,66 0 47,0 0-31,0 0-16,33 0 0,-32 0 15,32 33-15,0 0 16,0 0-16,-33 33 0,33-33 15,-33 0-15,33-33 0,-66 34 16,33-34-16,1 33 16,-1-33-1,-33 33 1,0-66 0,33 0-16</inkml:trace>
  <inkml:trace contextRef="#ctx0" brushRef="#br0" timeOffset="78460.39">8268 18289 0,'0'0'0,"-33"0"16,66 0 30,0 0-46,33-33 16,1 33-16,32-33 16,0 0-16,-33 0 0,-33 33 15,33-33-15</inkml:trace>
  <inkml:trace contextRef="#ctx0" brushRef="#br0" timeOffset="78816.67">9062 17694 0,'0'0'0,"-33"-66"31,33 33-31,-33 33 16,33 33 15,0 0-16,0 33-15,33 33 16,-33-33-16,33 1 0,-33 32 16,0-33-16,33 33 0,-33-33 15,0 0-15,0 1 16,0-1-16,33-33 0,-33 0 16,0 0-16,0 0 0,0 0 31,0-66-31</inkml:trace>
  <inkml:trace contextRef="#ctx0" brushRef="#br0" timeOffset="79281.35">9492 17793 0,'0'-33'0,"0"66"0,0-99 16,0 33-1,-33 0-15,66 0 0,-33 0 16,33 0-16,0 0 0,0 0 16,33-1-16,0 34 15,-32-33-15,-1 33 16,0 33-16,0-33 0,0 67 15,-33-34-15,0 66 0,0-33 16,0 33-16,0 34 16,-33-34-16,-33 66 15,33-33-15,-34-32 0,34-1 16,0-66-16,33 0 16,33-66 15,33 33-16,1 0-15,-1-33 16,33 0-16,-33 0 0,33 0 16,-33 0-16,1 0 15,-34 33-15,0-34 0,0 34 16,0 0-16,-66 0 62</inkml:trace>
  <inkml:trace contextRef="#ctx0" brushRef="#br0" timeOffset="86060.18">7574 19778 0,'-66'0'0,"32"0"16,-32-67 0,33 67-1,0 0-15,0 34 0,0-34 16,0 33-16,0-33 0,0 0 16,0 0-16,66 0 62,33 0-46,0-33-16,66-1 15,34-32-15,65 33 16,1-33-16,-1 0 16,1 0-16,-1 33 0,1 0 15,-1 0-15,1-34 16,-1 34-16,1 0 15,-34 0-15,-32 0 0,-34 33 16,-33-33-16,0 33 16,-66 0-16,34 0 0,-67-33 15,33 33-15</inkml:trace>
  <inkml:trace contextRef="#ctx0" brushRef="#br0" timeOffset="117628.16">1158 21167 0,'-34'-33'93,"34"0"-77,-33 66-16,33 33 16,0 0-16,0 66 0,0-33 15,33 34-15,-33-34 0,0 33 16,34-66-16,-34 34 15,0-34-15,0 0 0,0-33 16,0 0-16,0 0 0,33 0 16,-33 0-16,0 0 15,0-66 32</inkml:trace>
  <inkml:trace contextRef="#ctx0" brushRef="#br0" timeOffset="117890.4">1191 21696 0,'-33'33'0,"66"-33"16,0 0 0,0 0-16,33-33 15,0 33-15,0-33 0,0 33 16,0-33-16,-32 0 0,-1 33 16,0 0-1</inkml:trace>
  <inkml:trace contextRef="#ctx0" brushRef="#br0" timeOffset="118199.98">1621 21167 0,'0'0'0,"0"-33"0,0 0 0,-34 33 16,34-34-16,0 68 78,0-1-78,0 0 0,34 0 15,-34 66-15,33 33 0,0-33 16,-33 1-16,0-34 16,33 0-16,-33 0 0,0-33 15,0 33-15,0-33 0,0 0 16,0 1-16,0-1 15,0 0-15,0 0 16,33 0-16,-33 0 0,0 0 16,33-33-16,-33-33 0</inkml:trace>
  <inkml:trace contextRef="#ctx0" brushRef="#br0" timeOffset="119232.24">2580 21530 0,'-33'0'109,"-34"-33"-109,-32 0 0,33 33 16,0 0-16,33 33 0,0 34 15,33-34-15,-33 33 16,33 0-16,0 0 0,0-33 15,-33 33-15,66-33 0,-33 33 16,33-32-16,0-1 16,0-33-16,0 33 0,0-33 15,0 0-15,0 33 0,33-66 16,-33 33-16,1-33 16,-1 0-16,33-1 0,-33 1 15,-33-33-15,33 33 0,-33-33 16,33 0-16,-33 33 0,0 0 15,0-33-15,-33 33 16,33-1-16,0 1 0,-33 33 16,33-33-16,-33 33 0,33 33 62,0 0-46,0 1-16,0-1 0,33 0 15,0 33-15,-33-33 0,33 0 16,0 0-16,0 0 16,0 0-16,0-33 15,0 0 1,0-33 0</inkml:trace>
  <inkml:trace contextRef="#ctx0" brushRef="#br0" timeOffset="119589.34">3208 21266 0,'0'-33'0,"-33"33"16,33 33 15,0 0-31,0 0 16,0 33-16,33 0 0,0-33 15,-33 34-15,33-1 0,-33 0 16,33-33-16,-33 0 16,0 0-16,0 0 0,0-66 62,0-33-62,-33 33 16,33-33-16,-33 0 15,33-1-15,-33 1 0,33 33 16,33-33-16,-33 33 0,33 0 16,0-33-16,0 33 15,0 0-15,1 0 0</inkml:trace>
  <inkml:trace contextRef="#ctx0" brushRef="#br0" timeOffset="119985.11">3770 21067 0,'0'34'0,"0"-1"63,0 0-63,0 0 0,0 33 15,0 0-15,0 0 0,0 0 16,33 0-16,-33-32 0,0-1 16,0 0-16,0 0 15,0 0-15,0 0 16,0-66 31,0 0-47,0-33 15,-33-1-15,33 1 16,-33 0-16,33 0 0,0 0 16,0 0-16,33 33 0,-33-33 15,33 32-15,0 1 16,1 33-16,-1-33 0,0 33 16</inkml:trace>
  <inkml:trace contextRef="#ctx0" brushRef="#br0" timeOffset="120329.37">4266 21001 0,'0'33'78,"0"0"-62,0 1-16,0-1 0,0 0 16,0 0-16,0 0 15,33 0-15,1-33 16,-34 33-16,33-33 0,0 0 15,0 0-15,0 0 0,0 0 16,0 0 0,0 0-16,33-33 15</inkml:trace>
  <inkml:trace contextRef="#ctx0" brushRef="#br0" timeOffset="120813">4696 21134 0,'33'-100'0,"-33"67"0,-66-33 31,66 33-31,0 0 15,0 0 1,0 66 31,0 0-31,0 0-16,0 33 15,0 34-15,0-1 0,33 0 16,-33 0-16,33 0 15,0 1-15,1-1 0,-1 33 16,0 0-16,0-32 0,0 32 16,0 0-16,-33 34 15,33-67-15,0 0 16,-33-33-16,0 0 0,0-33 16,0 0-16,0 1 0,0-1 15,-33-33 16,0 0-15,0 0 0,-33 0-16,33-33 0,0-1 15,-1 1-15,1 0 0,0-33 16,0 0-16,0-33 16,0 0-16,0-67 15,33 34-15,0-33 0,0 32 16,0 34-16,0 0 15,33 33-15,33-34 0,0 34 16,34 0-16,32 0 0,-33 0 16</inkml:trace>
  <inkml:trace contextRef="#ctx0" brushRef="#br0" timeOffset="121623.36">6218 20902 0,'-33'-33'0,"33"66"31,0 0-15,0 33-16,0 0 16,33 34-16,-33-1 0,33 0 15,0 0-15,-33 1 16,33-1-16,-33 0 16,33 33-16,0-33 0,-33 34 15,33-67-15,-33 0 16,0-33-16,33 0 0,-33 0 15,0-66 17,0-33-17,0 33-15,0-66 0,-33 33 16,33-34-16,-33 1 16,33 0-16,-33-33 15,33 32-15,-33-32 0,33 33 16,0 0-16,0 33 0,0-1 15,0 1-15,0 33 16,0 0-16,0 0 16,33 33-16,0 0 15,0 0-15,0 0 16,33 0-16,-33 33 0,1 0 16,-1-33-16,0 33 0,0 33 15,0-32-15,-33-1 16,0 33-16,0 0 0,0-33 15,0 33-15,-33-33 0,33 33 16,-66-33-16,33 0 16,-34 1-16,34-1 0,0-33 15,-33 0-15,33 0 16,0-33 0,33-1-16,33-32 15</inkml:trace>
  <inkml:trace contextRef="#ctx0" brushRef="#br0" timeOffset="122055.36">7342 20836 0,'0'-66'16,"-33"66"-16,0-33 15,0 33-15,0 0 0,0 0 16,0 0 0,0 0-16,0 0 15,0 33-15,-1-33 0,1 33 16,0 0-16,33 0 16,-33 0-16,33 0 0,0 33 15,0-33-15,0 34 0,0-1 16,0-33-16,0 33 15,33-33-15,0 0 0,34 0 16,-34 0-16,0-33 0,0 0 16,0 0-16,0 0 15,0 0-15,0 0 0,-33-33 16,0 0-16,33 0 16,-33 0-16,0-33 15,0-33-15,0 32 0,0 34 16,0-33-16,-33 33 0,33 0 15,0 0-15,0 0 16,0 0-16</inkml:trace>
  <inkml:trace contextRef="#ctx0" brushRef="#br0" timeOffset="122388.05">7640 20340 0,'0'0'0,"-33"-99"15,0 99 1,33-33-16,0-1 16,0 68-1,0-1 1,0 0 0,0 33-16,0 0 15,0 0-15,33 33 0,-33 1 16,33-34-16,-33 33 15,0-33-15,0 33 0,33-33 16,-33 1-16,0-1 0,0-33 16,0 0-16,0 0 0,0 0 15,0 0 1,33-66 0,-33 0-1,0 0-15,33-33 16</inkml:trace>
  <inkml:trace contextRef="#ctx0" brushRef="#br0" timeOffset="122690.42">7871 20174 0,'0'-99'15,"0"265"16,0-100-31,0 0 0,0 0 16,33 33-16,-33-33 0,33 1 16,1 32-16,-34-33 0,0 0 15,33 0-15,-33 0 16,0-33-16,0 34 0,0-34 16,0 0-16,0 0 15,0-66 32,0 0-31,0 0-16</inkml:trace>
  <inkml:trace contextRef="#ctx0" brushRef="#br0" timeOffset="122933.08">7706 20671 0,'-132'33'0,"99"-33"15,66 0 1,0 0 0,33 0-16,0 0 15,0-33-15,0 0 0,34-1 16,-67 34-16,33-33 0,0 0 15,-33 33-15,0-33 16,0 33-16,0 0 0</inkml:trace>
  <inkml:trace contextRef="#ctx0" brushRef="#br0" timeOffset="123403.36">8268 20505 0,'0'33'15,"0"0"79,33 0-78,0-33-16,0 34 15,1-34-15,-1 0 16,0 0-16,0 0 0,0 0 16,0 0-16,0 0 15,0 0-15,-33-34 16,0 1-16,0 0 15,0 0-15,33 0 16,-33 0-16,0 0 0,-33 0 16,0 0-16,33 0 15,-33 33-15,0 0 16,0 0 0,0 33-16,0 0 15,33 0-15,-33 33 16,-1 0-16,34 0 0,-33 1 15,33-34-15,0 33 0,0 0 16,0-33-16,0 33 16,0-33-16,33 0 0,-33 0 15,34-33-15,-1 33 0,0-33 16,0 0-16,0-33 16,33 33-16,-33-33 0,0 0 15,33 0-15,-33-33 0,33 33 16,-32 0-16,-34-33 15</inkml:trace>
  <inkml:trace contextRef="#ctx0" brushRef="#br0" timeOffset="123770.28">9029 20406 0,'0'-33'16,"0"66"-16,0-99 15,-33 66-15,33 33 63,0 0-63,33 0 0,-33 0 15,33 0-15,-33 0 0,33 33 16,-33-32-16,33 32 16,-33 0-16,33-33 0,-66-33 15,33 33-15,0-66 47,0 0-47,-33 0 0,-33-33 16,33-1-16,33 1 15,0 0-15,0 0 0,33 0 16,0 0-16,33 0 16,0-1-16,-33 34 0,33 33 15,-32 0-15,32 0 0,-33 0 16</inkml:trace>
  <inkml:trace contextRef="#ctx0" brushRef="#br0" timeOffset="124020.69">9757 20604 0,'99'67'0,"-198"-134"0,165 101 15,-66-1 17,0 0-17,-33 33-15,-34 33 0,1 0 16,0 34-16</inkml:trace>
  <inkml:trace contextRef="#ctx0" brushRef="#br0" timeOffset="137170.34">1389 23250 0,'33'66'125,"0"1"-125,0-1 16,0 33-16,-33-33 0,33 33 16,-33-33-16,33 1 0,-33-1 15,0 0-15,0-33 16,0 0-16,0-66 78,0-33-78,-33 0 16,0-1-16,33 1 0,-33 33 15,0-33-15,33 0 0,-33 0 16,33 33-16,0 0 0,0-33 16,0 32-1,0 1 1,33 33 15,-33-33-31,33 0 0,0 33 16,0-33-16,0 33 0,1 0 15,-1-33-15,0 33 16,0 0-16,0 0 0,0 0 16,0 0-16,0 33 0,0 0 15,33 0-15,-33 33 16,0-32-16,-33 32 0,34 0 15,-34 33-15,33-33 0,-33 0 16,0 34-16,0-34 16,-33 0-16,33-33 0,0 33 15,-34-33-15,34 0 0,-33 0 16,0 0-16,0-33 16,0 0-16,0 33 0,0-33 15,0 0-15,0 0 0,0 0 16,0 0-1</inkml:trace>
  <inkml:trace contextRef="#ctx0" brushRef="#br0" timeOffset="137876.34">2778 23515 0,'-33'-66'0,"0"66"0,0-66 31,33 32-31,-33 34 16,0 0-16,0 0 16,0 0-16,0 0 15,-1 0-15,1 34 16,0-34-16,33 33 16,-33 0-16,0 0 15,33 0-15,-33 0 0,33 0 16,0 0-16,0 0 15,0 0-15,0 0 16,33 0-16,-33 0 0,33 0 16,0 1-16,0-34 0,0 33 15,1-33-15,-1 0 16,0 0-16,0 0 16,0-33-1,0-1-15,0 1 16,0-33-16,0 0 0,0 33 15,-33 0-15,0 0 0,0 0 16,0 0-16,0 0 16,0 0-16,-33 33 15,33-33 1,0 66 0,0 0 15,0 0-31,0 0 0,0 33 15,0-33-15,0 0 16,0 0-16,0 0 0,33 0 16,0 0-1,0-33 1,0 0-16,0 0 16,1 0-1,-1 0-15</inkml:trace>
  <inkml:trace contextRef="#ctx0" brushRef="#br0" timeOffset="138174.54">3274 23349 0,'-33'0'0,"33"-33"31,0 66 16,0 1-47,0-1 16,0 0-16,0 0 15,0 0-15,0 0 0,0 0 16,33 0-16,-33 33 0,33-33 16,-33 0-16,0 0 15</inkml:trace>
  <inkml:trace contextRef="#ctx0" brushRef="#br0" timeOffset="138365.91">3109 23085 0,'-132'-99'0,"165"99"47,0 0-47</inkml:trace>
  <inkml:trace contextRef="#ctx0" brushRef="#br0" timeOffset="138699.34">3440 22787 0,'-33'-66'32,"33"33"-32,0 0 15,0 66 32,0 0-31,0 33-16,0 0 0,0 34 15,33-34-15,-33 33 0,33-33 16,-33 0-16,0 0 16,33-33-16,-33 34 0,0-34 15,33 0-15,-33 0 0,0 0 16,0 0-16,0 0 15,33-33 1,-33 33-16,33-33 16,0 0-16</inkml:trace>
  <inkml:trace contextRef="#ctx0" brushRef="#br0" timeOffset="139515.94">3836 23052 0,'0'0'15,"0"0"-15,-33 0 0,33 33 78,0 0-78,0 0 16,0 0-16,0 0 16,0 0-16,33-33 15,-33 33-15,0 0 0,34-33 16,-34 33-16,33-66 16,0 33-1,0 0-15,0 0 16,0 0-16,0 0 15,-33-33 1,33 33-16,-33-33 0,0 0 16,33 0-16,-33 0 15,0-33-15,0 33 16,0-33-16,0 33 0,0-34 16,0 34-16,0 0 15,0 66 63,0 0-78,0 1 0,0 32 16,0-33-16,0 66 16,0-33-16,33 0 0,-33 33 15,0-32-15,33-1 0,-33 33 16,33-33-16,-33 0 0,0 33 15,33-32-15,-33-1 16,33 0-16,-33 33 0,0-66 16,0 33-16,34 1 0,-34-34 15,0 0-15,0 0 16,0 0-16,0 0 16,-34-33 30,1 0-30,33-33-16,-66 0 16,33-33-16,-33-1 0,33 34 15,33-66-15,-33 33 0,33-33 16,0 0-16,33-1 16,0 1-16,0-33 0,33 66 15,0-34-15,1 34 0,-1-33 16</inkml:trace>
  <inkml:trace contextRef="#ctx0" brushRef="#br0" timeOffset="140547.31">6317 23614 0,'-66'33'0,"132"-66"0,-99 66 16,33-66 15,33 0-15,0 0-1,0-33-15,0 0 0,0 33 16,-33-34-16,33 34 0,-33-33 16,0 33-16,0-33 15,0 0-15,0 33 0,0 0 16,0 0-16,0 0 0,0 66 78,33-33-62,34 33-16,-34-33 15,33 33-15,-33-33 16,33 33-16,0 0 0,0 0 15,-33 0-15,0 0 0,0 0 16,1 0-16,-34 0 16,0 0-16,0 0 0,0 34 15,0-34-15,0 0 0,-34 0 16,34 0-16,-33 0 16,0-33-1,33-33 1,-33 0-16,33 0 15,-33-33-15,0 33 16,33-1-16,0 1 0,0 0 16,0 0-16,33 33 15,0 0 1,0 0 0,-33 33-1,33-33-15,0 33 0,1-33 16,-34 33-16,33-33 15,0 0-15</inkml:trace>
  <inkml:trace contextRef="#ctx0" brushRef="#br0" timeOffset="140876.31">7309 22126 0,'-33'-33'0,"66"66"0,-66-99 0,0 66 16,33 33 15,0 0-15,0 0-16,0 33 16,33 33-16,-33 0 15,33 34-15,0-34 0,-33 0 16,33 0-16,0 1 0,-33-34 15,0 33-15,33-33 16,-33 0-16,0 0 0,33-33 16,-33 1-16,0-1 0,0 0 15,0 0-15,34-33 16,-1 0-16,0 0 16,-33-33-16,-33 0 15</inkml:trace>
  <inkml:trace contextRef="#ctx0" brushRef="#br0" timeOffset="142023.57">7177 22986 0,'-33'33'0,"33"-66"31,33 33 0,0-33-31,33 33 16,0-33-16,0-1 0,0 1 15,1 0-15,-1 0 16,0 0-16,-33 0 0,0 0 16,33 0-16,-33 0 15,-33 0 1,-33 33 46,0 0-46,0 0 0,0 0-1,33 33-15,-33-33 16,33 33-16,0 0 15,0 33-15,-33-33 0,33 33 16,-33 1-16,33-1 0,0-33 16,33 0-16,-33 0 0,0 0 15,33-33-15,0 33 16,0-33-16,0 0 0,0 0 16,0 0-1,0-33 1,0 0-16,0 0 0,-33 0 15,34-33-15,-1-1 0,-33 34 16,0-33-16,0 33 16,0 0-16,0 0 0,-33 0 15,33 0-15,-34 0 16,34 66 62,0 0-78,0 33 0,0-33 16,0 0-16,0 0 15,0 0-15,34 0 0,-1-33 16,0 0-16,0 0 16,0 0-1,0 0-15,0 0 16,0 0-16,0-33 0,0 0 15,0-33-15,-33 33 16,33-33-16,-33 33 0,0 0 16,0 0-16,0-33 15,0 33-15,0-34 16,0 34-16,0 0 16,0 66 15,0 0-16,0 0-15,0 1 16,0 32-16,33 0 16,1-33-16,-34 33 0,33 0 15,0-33-15,-33 33 0,0-33 16,0 1-16,33-1 0,-33-66 78,-33-1-78,0-32 16,0 33-16,33-33 0,-34 0 15,34 33-15,0-33 16,0 0-16,34-1 16,-1 1-16,33-33 0,33 33 15,-33 33-15,0 0 16,-33 33-16</inkml:trace>
  <inkml:trace contextRef="#ctx0" brushRef="#br0" timeOffset="142227.07">9426 22423 0,'0'34'0,"0"-68"0</inkml:trace>
  <inkml:trace contextRef="#ctx0" brushRef="#br0" timeOffset="151930.1">7871 23978 0,'0'-33'0,"0"0"47,0 0 0,-33 33-32,33 33 1,-33 33 0,33 0-16,-33 33 15,0 34-15,33-34 0,0 0 16,-33 0-16,33 0 0,0 1 15,0-34-15,0 0 16,0-33-16,0 0 0,0 0 16,0-66 15,0 0-15,0 0-16,0 0 0,0-66 15,33 32-15,-33-32 16,0 0-16,0 0 0,33 0 15,-33-1-15,0 1 0,0 33 16,0-33-16,33 0 16,0 32-16,-33 1 0,33 0 15,0 33-15,0-33 0,1 66 16,-34-33-16,33 33 16,0 0-16,-33 33 15,33 0-15,-33 0 16,33 33-16,0 33 0,-33-32 15,0 32-15,33 0 0,-33 0 16,0 0-16,33 1 0,-33-1 16,0 0-16,0-33 15,0 33-15,0-32 0,33-34 16,-33 0-16,0 0 0,0 0 16,0 0-1,0-66 32,0 0-47,0 0 0</inkml:trace>
  <inkml:trace contextRef="#ctx0" brushRef="#br0" timeOffset="152537.26">8467 23614 0,'0'-99'15,"0"198"-15,-33-231 0,33 99 0,0 0 0,0-34 16,0 34-16,0 0 16,0 0-1,0 66 1,-33-33 0,33 33-16,0 0 0,0 1 15,0-1-15,33 33 0,0 33 16,-33 0-16,33 0 15,-33 1-15,33 32 0,-33-33 16,0 0-16,0 1 0,33-1 16,-33-33-16,0 0 0,0 0 15,0-33-15,0 0 16,0 0 15,0-99 0</inkml:trace>
  <inkml:trace contextRef="#ctx0" brushRef="#br0" timeOffset="154602.26">9260 24011 0,'0'-33'16,"33"33"-16,-33-33 0,0 0 16,0 0 62,-33 33-63,-33 0-15,33-33 16,0 33-16,0 0 16,0 0-16,0 0 0,0 0 15,0 33-15,0-33 16,33 33-16,-33 0 15,33 0-15,0 0 16,0 0-16,0 33 0,0 0 16,0-33-16,0 34 0,0-1 15,33 0-15,-33 0 16,33-33-16,0 0 0,-33 0 16,33-33-16,0 33 15,0-33-15,0-33 0,0 33 16,0-33-16,0 0 15,0-33-15,-33 0 16,33 33-16,1-33 0,-1-1 16,-33-32-16,0 33 0,0 0 15,0 0-15,0 0 0,0-1 16,0 1-16,0 0 16,-33 0-16,33 0 0,-34 0 15,34 0-15,0 32 0,-33 1 16,33 0-16,-33 33 31,33 33-31,0 0 16,0 1-16,0 32 15,0-33-15,0 33 0,33 0 16,-33 33-16,0-33 0,33 34 16,-33-34-16,34 33 15,-1-33-15,0 0 0,0 0 16,0-32-16,0-1 0,0 0 15,0 0-15,0 0 16,0-33-16,0 0 16,0 0-16,0 0 15,1-33-15,-1 0 0,0-33 16,0-1-16</inkml:trace>
  <inkml:trace contextRef="#ctx0" brushRef="#br0" timeOffset="155196.68">10087 23680 0,'0'-66'0,"-66"0"32,33 66-32,0 0 15,0 0 1,0 0-1,33 33-15,0 0 16,0 0-16,-33 0 16,33 0-16,0 0 0,0 33 15,-33-32-15,33 32 16,0-33-16,0 0 0,0 0 16,33 0-16,-33 0 0,33 0 15,0-33-15,0 0 16,0 0 15,-33-33-31,0 0 16,33-33-16,-33 33 0,33-33 15,0 33-15,-33-1 0,0 1 16,0 0-16,0 0 16,0 0-16,0 0 0,0 0 15,0 66 48,0 0-63,0 0 15,0 0-15,0 0 0,0 0 16,0 1-16,33-1 0,0 0 16,0-33-1,1 33-15,-1-33 16,0 0-16,-33 33 0,33-33 15,0-33-15,0 0 16,0-33 0,0-1-16,0 1 0</inkml:trace>
  <inkml:trace contextRef="#ctx0" brushRef="#br0" timeOffset="155448.06">10484 23581 0,'0'0'0,"0"-33"0,0 0 0,0 0 16,0 0-16,-33 0 15,0 33 1,33-33-1,0 66 17,0 0-17,0 0-15,0 33 16,0 0-16,0 0 0,0 0 16,0-33-16,0 34 15,0-34-15,0 0 0,0 0 16,33-33-16,-33 33 15,0 0 1,0-66 0</inkml:trace>
  <inkml:trace contextRef="#ctx0" brushRef="#br0" timeOffset="155610.97">10385 23283 0,'-66'-33'16</inkml:trace>
  <inkml:trace contextRef="#ctx0" brushRef="#br0" timeOffset="155960.72">10484 22853 0,'-33'-99'0,"0"66"31,33 66-15,0 0 0,33 33-16,-33 1 0,33 32 15,0 0-15,0 0 0,-33 0 16,0 1-16,0-34 16,0 33-16,33-33 0,-33 0 15,0-33-15,33 0 0,-33 0 16,0 1-16,0-1 15,33-33 1,-33 33 0,34-33-16,-34-33 15</inkml:trace>
  <inkml:trace contextRef="#ctx0" brushRef="#br0" timeOffset="156783.54">10815 23316 0,'0'-33'16,"0"66"-16,0-99 0,-33 66 15,33 33 32,0 0-31,0 0-1,0 1-15,0-1 16,0 0-16,33-33 0,-33 33 16,33-33-1,0 33-15,0-33 16,0-33-16,0 33 16,0 0-1,0 0-15,-33-33 16,0 0-16,33-34 0,-33 1 15,0 33-15,0-33 16,0 33-16,0 0 0,0 0 16,0 0-16,0 0 15,0 0 1,0 66 31,0 0-32,0 33-15,0 0 0,0 0 16,0 33-16,0-32 16,0-1-16,0 33 0,33-33 15,-33 33-15,34 1 0,-1-1 16,0 0-16,-33 0 0,33 34 16,-33-34-16,33 0 15,-33 0-15,0-33 0,0 0 16,0 1-16,0-1 15,0-33-15,0 0 0,0 0 16,0 0 0,-33 0-1,0-33-15,0 0 16,0-33-16,-1 33 0,1-33 16,0-33-16,0 0 0,33 0 15,-33-34-15,33 1 16,-33-33-16,33 0 0,33-34 15,-33 34-15,33-34 0,0 34 16,0 0-16,34 33 16,-34 33-16,0-34 0,0 67 15,0-33-15,0 33 0,0 33 16,0-33-16,0 33 16,-33-33-16,33 33 0,0 0 15,-33 33-15,0 0 16,0 0-16,-33 0 15,33 0-15</inkml:trace>
  <inkml:trace contextRef="#ctx0" brushRef="#br0" timeOffset="158114.1">7937 23945 0,'34'-33'0,"-34"0"47,0 66 15,0 0-46,0 0-1,-34-33-15,1 0 16,33 33 15,0-66-15,33 33 31,1 0-47,-1 0 15,0 0-15,33 0 16,-33 0-16,0 0 0,0-33 16,0 33-16,0-33 0,-33 66 78,-33-33-63,0 0-15,0 33 0,-33-33 16,33 33-16,0 0 16,0 0-16,0-33 15,-1 0-15,34 33 0,-33-33 16,66 0 31,34 0-32,-34 0-15,0-33 16,0 33-16,0-33 0,0 33 16,0-33-16,0 33 0,-33-33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07-16T12:24:12.4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33999 11344 0,'-33'-33'0,"33"0"16,-33 33 0,33-33-16,0 0 46,0 0-46,-33 0 16,0-1 0,0 1-1,0 0-15,-1 0 0,-32 0 16,33 0-16,-33 0 0,0 0 16,-33 0-16,33 33 15,-34-33-15,34 33 0,-33-33 16,33 33-16,0 0 0,-34 0 15,1 33-15,0 0 0,0 0 16,0 33-16,-34 0 16,1 0-16,0 34 15,-1-1-15,34 33 0,0-33 16,33-32-16,33 32 16,-33 0-16,33 0 0,-34 0 15,67 1-15,-33-1 0,33 0 16,-33 0-16,33-33 15,33 1-15,-33-1 0,33 0 16,34-33-16,32 33 0,0 0 16,33 0-16,34-33 15,-1-33-15,0 0 0,34 0 16,-1-33-16,-32 0 0,32-33 16,-33 0-16,1-33 15,32 0-15,-32-34 16,-34 1-16,33-33 0,-66-1 15,1 1-15,-67 33 16,33-1-16,-66 1 16,0 0-16,0-1 0,0 34 15,-33 33-15,-33 0 16,33 33-16,-34 33 0,1-33 16,0 33-16,0 0 15,0 0-15,0 0 16,0 33-16,33 0 0,33 0 15,-34 0-15,68 0 0,-34 0 16,33 33-16,33-66 16</inkml:trace>
  <inkml:trace contextRef="#ctx0" brushRef="#br0" timeOffset="50194.34">9624 11410 0,'-33'0'0,"0"-33"16,0 0-1,0 33-15</inkml:trace>
  <inkml:trace contextRef="#ctx0" brushRef="#br0" timeOffset="50644.05">9161 11212 0,'0'-33'32,"0"0"-1,0-1-16,33 34 79,0 0-94,0 34 16,0 32-16,1-33 15,-1 0-15,0 0 0,0 33 16,0-33-16,0 0 0,-33 0 16,0-66-1,33 33 17,0-33-32,33-66 15,33-33 1,67-67-16,-34 1 0,33-1 15,1 34-15,-34 0 0,-33 65 16,1 34-16,-1 0 16,-33 66-16,0 33 0,-33 0 15,-33 0-15</inkml:trace>
  <inkml:trace contextRef="#ctx0" brushRef="#br0" timeOffset="76947.09">2348 12634 0,'-33'0'0,"0"0"16,66 0 0,-33 33 15,0 0-16,0 0-15,0 33 16,0 0-16,0 1 0,0-1 16,0 33-16,0-33 15,0 33-15,33 0 0,0 1 16,0-34-16,33 33 16,-32-33-16,32 33 0,33-32 15,0-1 1,0 0-16,34 0 0,-34-33 15,-33 0-15,33-33 16,-66 0-16,33 0 0,1 0 16,-1 0-16,-33 0 0,0 0 15,0 0-15,-33-33 16,0 0 0</inkml:trace>
  <inkml:trace contextRef="#ctx0" brushRef="#br0" timeOffset="77367.03">3340 13791 0,'0'-33'31,"0"66"31,33-33-62,-33 33 0,67 1 16,-34-1-16,33 0 16,0 0-16,0 0 15,-33 0-15,0 0 0,0-33 16,-33 33 31,0 0-47,0 0 0,-33 33 15,33 1-15,-33-1 0,0 0 16,0 0-16,33-33 16,-33 0-16,33 0 0,0 0 15,0 0-15,-33-33 16,33 33-16,0 0 15,33-33-15,0 34 16</inkml:trace>
  <inkml:trace contextRef="#ctx0" brushRef="#br0" timeOffset="78097.48">4366 13527 0,'-33'-33'15,"33"66"17,0 0-17,0 33-15,0 33 0,33-33 16,0 67 0,-33-34-16,33 0 0,-33 0 15,33-32-15,-33-1 0,33 33 16,-33-33-16,0-33 0,33 33 15,-33-33-15,0 0 16,33-33 15,-33-33-15,0-33-16,-33 33 0,33-33 16,0-33-16,-33 33 15,33-34-15,-33 1 16,33 0-16,-33 0 0,33-1 15,0 1-15,0 33 0,0 0 16,0 33-16,0 0 16,0-33-16,0 33 0,33-34 15,0 34-15,0 0 0,33 0 16,-33 33-16,0 0 16,0 0-16,33 0 0,-32 33 15,-1 0-15,33 34 0,-33-1 16,33 33-16,-33 0 15,0 0-15,33 34 16,-33-1-16,0 0 0,1-33 16,-1 1-16,0-67 15,-33 33-15,33-66 0,-33 33 16,0-66 31,0 0-32,-33 33-15</inkml:trace>
  <inkml:trace contextRef="#ctx0" brushRef="#br0" timeOffset="78324.59">4564 14188 0,'-33'33'0,"0"-33"16,66 0 15,0 0-15,0 0-16,33-33 0,33 0 16,1 0-16,-1 0 15,0-33-15,0 33 16</inkml:trace>
  <inkml:trace contextRef="#ctx0" brushRef="#br0" timeOffset="79013.89">5556 13858 0,'0'0'0,"-33"-34"0,33 1 15,0 66 48,0 34-48,0 32-15,33 33 0,0-33 16,0 34-16,0-34 0,-33-33 16,34 33-16,-1 0 0,0-32 15,-33-1-15,33 0 16,-33-33-16,33 0 16,-66-66 30,33 0-46,-33-33 16,0 0-16,0-34 16,-34 1-16,34 33 0,0-33 15,0 33-15,33-34 16,-33 34-16,0 0 0,33 0 16,0 33-16,0-33 15,0 33-15,0 0 0,33 0 16,-33-1-16,66 1 15,-33 33-15,0 0 0,0-33 16,1 66-16,-1-33 0,0 0 16,0 0-16,0 33 15,0 1-15,0 32 16,-33 0-16,0 0 0,0 0 16,0 0-16,-33 0 15,33 1-15,-33-34 0,0 0 16,0 0-16,0 0 0,0-33 15,-1 0 1,1-33-16,33 0 16,0 0-16,0 0 15</inkml:trace>
  <inkml:trace contextRef="#ctx0" brushRef="#br0" timeOffset="79644.14">6085 13824 0,'33'0'0,"-66"0"0,66 34 78,-33 32-78,0 33 0,34 0 15,-1 0-15,0-32 16,0 32-16,-33 0 0,33 0 16,-33-33-16,0 34 0,33-34 15,-33 0 1,0-33-16,33 33 0,-33-33 16,0 0-16,0-66 46,0 0-46,0-33 16,-33-33-16,0-1 16,0 1-16,0 33 0,0-33 15,0 33-15,-1 0 0,34-34 16,-33 34-16,0 0 16,33 0-16,0 0 15,0 0-15,33 33 0,-33-34 16,33 34-16,1 33 0,-1-33 15,0 0-15,0 33 16,0 0-16,33 0 16,-33 0-16,0 0 0,0 0 15,0 33-15,0 0 16,-33 0-16,0 0 16,0 34-16,0-1 15,0 0-15,-33 33 0,0-33 16,-33-33-16,33 0 15,0 1-15,0-34 0,0-34 16,33 1 0,0 0-16,0-33 0,0 0 15</inkml:trace>
  <inkml:trace contextRef="#ctx0" brushRef="#br0" timeOffset="79990.58">6978 12832 0,'0'-33'16,"0"66"-16,-33-99 0,0 66 16,33 33-1,0 0 1,0 33-16,0 1 0,33 65 15,-33 0-15,0 0 16,33 34-16,-33 32 16,0 67-16,0-1 0,0-32 15,0-1-15,0-65 0,0-34 16,0-33-16,0-33 16,0-32-16,0-1 0,0 0 15,0 0 16,0 33-31,0-99 16,-33-33-16</inkml:trace>
  <inkml:trace contextRef="#ctx0" brushRef="#br0" timeOffset="81164.89">7474 13692 0,'0'-66'0,"0"33"0,0 0 16,0 0 15,-33 33-15,33 33 15,0 0-31,0 33 0,33 0 16,-33 0-16,34 34 15,-1-34-15,-33 0 16,33 0-16,0-33 0,0 0 16,0 0-16,0-33 0,0 0 15,0 0-15,0 0 16,0-33-16,0 0 16,-33 0-16,33-33 15,-33 33 1,0-33-16,0 0 0,0 32 15,0-32-15,0 33 0,0 0 16,-33 33-16,33-33 16,0 66-16,-33-33 15,33 33 17,33 0-17,0 0-15,0 0 16,1 1-16,-1-34 0,0 33 15,0-33-15,0 0 16,0 0-16,0 0 0,0 0 16,0 0-1,-33-33 1,0-1 0,0 1-16,0-33 0,0 0 15,-33 0-15,33 33 16,-33 0-16,0 0 0,0 0 15,33 0-15,-33 0 0,0-1 16,0 34 0,33-33-16,33 33 31</inkml:trace>
  <inkml:trace contextRef="#ctx0" brushRef="#br0" timeOffset="81679.78">8401 13328 0,'33'33'16,"0"1"30,0-34-30,0 33-16,0-33 16,0 0-16,0 0 0,0 0 15,0 0-15,0 0 32,-33-33-1,0-1-16,0 1 1,0 0-16,-33 33 0,33-33 16,-33 0-16,0 33 15,33 33 17,0 0-32,-33 0 15,33 34-15,-33-1 0,0-33 16,0 33-16,33 0 0,0-33 15,0 33-15,33-33 16,-33 0-16,33 0 0,0-33 16,0 34-16,0-34 0,0 0 15,0 0-15,0 0 0,0 0 16,0-34-16,34 1 16,-1-33-16,0-33 0</inkml:trace>
  <inkml:trace contextRef="#ctx0" brushRef="#br0" timeOffset="82274.34">8963 12733 0,'-66'-66'16,"66"99"-1,-33-33-15,33 33 16,0 0-16,33 0 16,-33 33-16,33 1 0,0 32 15,33-33-15,-33 33 16,0-33-16,-33 33 0,33-32 16,0 32-16,0-33 0,0 0 15,-33 0-15,33 0 16,0-33-16,-33 1 0,0-68 47,-33-32-32,33 33-15,-33 0 16,0-33-16,33 33 16,-33-33-16,33 33 0,0 0 15,0-33-15,0 32 0,0 1 16,33 0-1,0 0-15,0 33 0,0-33 16,1 33-16,-1 0 0,33 0 16,-33-33-16,0 66 0,0-33 15,0 33-15,0 0 16,-33 0-16,0 0 0,0 34 16,0-1-16,0-33 0,0 33 15,0 0-15,-33 0 16,0-33-16,0 0 0,0 0 15,0 1-15,0-1 0,0-33 16,0 0 0,33-33-1,0-1 1</inkml:trace>
  <inkml:trace contextRef="#ctx0" brushRef="#br0" timeOffset="82734.78">9723 13692 0,'34'33'0,"-1"-33"46,-33-33-30,33-33 0,-33 33-16,0-33 15,33 0-15,-33 33 0,0-34 16,0 1-16,0 0 16,0 33-16,-33-33 15,33 33-15,-33 0 0,33 0 16,0 0-16,-33 33 15,66 0 32,0 0-31,0 0 0,0 33-16,0-33 0,33 33 15,0 0-15,0 0 0,0-33 16,1 0-16,-1 33 0,-33-33 15,0 33-15,-33 0 16,0 0-16</inkml:trace>
  <inkml:trace contextRef="#ctx0" brushRef="#br0" timeOffset="82974.78">10220 13527 0,'-133'66'0,"266"-132"0,-299 165 16,133-99-16,0-33 15,33 0 1,0 0-16,0 0 0,33 0 15,-33 0-15,33 0 0,0 33 16,0-34-16,0 34 16,-33-33-16,33 33 15,-33 33-15,34-33 16,-34 34-16,33-1 16,-33 0-16,0 0 0,33-33 15</inkml:trace>
  <inkml:trace contextRef="#ctx0" brushRef="#br0" timeOffset="83265.12">10451 12799 0,'-33'0'31,"33"33"0,0 0-15,0 0-16,33 34 16,-33-1-16,33 0 0,0-33 15,0 33-15,-33-33 0,0 0 16,33 0-16,-33 0 15,0 0-15,0 1 16,0-68 15</inkml:trace>
  <inkml:trace contextRef="#ctx0" brushRef="#br0" timeOffset="83411.57">10120 12535 0,'0'0'0,"-33"0"0,0-33 16,0 33 0,66 0 15,0 0-31</inkml:trace>
  <inkml:trace contextRef="#ctx0" brushRef="#br0" timeOffset="83742.14">10451 12105 0,'0'-33'0,"0"66"0,0-99 16,-33 66 0,33 33 15,0 33-16,66 0-15,-33 33 16,33 33-16,-33-65 0,0 32 16,1 0-16,-34 0 0,33-33 15,-33 34-15,33-1 16,-33-33-16,0 0 0,33 0 16,-33-33-16,0 0 0,33-33 31,-33-33-16,0 0-15,0 0 0,0-33 16,-33 0-16</inkml:trace>
  <inkml:trace contextRef="#ctx0" brushRef="#br0" timeOffset="84403.77">10550 12766 0,'-66'0'16,"99"0"31,0-33-31,33 0-16,1-33 0,-34 33 15,33 0-15,-33 0 16,0 0-16,0 33 0,0 0 15,-33-34 1,0 68 31,0-1-31,0 0-1,33 0-15,0-33 16,0 0-1,0 33-15,0-33 16,0 0-16,-33-33 16,34 33-16,-34-33 15,33 0-15,-33-34 0,0 34 16,0 0-16,0 0 0,0 0 16,-33 0-1,-1 33-15,1 0 0,0 0 16,0 0-16,0 33 15,0 0-15,33 0 16,-33 0-16,0 34 0,33-1 16,0-33-16,0 33 0,0 0 15,0 0-15,0-33 16,33 0-16,-33 0 0,33 1 16,0-34-16,33 0 0,-33 0 15,0 33-15,1-33 16,-1-33-16,0 33 0,0 0 15,0-34-15,-33 1 32</inkml:trace>
  <inkml:trace contextRef="#ctx0" brushRef="#br0" timeOffset="85189.97">0 18058 0,'0'0'0</inkml:trace>
  <inkml:trace contextRef="#ctx0" brushRef="#br0" timeOffset="86481.11">33 17231 0,'-33'0'0,"66"0"0,-33 0 16,0 66 46,0 66-46,33 67-16,-33-1 16,33-65-16,-33-1 0,33-33 15,0 0-15,-33 1 16,33-34-16,1 0 0,-34-33 15,33 0-15,-33 0 0,33-33 32,-33-33-17,0 0 1,0-33-16,-33 0 0,33-34 16,-33 34-16,33-33 15,-34 0-15,1 0 0,33-1 16,-33 1-16,33 0 0,-33 0 15,0 33-15,33-34 16,0 34-16,-33 33 0,33 0 16,-33 33-1,66 0 1,-33 33 0,33 0-16,0 0 0,0 0 15,33 33-15,-32 1 16,32-1-16,0-33 0,-33 33 15,33 0-15,0 0 0,-33 0 16,33-32-16,-33-1 0,1 33 16,-1-33-16,0 0 15,0-33 1,-33-33 31,0-33-47,-33 0 0,33-1 15,0 1-15,0-33 16,0 33-16,0 0 0,0-34 16,0 34-16,33 0 0,-33 0 15,0 0-15,0 33 16,33 0-16,-33 66 47,0 0-47,33 33 0,0 0 15,0 0-15,0 0 0,0 1 16,0-1-16,0 0 16,0 0-16,0 33 0,1-33 15,-1 1-15,-33-1 0,33-33 16,-33 33-16,0-33 16,33 0-16,-33 33 0,0-33 15,33 0-15,-33 0 0,0 1 16,33-1-1,0-33-15,0-33 16</inkml:trace>
  <inkml:trace contextRef="#ctx0" brushRef="#br0" timeOffset="87046.73">1654 17694 0,'0'0'16,"-33"-33"-16,33 0 0,-34 33 16,34-33-16,-33 0 15,0 33 1,0 0 0,0 0-1,33 33-15,0 0 16,0 0-1,0 0-15,0 33 0,-33-33 16,33 33-16,0 1 0,0-1 16,0-33-16,0 0 15,33 0-15,0 0 0,-33 0 16,33-33-16,0 0 0,0 0 16,1 0-1,-1 0 1,-33-33-16,33 0 0,0 0 15,0-33-15,0 33 16,-33-34-16,0 34 0,0 0 16,0 0-16,-33 0 0,33 0 15,-33 0 1,33 66 31,0 0-47,0 0 15,0 0-15,0 0 0,0 0 16,33 1-16,0-34 0,-33 33 16,33-33-16,0 33 15,0-33-15,0 0 0,0 33 16,0-33-16,0 0 16</inkml:trace>
  <inkml:trace contextRef="#ctx0" brushRef="#br0" timeOffset="87753.86">2514 17562 0,'0'-66'0,"-34"66"0,34-34 15,-33 34-15,0-33 16,0 0-16,0 33 15,0-33-15,0 33 16,0 0 0,33 33-16,-33-33 15,0 33-15,33 0 0,-33 1 16,33-1-16,-33 0 16,33 0-16,0 0 0,0 0 15,0 0-15,0 33 0,33-33 16,-33 0-16,33 0 15,0 0-15,0 1 0,0-1 16,0-33-16,0 33 0,0-33 16,0 0-16,0 0 15,0-33 1,1 0 0,-1-34-16,-33 1 15,33 33-15,-33 0 0,0-33 16,0 33-16,-33 0 15,33 0-15,-33 0 16,33 0 0,0 66 46,0 0-62,0 0 0,0 33 16,33 33-16,0-33 15,0 34-15,0-34 0,0 0 16,0 0-16,0 33 0,0-33 16,0 0-16,-33 1 15,33 32-15,0-33 0,-33 0 16,0 0-16,0 0 0,0 1 16,-33-1-16,33-33 15,-66 33-15,33-33 0,-33 0 16,0-33-16,0 0 0,-1 0 15,1 0-15,0-33 16,0 0-16,0 0 0,66 0 16,-33-33-16</inkml:trace>
  <inkml:trace contextRef="#ctx0" brushRef="#br0" timeOffset="88225.16">3208 17363 0,'-33'0'0,"66"0"0,-99 0 15,33-33-15,0 33 16,0 0-16,0 0 15,0 0-15,-1 33 16,1-33 0,0 33-16,33 0 15,-33 0-15,33 1 0,0 32 16,-33-33-16,33 33 0,0-33 16,0 33-16,0-33 15,33 33-15,-33-33 16,33 1-16,33-1 0,-32-33 15,-1 33-15,0-33 0,0 0 16,0 0-16,0 0 16,-33-33-16,33 33 0,-33-33 15,0-1-15,33 1 0,-33-33 16,33 33-16,-33-33 16,0 33-16,0-33 0,-33 33 15,33 0-15,-33 33 16,33 33-16,0-66 15,0 0-15</inkml:trace>
  <inkml:trace contextRef="#ctx0" brushRef="#br0" timeOffset="88698.08">3836 17297 0,'0'0'16,"-33"0"0,0 0-16,33-33 15,-33 33-15,0-33 16,0 0-16,0 33 0,0-33 16,0 33-16,0 0 15,0 0-15,0 0 16,0 0-1,0 33 1,33 0-16,-34 0 0,34 0 16,0 33-16,0-33 15,0 33-15,0-32 0,0 32 16,0-33-16,34 33 0,-34-33 16,33 0-16,0 0 15,0 0-15,0-33 0,33 33 16,-33-33-16,0 0 15,0 0-15,0-33 16,0 33-16,-33-33 0,0 0 31,0 0-15,0 0-16,0 0 0,33 0 16,34 0-16,32-33 0,-99 32 15,-66 1-15,-34 0 16</inkml:trace>
  <inkml:trace contextRef="#ctx0" brushRef="#br0" timeOffset="89694.68">4233 16966 0,'-33'-33'0,"33"0"15,0 66 32,-33 0-31,33 0-16,0 34 0,0-34 15,-33 33-15,33-33 0,-33 33 16,33-33-16,0 0 16,33-33-1,0 0 16,0 0-31,-33-33 16,33 33-16,0-33 0,0 33 16,-33-33-16,34 33 15,-1 0-15,0 0 16,-33 33 0,33-33-16,-33 33 15,33 0-15,-33 0 0,0 0 16,33 33-16,-33 1 15,0-34-15,0 0 0,0 0 16,0 0-16,0 0 0,-33 0 16,0-33-16,33 33 0,-33-33 15,0-33-15,0 33 16,-1 0-16,1-33 0,33 0 16,-33 0-16,33 0 15,-33 33-15,33-33 16,33 33 15,0 0-31,0 33 16,1-33-1,-1 33-15,-33 0 0,33-33 16,0 0 0</inkml:trace>
  <inkml:trace contextRef="#ctx0" brushRef="#br0" timeOffset="90283.54">4564 16503 0,'0'0'0,"-33"-33"16,0 33-16,33 33 31,0 0-15,33 34-16,0-1 15,0 0-15,0 33 16,0 0-16,0 1 16,0-1-16,0 0 0,-33 0 15,34-33-15,-34 0 0,33 1 16,-33-34-16,33 0 15,-33 0-15,33-33 32,-33-33-17,0 0 1,0 0 0,-33-34-16,33 34 15,-33-33-15,33 33 0,-33-33 16,33 33-16,0 0 0,33-33 15,-33 33-15,33-33 16,0 32-16,0 1 16,0 33-16,0 0 15,0 0-15,-33 33 0,33 1 16,0-1-16,0 0 16,-33 0-16,33 0 0,-33 0 15,33 33-15,1-33 0,-34 33 16,33-33-16,-33 0 15,0 0-15,0 1 16,0-1 0</inkml:trace>
  <inkml:trace contextRef="#ctx0" brushRef="#br0" timeOffset="91310.45">6846 16239 0,'33'-33'0,"-66"0"0,33 0 15,-33 0-15,0-1 16,33 1 0,-33 33-16,0 0 15,33-33-15,-33 33 16,0 0-16,0 33 15,0-33-15,-1 33 16,34 34-16,-33-1 0,33 0 16,-33 0-16,33 33 15,0-33-15,0 34 16,33 32-16,0 0 0,1 34 16,-1-1-16,0-33 15,0 0-15,0-32 0,0-1 16,0 0-16,-33-33 0,33 0 15,-33 1-15,0-1 16,0 0-16,0 0 0,0-33 16,0 0-16,-33 0 0,0-33 15,0 33 1,0 0-16,0 0 0,0-66 16,0 0-16,-1-66 0,-32 33 15</inkml:trace>
  <inkml:trace contextRef="#ctx0" brushRef="#br0" timeOffset="91487.36">6317 17595 0,'0'0'0,"33"0"31,-33-33-31,33 33 16,33-33-1,-33 33-15,33 0 16,1-33-16,-1-1 15,0 1-15,0 0 0,0-33 16,0 33-16</inkml:trace>
  <inkml:trace contextRef="#ctx0" brushRef="#br0" timeOffset="91800.5">7144 16768 0,'-99'-66'15,"65"33"-15,-32-33 16,66 33 0,0 66 15,0 0-15,33 33-16,-33 0 15,67 0-15,-34 33 0,-33 1 16,33-34-16,0 0 15,-33 0-15,33 0 0,-33 0 16,33-33-16,-33 33 0,33-32 16,-33-1-16,33-33 15,-33 33-15,33-33 16,-33-33 0</inkml:trace>
  <inkml:trace contextRef="#ctx0" brushRef="#br0" timeOffset="92856.43">7640 16801 0,'-33'-66'0,"-33"33"31,33 0-31,-1 33 16,1 0-16,0 33 16,33 0-1,-33-33-15,33 66 16,-33-33-16,33 0 0,0 33 16,0-33-16,0 34 15,0-1-15,0-33 0,0 0 16,33 33-16,0-33 15,0 0-15,0-33 16,1 0-16,-1 0 0,0 33 16,0-33-16,0 0 0,-33-33 15,33 33 1,-33-33-16,33 0 0,0-33 16,-33 33-16,33-33 0,-33 33 15,0-1-15,-33 1 16,33 0-16,0 0 15,-33 0-15,33 0 16,-33 33 0,33 33 31,33 33-32,-33-33-15,33 0 0,-33 34 16,33-34-16,0 0 15,33 0-15,-33 0 0,0-33 16,-33 33-16,34-33 0,-34-33 47,0 0-31,0 0-16,33-33 0,-33-1 15,0 1 1,0-33-16,0 33 0,0 0 15,-33 0-15,33 0 0,-34 32 16,34 1 0,34 33 31,-1 33-47,0-33 15,0 0-15,0 0 0,0 34 16,0-34-16,33 33 15,-33 0-15,33 0 0,-33 33 16,1-33-16,-1 0 16,-33 0-16,0 33 15,33-33-15,-33 0 0,0 0 16,0 1-16,0-1 16,-33-33-1,0 0 1,-1 0-1,34-33 1,-33 33-16,33-34 0,0 1 16,0 0-16,0 0 15,33 33 17,1 0-17,-1 0 16</inkml:trace>
  <inkml:trace contextRef="#ctx0" brushRef="#br0" timeOffset="93440.85">8467 15941 0,'0'-33'0,"0"66"0,0-99 0,-33 33 16,0 33 0,33-33-16,0 66 31,33-33-31,-33 33 0,0 0 16,33 33-16,0 0 0,0 1 15,0-1-15,0 33 16,0 0-16,-33-33 0,33 33 15,0 1-15,-33-1 16,33-33-16,0 33 16,-33-66-16,0 0 0,33 0 15,-33-66 17,0 0-17,0 0-15,0 0 16,-33-33-16,33 0 15,0 0-15,-33 0 0,33-1 16,0 1-16,33 33 0,-33 0 16,33-33-16,0 66 15,-33-33-15,34 33 0,-1 0 16,0 0-16,0 0 0,0 0 16,0 33-16,0 0 0,0 33 15,-33-33-15,33 33 16,0 1-16,-33-34 0,0 33 15,33-33 1,-33 33-16,33-33 0,-33 0 16,0 0-16,0-66 47,0 0-32,0-33-15</inkml:trace>
  <inkml:trace contextRef="#ctx0" brushRef="#br0" timeOffset="93931.12">9624 16173 0,'-33'0'16,"33"33"15,33-33-31,-33 33 16,33-33-16,0 0 15,-33-33 48,0 0-48,-33 0-15,33 0 16,-33 33-16,0-34 16,0 34-16,0 0 0,0 34 15,0-1 1,0 0-16,33 0 16,0 0-16,-33 33 0,33-33 15,0 33-15,0-33 0,0 33 16,0-33-16,33 34 0,-33-34 15,33 0-15,0-33 16,0 33-16,0 0 0,0-33 16,33 0-16,0 0 15,-32-33-15,32 0 16,0-33-16,0 33 0,-33-34 16,33 34-16,-33 0 0</inkml:trace>
  <inkml:trace contextRef="#ctx0" brushRef="#br0" timeOffset="94495.86">10319 16073 0,'-66'-66'0,"33"33"31,-1 0-31,1 0 16,0 33-1,0 33 17,0 0-17,0 33-15,33-33 16,-33 34-16,33-34 0,-33 33 16,33 0-16,0-33 0,0 0 15,33 33-15,-33-33 16,33-33-16,0 33 0,0-33 15,0 33-15,0-33 0,0 34 16,1-34-16,-1-34 16,-33 1-1,33 33-15,-33-33 0,0 0 16,33 0-16,-33 0 16,0-33-16,33 33 0,-33 0 15,0 0-15,-33 0 0,33 0 16,0 0-16,-33 33 15,0 0 1,33 33 31,0 0-47,0 33 16,33-33-16,-33 0 15,33 33-15,0-33 0,0 0 16,0 0-16,0 0 15,0-33-15,0 0 16,0 0-16,-33-33 16</inkml:trace>
  <inkml:trace contextRef="#ctx0" brushRef="#br0" timeOffset="94846.69">10616 15974 0,'0'-132'16,"0"264"-16,-33-264 0,33 165 47,0 0-47,0 0 15,0 0-15,33 33 0,-33 1 16,33-1-16,1 0 0,-1-33 16,-33 33-16,33-33 15,-33 0-15,0 0 0,0 0 16,0-66-1,0 0 17,-33 0-32,0-33 0,-1 33 15,1-33-15,33 0 16,0 33-16,0-34 0,0 34 16,0-33-16,0 33 0,33 0 15,1 0 1,-1 33-16,0-33 0,0 33 15,0 0-15</inkml:trace>
  <inkml:trace contextRef="#ctx0" brushRef="#br0" timeOffset="95960.49">11278 15743 0,'0'-33'0,"0"0"31,0-1-15,-33 34-1,0 0 1,0 0-16,0 0 16,-1 0-1,1 0-15,0 34 16,0-1-16,33 33 15,-33-33-15,33 33 0,0 0 16,0-33-16,0 0 16,33 33-16,-33-32 0,33-1 15,0 0-15,-33 0 16,33-33-16,1 0 16,-1 0 15,-33-33-16,33 0-15,-33 0 0,33-1 16,-33-32-16,0 0 0,33 33 16,-33-33-16,-33 0 15,33 0-15,-33-1 0,0 1 16,33-33-16,-33 0 0,-1 33 16,34 0-16,0-1 15,-33 34-15,33 0 0,0 66 63,0 0-63,0 1 0,0 32 15,0 33-15,33-33 16,-33 0-16,34 0 0,-1 34 16,-33-34-16,33-33 0,0 33 15,0 0-15,0-33 0,-33 0 16,33 0-16,-33 0 15,33-33-15,-33-33 63,0 0-47,0 0-16,0 0 0,0-33 15,0 33-15,0-33 0,0 33 16,0-34-16,-33 1 15,33 33-15,-33-33 0,33 0 16,-33 33-16,33-33 0,0 33 16,0 0-16,0 66 62,33 0-46,0 0-16,0 0 15,33 0-15,0 0 0,-33 0 16,34 0-16,-1 0 16,-33-33-16,0 33 0,0 0 15,-33 0-15,33-33 16,-33 34 0,0-1-16,0 0 15,-33 0-15,0 33 16,0-33-16,-33 0 15,33 0-15,0-33 0,33 33 16,0-66 0,0 0 15,0 0 0,0 66-15,0 0-16,0 0 0</inkml:trace>
  <inkml:trace contextRef="#ctx0" brushRef="#br0" timeOffset="96970.06">3407 19513 0,'0'-33'0,"0"0"31,0 66 32,0 33-63,0 0 16,0 33-16,66-32 15,-33-1-15,33 0 0,0-33 16,0 33-16,0-33 0,34 0 15,-1 0-15,0 0 0,0-33 16,33 0-16,-32 0 16,-1-33-16,0 0 0,0 0 15,-66 33-15,0-33 0,1 33 16,-34-33-16,0 0 47</inkml:trace>
  <inkml:trace contextRef="#ctx0" brushRef="#br0" timeOffset="97325.76">4729 19745 0,'-33'0'31,"66"0"32,0 0-63,1 33 16,-1-33-16,0 33 0,0-33 15,0 0-15,-33 33 31,0 0-15,0 0-16,0 33 16,0 0-16,0 33 0,-33-32 15,33-1-15,-33 0 0,33 0 16,0-33-16,0 0 16,0 0-16,33-33 15,0 0-15,-33-33 16</inkml:trace>
  <inkml:trace contextRef="#ctx0" brushRef="#br0" timeOffset="97943.22">5589 19182 0,'0'0'0,"33"-33"0,-66-33 31,33 99-16,0 0 17,0 33-17,0 1-15,33-1 0,-33 33 16,33 0 0,1 33-16,-34-32 0,33-1 15,-33 0-15,0-66 0,0 33 16,33-33-16,-33 0 15,33-33 17,-33-33-17,-33-33-15,33 33 16,0-66-16,-33 33 0,33 0 16,0-34-1,0-32-15,0 33 0,0 0 16,0-1-16,0 34 0,0-33 15,0 33-15,0 33 0,33-33 16,-33 33 0,33 33-16,0 0 15,0 33 1,0 0-16,0 0 16,0 33-16,0 0 0,0 0 15,0 34-15,0-34 0,34 33 16,-34 0-1,0 0-15,33 1 0,-33-1 16,-33-33-16,33-33 16,-33 0-16,0 0 15,0-99 32,0 0-47</inkml:trace>
  <inkml:trace contextRef="#ctx0" brushRef="#br0" timeOffset="98708.66">5854 19645 0,'-66'33'0,"132"-66"15,-165 66-15,99-66 16,33 33-1,0 0 1,33-33 0,33 33-16,33-66 15,-32 33-15,-1 0 16,-33-33-16,0 0 0,0 33 16,-33 0-16,1 33 15,-34-34 1,0 68 62,0 32-62,33 0-16,33 33 15,-33 0-15,33 0 16,0 1-16,-33-1 0,0-33 15,0 0-15,0-33 0,-33 33 16,33-33-16,-33 1 16,34-1-16,-34-66 47,-34-1-47,34-32 15,-33 0-15,0 0 0,0-33 16,0 33-1,0-34-15,0 1 0,0-33 16,33 66-16,0-33 0,-33 32 16,33 34-16,0 0 15,0 0-15,0 0 16,0 0 0,33 33-16,-33-33 15,33 33-15,33-33 0,-33 33 16,0-33-16,33 33 0,-32 0 15,-1 0-15,-33 33 0,33 0 16,0 33-16,-33 0 16,0 0-16,0 1 0,-33 32 15,0-33-15,0 0 16,-1 0-16,-32-33 16,33-33-16,0 0 0,0 0 15,33-33-15,-33 0 16,33-33-16</inkml:trace>
  <inkml:trace contextRef="#ctx0" brushRef="#br0" timeOffset="99320.84">7276 18852 0,'33'0'0,"-33"0"31,0 33 16,0 33-47,0 0 0,33 33 15,0 0-15,-33 1 16,33-34-16,0 33 16,-33 33-16,33 1 0,1-1 15,-34-33-15,33-33 16,-33 33-16,33-66 0,-33 34 15,0-34-15,33-33 0,-33-33 47,0 0-47,-33-34 16,33 1-16,-33-33 0,0-33 16,-1-1-1,-32 1-15,33 0 0,0 0 16,33 32-16,-33 1 15,33 33-15,0 0 0,0 33 16,33-33-16,-33-1 0,33 1 16,-33 33-16,33-33 0,0 33 15,34 0-15,-34 0 16,0 33-16,0-33 0,0 33 16,0 0-16,0 0 0,0 33 15,0 0-15,-33 33 16,33-33-16,-33 33 0,0 0 15,0 1-15,0-1 0,0-33 16,0 33-16,-33 0 16,0-33-16,0 0 0,0 0 15,0-33-15,0 0 0,-33 0 16,33 0-16,-1 0 16,1 0-16,0 0 0,0-33 15,0 33-15,0-33 0</inkml:trace>
  <inkml:trace contextRef="#ctx0" brushRef="#br0" timeOffset="123474.79">2811 22787 0,'-33'-33'16,"33"0"-16,0 0 31,0 66 32,0 0-48,33 33-15,-33 34 16,66-1-16,-33 33 16,0-33-16,1 34 0,-1-67 15,-33 33-15,33-33 16,-33 0-16,0 0 0,0-33 16,0 0-16,0 1 0,33-34 93,0 0-77,0 0-16,0 0 0,66 0 16,-33-34-16,34 34 0,-1-33 15,0 0-15,0-33 16,0 33-16,-32 0 0,-34 33 15,0-33-15</inkml:trace>
  <inkml:trace contextRef="#ctx0" brushRef="#br0" timeOffset="123787.49">4035 23118 0,'0'-66'16,"-33"33"-16,33 66 78,0 33-78,0 0 16,0 0-16,33 0 0,0 1 15,-33-1-15,33-33 16,-33 0-16,33 0 0,-33 0 16,0-66 15</inkml:trace>
  <inkml:trace contextRef="#ctx0" brushRef="#br0" timeOffset="123946.02">3969 22787 0,'0'0'16,"-33"-33"-16,0-33 16,0 33-16,-1 33 0,34-33 15,-33 33-15,66 0 32,1 0-32,-1 0 15,0-33-15,0 33 0</inkml:trace>
  <inkml:trace contextRef="#ctx0" brushRef="#br0" timeOffset="124575.72">4630 22457 0,'-66'66'0,"33"-99"31,33 66-15,-33-33-16,33 33 0,-33 0 15,33 0-15,-33 0 0,33 33 16,-33-33-16,0 33 16,33-33-16,0 0 0,0 1 15,0-1 1,0-66-1,33 33 1,-33-34 0,33 1-16,0 33 15,0-33-15,0 0 0,0 0 16,0 33-16,0 0 16,0 0-1,-33 33 1,33-33-16,0 33 0,0 0 15,-33 0-15,34 1 16,-1 32-16,0-33 0,-33 0 16,0 33-16,0-33 0,0 0 15,-33-33-15,0 33 16,-1-33-16,-32 0 16,33 0-16,0 0 0,0 0 15,0-33-15,33 0 16,0 0-1,33 33 17,0 0-17,0 0-15,0 0 0,0 33 16,0-33-16,1 33 0,-1 0 16,-33-66 15</inkml:trace>
  <inkml:trace contextRef="#ctx0" brushRef="#br0" timeOffset="124920.18">4994 21993 0,'-33'-132'0,"0"99"31,33 66-31,0 0 16,0 0 0,0 0-16,0 34 0,33-1 15,0 33-15,0 33 16,0-33-16,33 1 16,-33-1-16,0 0 0,1-33 15,-1 0-15,0 1 0,0-34 16,-33 0-16,33 0 15,-33 0-15,33 0 0,-33-66 47,0 0-31,0 0-16,-33 33 0,0-33 16</inkml:trace>
  <inkml:trace contextRef="#ctx0" brushRef="#br0" timeOffset="125112.07">4928 22754 0,'0'0'0,"0"-33"16,33 0-1,66 0-15,0-33 16,67-33-1,32-34-15,1 1 0,32-33 16</inkml:trace>
  <inkml:trace contextRef="#ctx0" brushRef="#br0" timeOffset="126156.93">6813 21398 0,'-33'33'16,"33"0"30,0 0-46,0 0 16,0 67-16,-33-34 0,33 0 16,0 0-16,-33-33 0,33 0 15,0 0-15,-33 0 16,33 0-16,0 1 0,0-1 16,0-66-1,0-1 16,0 1-15,0 0 0,0 0-16,33 33 15,-33-33-15,66 33 0,-33 0 16,0 0-16,0 0 16,33 0-16,-33 33 0,0-33 15,34 66-15,-34 1 0,0 32 16,0 0-16,-33 33 15,0-32-15,0-1 16,0 0-16,0-66 0,-33-33 16,33 33-16,-33-33 15,0-33-15,0 33 0,-34-33 16,34 0-16,0-33 0,0 33 16,0 0-1,33-34-15,0 34 0,0 0 16,0-33-16,0 33 0,33 0 15,0 33-15,0 0 16,0 0-16,0 0 16,1 0-16,-1 33 0,33-33 15,0 33-15,0 0 0,0 0 16,0 0 0,-33 0-16,34 1 0,-34-34 15,0 0-15,-33-34 94,0 1-78,-33-66-16,33 33 15,-33-33-15,-1 33 0,34-1 16,-33-32-16,0 33 0,0 0 15,33 33-15,-33-33 16,0 0-16,33 33 0,-33 33 16,33-34-16,33 68 15,-33-1 1,0 33-16</inkml:trace>
  <inkml:trace contextRef="#ctx0" brushRef="#br0" timeOffset="126558.77">7871 22754 0,'0'99'0,"0"-198"0,0 231 16,0-98-16,0-1 0,0 0 15,0 33-15,0-33 0,0 0 16,0 0-16,0 0 15,0 0-15,0 0 0,0 0 16,0 33-16,0-32 0,0-1 16,-33 33-16,0 0 15,33-33-15,-33 0 0,-33-33 16,33 0-16,0 0 0,0 0 16,-33 0-16,33-33 0,-1 33 15,34-33-15,-33 0 16,33 0-16,0-33 0,0 33 15,33-1-15,1-32 0,-1 33 16,33 0-16,-33 33 16,33 0-16,0-33 0,0 66 15,0-33-15,1 33 0,-1 0 16,0 0-16,0 0 16,0-33-16,0 34 0,-33-34 15</inkml:trace>
  <inkml:trace contextRef="#ctx0" brushRef="#br0" timeOffset="127760.01">7838 21266 0,'33'33'0,"-66"-66"0,33 66 0,-33-33 15,33 33 32,0 0-47,0 0 16,0 0-16,0 0 15,33-33-15,0 0 16,0 0 0,-33-33-16,33 33 15,-33-33-15,34 0 16,-34 0-16,0 0 0,33-33 15,-33 33-15,-33 0 16,-1 33-16,1 0 16,0 0-16,0 0 15,33 33-15,-33-33 0,0 33 16,33 0-16,-33 0 16,33 0-16,0 0 0,0 0 15,0 33-15,0-33 0,0 34 16,33-34-16,-33 0 15,33 0-15,0 0 0,0-33 16,0 33-16,0-33 0,1 0 16,-1 0-16,0 0 15,0-33-15,0 33 16,0-33-16,-33 66 47,0 0-32,0 33-15,0-33 0,0 33 16,33 33-16,-33-32 16,0-1-16,0 0 0,-33-33 15,33 0-15,-33 0 0,33-66 47,0 0-31,0 0-1,33 0-15,-33 0 0,33 0 16,0 33-16,0 0 0,0 0 16,0 0-16,0 0 15,0 0-15,1 0 0,-1 0 16,33 0-16,-33 0 16,0 0-16,0 0 15,0 0-15,-33-33 47,0 0-47,0-1 16,0-32-16,-33 0 0,0 0 15,0 0-15,0 0 0,0 0 16,33-1-16,-33 1 16,0 0-16,-1 33 0,1-33 15,33 33-15,-33 0 0,33 0 16,0 0-1,33 33 17,0-33-32</inkml:trace>
  <inkml:trace contextRef="#ctx0" brushRef="#br0" timeOffset="128379.65">8401 21067 0,'-34'0'0,"1"0"16,-66 0 0,99-33 15,33 33-15,0-33-16,0 33 0,0-33 15,34 0-15,-34 33 16,33-33-16,-33 0 0,0 33 15,0-33-15,0 33 0,0 0 16,-33 33 15,0 33-15,0-33 0,0 0-16,-33 33 0,33-32 15,-33 32-15,33-33 0,0 0 16,0 0-1,0-66 32,33 0-31,0 0 0,0 33-16,0 0 15,0 0 1,0 0-16,1 0 15,-1 0-15,0 0 0,0 33 16,0-33-16,-33 33 16,33 0-16,-33 0 0,0 0 15,0 0-15,0 33 0,0 0 16,-33 1-16,33-34 16,-33 0-16,0 0 0,0-33 15,0 0-15,-1 0 0,1 0 16,0 0-16,0-33 15,33 0-15,-33 0 0,33-1 16,0 1 0,0-33-16,0 33 0</inkml:trace>
  <inkml:trace contextRef="#ctx0" brushRef="#br0" timeOffset="128811.99">9095 21299 0,'33'0'62,"0"0"-46,0 0-16,0 0 31,-33 33 1,0-66-1,0-33-16,0 0-15,0-34 16,-33 34-16,33 0 0,-33 0 16,33 33-16,0 0 0,-33 0 15,33 0 1,-33 33-16,66 33 16,0 0-1</inkml:trace>
  <inkml:trace contextRef="#ctx0" brushRef="#br0" timeOffset="129394.03">9260 21067 0,'0'0'0,"33"34"15,1-34 1,-1 0 0,0 0-16,0 0 15,0 0-15,-33 33 31,0 0-31,0 0 16,33 66-16,-33-33 0,0 33 16,0 1-16,0-1 0,-33 0 15,33 0-15,-33-66 16,33 0-16,33-33 16,-33-33-1,33 33 1,0 0-1,0 0-15,33-33 16,0 0-16,34 0 16,-34 0-16,0 0 0,-33 0 15,0 33-15,0 0 0,0 0 16,-33-33 93,0 0-109,-33-67 0,0 34 16,0-33-16,0 0 0,0 0 16,0-1-16,0 1 15,0 33-15,33 0 16,0 33-16,-33 33 0,33-33 15,0 0 32,33 33-47</inkml:trace>
  <inkml:trace contextRef="#ctx0" brushRef="#br0" timeOffset="130410.07">4101 22523 0,'-132'-33'0,"99"33"0,-67 33 31,67-33-31,33 33 0,-33-33 16,0 0-1,0 0-15,0 0 16,0-33-1,0 33-15,0 0 16,0 0-16,0 0 0,0 0 16,0 0-1,0 0-15,-1 0 16,1 0-16,0-33 16,0 33-16,33-33 15,-33 33-15,0 0 16,0 0-1,99 0 79,0 0-94,34 33 0,32-33 16,33 0-16,-33 33 15,67-33-15,-34 0 0,34-33 16,-1 33-16,34 0 0,-1 0 16,67-33-1,33-1-15,32 34 16,1-33-16,-66 33 0,-34 0 16,-32 0-1,-1 33-15,-32-33 0,32 34 16,-32-34-16,32 0 0,-65 0 15,32 0-15,-33 0 16,34 0-16,32-34 16,-32 1-16,-1 33 15,1-33-15,-67 0 0,0 33 16,-32 0-16,-34 0 16,0 0-16,0 0 0,-33 0 15,33-33-15,-33 33 0,0 0 16,0 0-16,-33 33 47,0 0-32,-33-33 1,0-33-16</inkml:trace>
  <inkml:trace contextRef="#ctx0" brushRef="#br0" timeOffset="130993.15">10253 20340 0,'0'-33'0,"0"66"0,-33-66 16,33 0-16,-34 33 0,1 0 15,0 0-15,-33 33 16,33-33 0,-66 66-16,0-33 15,-1 66-15,-32 0 0,0 1 16,-34-1-16,1 0 16,-33 66-16,-1 1 0,1-1 15,-34 34-15,1-1 0,-1 0 16,1 1-16,-34 32 15,34-32-15,-1-1 16,1-32-16,-1-1 16,-32 0-16,-1 34 15,0-1-15,34 1 0,-1-1 16,34 34-16,-1-34 0,1 1 16,33-34-16,-1 0 0,1-32 15,33-1 1,-34-99-16,34-33 0,33 0 15,0 0-15,32 0 0,34 0 16,0 0-16,66 0 94,0 0-79,1 0-15,-1 0 16,0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6A240-1943-4D79-8983-D2DB0823FACE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BCB21-82C4-4E15-9896-EE4A599F2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1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BCB21-82C4-4E15-9896-EE4A599F22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8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2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2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4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7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9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6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0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7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8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5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customXml" Target="../ink/ink8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customXml" Target="../ink/ink9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customXml" Target="../ink/ink10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customXml" Target="../ink/ink1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92050B0-04B9-4D43-93F9-AB5BA3288607}"/>
              </a:ext>
            </a:extLst>
          </p:cNvPr>
          <p:cNvGrpSpPr/>
          <p:nvPr/>
        </p:nvGrpSpPr>
        <p:grpSpPr>
          <a:xfrm>
            <a:off x="4699000" y="0"/>
            <a:ext cx="7086600" cy="9144000"/>
            <a:chOff x="0" y="0"/>
            <a:chExt cx="7086600" cy="9144000"/>
          </a:xfrm>
        </p:grpSpPr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948FC8FF-6717-4E3D-9E4B-1D3871D1183D}"/>
                </a:ext>
              </a:extLst>
            </p:cNvPr>
            <p:cNvSpPr/>
            <p:nvPr/>
          </p:nvSpPr>
          <p:spPr>
            <a:xfrm>
              <a:off x="0" y="0"/>
              <a:ext cx="6858000" cy="9144000"/>
            </a:xfrm>
            <a:prstGeom prst="frame">
              <a:avLst>
                <a:gd name="adj1" fmla="val 143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C64CA0-99BA-4D9F-AE7B-0FBE9BA7DAFB}"/>
                </a:ext>
              </a:extLst>
            </p:cNvPr>
            <p:cNvSpPr txBox="1"/>
            <p:nvPr/>
          </p:nvSpPr>
          <p:spPr>
            <a:xfrm>
              <a:off x="495300" y="685800"/>
              <a:ext cx="29337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rgbClr val="FFC000"/>
                  </a:solidFill>
                </a:rPr>
                <a:t>G</a:t>
              </a:r>
              <a:r>
                <a:rPr lang="en-US" sz="6000" b="1" dirty="0">
                  <a:solidFill>
                    <a:schemeClr val="accent4"/>
                  </a:solidFill>
                </a:rPr>
                <a:t>RE</a:t>
              </a:r>
              <a:r>
                <a:rPr lang="en-US" sz="6000" b="1" dirty="0">
                  <a:solidFill>
                    <a:srgbClr val="FFC000"/>
                  </a:solidFill>
                </a:rPr>
                <a:t> </a:t>
              </a:r>
              <a:r>
                <a:rPr lang="en-US" sz="6000" b="1" dirty="0">
                  <a:solidFill>
                    <a:schemeClr val="bg1"/>
                  </a:solidFill>
                </a:rPr>
                <a:t>Q/A SESSION 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997D199-D153-41EE-BE22-022B28820DA6}"/>
                </a:ext>
              </a:extLst>
            </p:cNvPr>
            <p:cNvCxnSpPr/>
            <p:nvPr/>
          </p:nvCxnSpPr>
          <p:spPr>
            <a:xfrm>
              <a:off x="571500" y="3657600"/>
              <a:ext cx="285750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E8F1ED-F9E2-4B53-9FA6-CC878E704FB3}"/>
                </a:ext>
              </a:extLst>
            </p:cNvPr>
            <p:cNvSpPr txBox="1"/>
            <p:nvPr/>
          </p:nvSpPr>
          <p:spPr>
            <a:xfrm>
              <a:off x="533400" y="3886200"/>
              <a:ext cx="65532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Hosted by: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Tahsina Alam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Lecturer, CEE,IUT</a:t>
              </a:r>
            </a:p>
            <a:p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Score: </a:t>
              </a:r>
              <a:r>
                <a:rPr lang="en-US" sz="2800" b="1" dirty="0">
                  <a:solidFill>
                    <a:srgbClr val="FFC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332</a:t>
              </a:r>
              <a:r>
                <a:rPr lang="en-US" sz="24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/340 </a:t>
              </a:r>
              <a:r>
                <a:rPr lang="en-US" sz="24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(V164, Q168, AWA 3.5)</a:t>
              </a:r>
              <a:endPara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Graphic 14" descr="Flip calendar">
              <a:extLst>
                <a:ext uri="{FF2B5EF4-FFF2-40B4-BE49-F238E27FC236}">
                  <a16:creationId xmlns:a16="http://schemas.microsoft.com/office/drawing/2014/main" id="{9CFA9B4A-69C1-4EC1-AAEA-0C0EC790C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1500" y="6248400"/>
              <a:ext cx="647700" cy="6477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6A98CE-A80C-497E-AC30-1FC7B70988C0}"/>
                </a:ext>
              </a:extLst>
            </p:cNvPr>
            <p:cNvSpPr txBox="1"/>
            <p:nvPr/>
          </p:nvSpPr>
          <p:spPr>
            <a:xfrm>
              <a:off x="1181100" y="6400800"/>
              <a:ext cx="2095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16 July, 2021</a:t>
              </a:r>
            </a:p>
          </p:txBody>
        </p:sp>
        <p:pic>
          <p:nvPicPr>
            <p:cNvPr id="20" name="Graphic 19" descr="Watch">
              <a:extLst>
                <a:ext uri="{FF2B5EF4-FFF2-40B4-BE49-F238E27FC236}">
                  <a16:creationId xmlns:a16="http://schemas.microsoft.com/office/drawing/2014/main" id="{F9825E20-8EDF-4E26-8CB1-904F3C0B3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9100" y="7048500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E34706-F2AE-4E6C-8F80-7EA48D8824F1}"/>
                </a:ext>
              </a:extLst>
            </p:cNvPr>
            <p:cNvSpPr txBox="1"/>
            <p:nvPr/>
          </p:nvSpPr>
          <p:spPr>
            <a:xfrm>
              <a:off x="1181100" y="7315200"/>
              <a:ext cx="2400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5.30- 7.00 pm</a:t>
              </a:r>
            </a:p>
          </p:txBody>
        </p:sp>
        <p:pic>
          <p:nvPicPr>
            <p:cNvPr id="23" name="Graphic 22" descr="Computer">
              <a:extLst>
                <a:ext uri="{FF2B5EF4-FFF2-40B4-BE49-F238E27FC236}">
                  <a16:creationId xmlns:a16="http://schemas.microsoft.com/office/drawing/2014/main" id="{35019BB7-CB5C-4ED1-BA13-505152E0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0500" y="8039100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8D8351-E4AF-4E15-BB75-D833DEC4D3EA}"/>
                </a:ext>
              </a:extLst>
            </p:cNvPr>
            <p:cNvSpPr txBox="1"/>
            <p:nvPr/>
          </p:nvSpPr>
          <p:spPr>
            <a:xfrm>
              <a:off x="1181100" y="8229600"/>
              <a:ext cx="2400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Zoom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B010E9-9C58-4200-BFEB-021E823F1F4A}"/>
                </a:ext>
              </a:extLst>
            </p:cNvPr>
            <p:cNvCxnSpPr>
              <a:cxnSpLocks/>
            </p:cNvCxnSpPr>
            <p:nvPr/>
          </p:nvCxnSpPr>
          <p:spPr>
            <a:xfrm>
              <a:off x="571500" y="5829300"/>
              <a:ext cx="579120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01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FA798A0-CB2F-4432-9644-57BEDA7AED7E}"/>
              </a:ext>
            </a:extLst>
          </p:cNvPr>
          <p:cNvSpPr txBox="1"/>
          <p:nvPr/>
        </p:nvSpPr>
        <p:spPr>
          <a:xfrm>
            <a:off x="203200" y="266700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Strategies followed: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047D1F-3B8B-41FA-8437-78C8D676E5EF}"/>
              </a:ext>
            </a:extLst>
          </p:cNvPr>
          <p:cNvCxnSpPr>
            <a:cxnSpLocks/>
          </p:cNvCxnSpPr>
          <p:nvPr/>
        </p:nvCxnSpPr>
        <p:spPr>
          <a:xfrm>
            <a:off x="273726" y="1065990"/>
            <a:ext cx="159822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D17A0B8-8008-4664-ADD4-D7D10D0E1635}"/>
              </a:ext>
            </a:extLst>
          </p:cNvPr>
          <p:cNvGrpSpPr/>
          <p:nvPr/>
        </p:nvGrpSpPr>
        <p:grpSpPr>
          <a:xfrm>
            <a:off x="279400" y="1355840"/>
            <a:ext cx="2514600" cy="3190220"/>
            <a:chOff x="1422400" y="3200400"/>
            <a:chExt cx="2514600" cy="3190220"/>
          </a:xfrm>
        </p:grpSpPr>
        <p:pic>
          <p:nvPicPr>
            <p:cNvPr id="8" name="Graphic 7" descr="Newspaper">
              <a:extLst>
                <a:ext uri="{FF2B5EF4-FFF2-40B4-BE49-F238E27FC236}">
                  <a16:creationId xmlns:a16="http://schemas.microsoft.com/office/drawing/2014/main" id="{084949EB-8CFA-493B-8790-878D45D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93900" y="3200400"/>
              <a:ext cx="1562100" cy="15621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6E336A-1ACD-46B4-9E13-83E0445BD218}"/>
                </a:ext>
              </a:extLst>
            </p:cNvPr>
            <p:cNvSpPr txBox="1"/>
            <p:nvPr/>
          </p:nvSpPr>
          <p:spPr>
            <a:xfrm>
              <a:off x="1536700" y="4991100"/>
              <a:ext cx="2400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u="sng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Reading Habit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9EC545-6BCF-4E4C-B81E-A4C6863034A0}"/>
                </a:ext>
              </a:extLst>
            </p:cNvPr>
            <p:cNvSpPr txBox="1"/>
            <p:nvPr/>
          </p:nvSpPr>
          <p:spPr>
            <a:xfrm>
              <a:off x="1422400" y="5867400"/>
              <a:ext cx="2400300" cy="52322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aidaily.com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B9219C6-DD44-4FB5-82DD-A5DC502D0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360" y="1371600"/>
            <a:ext cx="12357640" cy="75778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FEDC9B-C5A1-486E-B165-C7B13D59E826}"/>
                  </a:ext>
                </a:extLst>
              </p14:cNvPr>
              <p14:cNvContentPartPr/>
              <p14:nvPr/>
            </p14:nvContentPartPr>
            <p14:xfrm>
              <a:off x="202320" y="4036320"/>
              <a:ext cx="6144120" cy="4965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FEDC9B-C5A1-486E-B165-C7B13D59E8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960" y="4026960"/>
                <a:ext cx="6162840" cy="49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88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FA798A0-CB2F-4432-9644-57BEDA7AED7E}"/>
              </a:ext>
            </a:extLst>
          </p:cNvPr>
          <p:cNvSpPr txBox="1"/>
          <p:nvPr/>
        </p:nvSpPr>
        <p:spPr>
          <a:xfrm>
            <a:off x="203200" y="266700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Strategies followed: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047D1F-3B8B-41FA-8437-78C8D676E5EF}"/>
              </a:ext>
            </a:extLst>
          </p:cNvPr>
          <p:cNvCxnSpPr>
            <a:cxnSpLocks/>
          </p:cNvCxnSpPr>
          <p:nvPr/>
        </p:nvCxnSpPr>
        <p:spPr>
          <a:xfrm>
            <a:off x="273726" y="1065990"/>
            <a:ext cx="159822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F6C8F4D-2353-4160-A267-A5F3DD7A2056}"/>
              </a:ext>
            </a:extLst>
          </p:cNvPr>
          <p:cNvGrpSpPr/>
          <p:nvPr/>
        </p:nvGrpSpPr>
        <p:grpSpPr>
          <a:xfrm>
            <a:off x="393700" y="1257300"/>
            <a:ext cx="2743200" cy="3114020"/>
            <a:chOff x="4699000" y="3276600"/>
            <a:chExt cx="2743200" cy="3114020"/>
          </a:xfrm>
        </p:grpSpPr>
        <p:pic>
          <p:nvPicPr>
            <p:cNvPr id="11" name="Graphic 10" descr="Speech">
              <a:extLst>
                <a:ext uri="{FF2B5EF4-FFF2-40B4-BE49-F238E27FC236}">
                  <a16:creationId xmlns:a16="http://schemas.microsoft.com/office/drawing/2014/main" id="{B90EDADC-453A-4F6E-B513-0BD90D733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46700" y="3276600"/>
              <a:ext cx="1562100" cy="15621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06A5D9-DA1B-4A10-AA8B-16AABC9F9538}"/>
                </a:ext>
              </a:extLst>
            </p:cNvPr>
            <p:cNvSpPr txBox="1"/>
            <p:nvPr/>
          </p:nvSpPr>
          <p:spPr>
            <a:xfrm>
              <a:off x="4699000" y="5867400"/>
              <a:ext cx="2743200" cy="52322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Vocabulary.com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450CDA-BCAA-4EF3-9ECB-2684100C084D}"/>
                </a:ext>
              </a:extLst>
            </p:cNvPr>
            <p:cNvSpPr txBox="1"/>
            <p:nvPr/>
          </p:nvSpPr>
          <p:spPr>
            <a:xfrm>
              <a:off x="4813300" y="5029200"/>
              <a:ext cx="2628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u="sng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Vocabulary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1D0F4C4-6F1C-412C-ACCD-149EC07D5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0" y="1562100"/>
            <a:ext cx="11792554" cy="6591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FA232E-6B72-47F4-B39F-BA7F7D103B4F}"/>
                  </a:ext>
                </a:extLst>
              </p14:cNvPr>
              <p14:cNvContentPartPr/>
              <p14:nvPr/>
            </p14:nvContentPartPr>
            <p14:xfrm>
              <a:off x="0" y="3607560"/>
              <a:ext cx="12394800" cy="552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FA232E-6B72-47F4-B39F-BA7F7D103B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360" y="3598200"/>
                <a:ext cx="1241352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530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FA798A0-CB2F-4432-9644-57BEDA7AED7E}"/>
              </a:ext>
            </a:extLst>
          </p:cNvPr>
          <p:cNvSpPr txBox="1"/>
          <p:nvPr/>
        </p:nvSpPr>
        <p:spPr>
          <a:xfrm>
            <a:off x="203200" y="266700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Strategies followed: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047D1F-3B8B-41FA-8437-78C8D676E5EF}"/>
              </a:ext>
            </a:extLst>
          </p:cNvPr>
          <p:cNvCxnSpPr>
            <a:cxnSpLocks/>
          </p:cNvCxnSpPr>
          <p:nvPr/>
        </p:nvCxnSpPr>
        <p:spPr>
          <a:xfrm>
            <a:off x="273726" y="1065990"/>
            <a:ext cx="159822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A4B9212-0D7B-4ABA-824F-A5C638847217}"/>
              </a:ext>
            </a:extLst>
          </p:cNvPr>
          <p:cNvGrpSpPr/>
          <p:nvPr/>
        </p:nvGrpSpPr>
        <p:grpSpPr>
          <a:xfrm>
            <a:off x="12890500" y="1600200"/>
            <a:ext cx="3048000" cy="3228320"/>
            <a:chOff x="8585200" y="3162300"/>
            <a:chExt cx="3048000" cy="3228320"/>
          </a:xfrm>
        </p:grpSpPr>
        <p:pic>
          <p:nvPicPr>
            <p:cNvPr id="16" name="Graphic 15" descr="Pencil">
              <a:extLst>
                <a:ext uri="{FF2B5EF4-FFF2-40B4-BE49-F238E27FC236}">
                  <a16:creationId xmlns:a16="http://schemas.microsoft.com/office/drawing/2014/main" id="{3E2788AE-6B33-4DF5-8126-DE2990E01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00" y="3162300"/>
              <a:ext cx="1562100" cy="15621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4245F79-71EB-4E07-97D9-4C39871865BA}"/>
                </a:ext>
              </a:extLst>
            </p:cNvPr>
            <p:cNvSpPr txBox="1"/>
            <p:nvPr/>
          </p:nvSpPr>
          <p:spPr>
            <a:xfrm>
              <a:off x="8585200" y="5867400"/>
              <a:ext cx="3048000" cy="52322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GregMat</a:t>
              </a:r>
              <a:endPara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8CE76B5-7282-4697-8F3C-8DDF6F0F2403}"/>
                </a:ext>
              </a:extLst>
            </p:cNvPr>
            <p:cNvSpPr txBox="1"/>
            <p:nvPr/>
          </p:nvSpPr>
          <p:spPr>
            <a:xfrm>
              <a:off x="8890000" y="5029200"/>
              <a:ext cx="2400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u="sng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Verbal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C76DB06-49F8-4FC0-B43F-6C9E6F6D8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" y="1943099"/>
            <a:ext cx="11163300" cy="69005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C5486D-445D-478F-9741-0C9760156EBB}"/>
                  </a:ext>
                </a:extLst>
              </p14:cNvPr>
              <p14:cNvContentPartPr/>
              <p14:nvPr/>
            </p14:nvContentPartPr>
            <p14:xfrm>
              <a:off x="11525400" y="976320"/>
              <a:ext cx="4643640" cy="7810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C5486D-445D-478F-9741-0C9760156E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16040" y="966960"/>
                <a:ext cx="4662360" cy="78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39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FA798A0-CB2F-4432-9644-57BEDA7AED7E}"/>
              </a:ext>
            </a:extLst>
          </p:cNvPr>
          <p:cNvSpPr txBox="1"/>
          <p:nvPr/>
        </p:nvSpPr>
        <p:spPr>
          <a:xfrm>
            <a:off x="203200" y="266700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Strategies followed: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047D1F-3B8B-41FA-8437-78C8D676E5EF}"/>
              </a:ext>
            </a:extLst>
          </p:cNvPr>
          <p:cNvCxnSpPr>
            <a:cxnSpLocks/>
          </p:cNvCxnSpPr>
          <p:nvPr/>
        </p:nvCxnSpPr>
        <p:spPr>
          <a:xfrm>
            <a:off x="273726" y="1065990"/>
            <a:ext cx="159822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A4B9212-0D7B-4ABA-824F-A5C638847217}"/>
              </a:ext>
            </a:extLst>
          </p:cNvPr>
          <p:cNvGrpSpPr/>
          <p:nvPr/>
        </p:nvGrpSpPr>
        <p:grpSpPr>
          <a:xfrm>
            <a:off x="12890500" y="1600200"/>
            <a:ext cx="3048000" cy="3228320"/>
            <a:chOff x="8585200" y="3162300"/>
            <a:chExt cx="3048000" cy="3228320"/>
          </a:xfrm>
        </p:grpSpPr>
        <p:pic>
          <p:nvPicPr>
            <p:cNvPr id="16" name="Graphic 15" descr="Pencil">
              <a:extLst>
                <a:ext uri="{FF2B5EF4-FFF2-40B4-BE49-F238E27FC236}">
                  <a16:creationId xmlns:a16="http://schemas.microsoft.com/office/drawing/2014/main" id="{3E2788AE-6B33-4DF5-8126-DE2990E01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00" y="3162300"/>
              <a:ext cx="1562100" cy="15621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4245F79-71EB-4E07-97D9-4C39871865BA}"/>
                </a:ext>
              </a:extLst>
            </p:cNvPr>
            <p:cNvSpPr txBox="1"/>
            <p:nvPr/>
          </p:nvSpPr>
          <p:spPr>
            <a:xfrm>
              <a:off x="8585200" y="5867400"/>
              <a:ext cx="3048000" cy="52322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GregMat</a:t>
              </a:r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/</a:t>
              </a:r>
              <a:r>
                <a:rPr lang="en-US" sz="2800" dirty="0" err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Magoosh</a:t>
              </a:r>
              <a:endPara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8CE76B5-7282-4697-8F3C-8DDF6F0F2403}"/>
                </a:ext>
              </a:extLst>
            </p:cNvPr>
            <p:cNvSpPr txBox="1"/>
            <p:nvPr/>
          </p:nvSpPr>
          <p:spPr>
            <a:xfrm>
              <a:off x="8928100" y="5029200"/>
              <a:ext cx="2400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u="sng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AWA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C76DB06-49F8-4FC0-B43F-6C9E6F6D8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" y="1943099"/>
            <a:ext cx="11163300" cy="6900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EE8F6E-A77C-4986-93D6-E697112B6B2D}"/>
              </a:ext>
            </a:extLst>
          </p:cNvPr>
          <p:cNvSpPr txBox="1"/>
          <p:nvPr/>
        </p:nvSpPr>
        <p:spPr>
          <a:xfrm>
            <a:off x="13195300" y="5486400"/>
            <a:ext cx="240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Typing Rate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28EE12-D574-402E-8897-892A3A03D978}"/>
                  </a:ext>
                </a:extLst>
              </p14:cNvPr>
              <p14:cNvContentPartPr/>
              <p14:nvPr/>
            </p14:nvContentPartPr>
            <p14:xfrm>
              <a:off x="916920" y="4381560"/>
              <a:ext cx="15311520" cy="442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28EE12-D574-402E-8897-892A3A03D9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7560" y="4372200"/>
                <a:ext cx="15330240" cy="44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139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FA798A0-CB2F-4432-9644-57BEDA7AED7E}"/>
              </a:ext>
            </a:extLst>
          </p:cNvPr>
          <p:cNvSpPr txBox="1"/>
          <p:nvPr/>
        </p:nvSpPr>
        <p:spPr>
          <a:xfrm>
            <a:off x="203200" y="266700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Mock Tests: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047D1F-3B8B-41FA-8437-78C8D676E5EF}"/>
              </a:ext>
            </a:extLst>
          </p:cNvPr>
          <p:cNvCxnSpPr>
            <a:cxnSpLocks/>
          </p:cNvCxnSpPr>
          <p:nvPr/>
        </p:nvCxnSpPr>
        <p:spPr>
          <a:xfrm>
            <a:off x="273726" y="1065990"/>
            <a:ext cx="159822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09EC545-6BCF-4E4C-B81E-A4C6863034A0}"/>
              </a:ext>
            </a:extLst>
          </p:cNvPr>
          <p:cNvSpPr txBox="1"/>
          <p:nvPr/>
        </p:nvSpPr>
        <p:spPr>
          <a:xfrm>
            <a:off x="203200" y="4724400"/>
            <a:ext cx="5219700" cy="70788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 Online Mock Tests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31ED42-A47E-44E3-A02D-584336E52EF2}"/>
              </a:ext>
            </a:extLst>
          </p:cNvPr>
          <p:cNvGrpSpPr/>
          <p:nvPr/>
        </p:nvGrpSpPr>
        <p:grpSpPr>
          <a:xfrm>
            <a:off x="5918200" y="2895600"/>
            <a:ext cx="5029200" cy="4365486"/>
            <a:chOff x="9080500" y="1752600"/>
            <a:chExt cx="5029200" cy="43654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1AD7D4-DAD5-4DA8-B011-B74B19483F7B}"/>
                </a:ext>
              </a:extLst>
            </p:cNvPr>
            <p:cNvSpPr txBox="1"/>
            <p:nvPr/>
          </p:nvSpPr>
          <p:spPr>
            <a:xfrm>
              <a:off x="9080500" y="1752600"/>
              <a:ext cx="5029200" cy="707886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Powerprep</a:t>
              </a:r>
              <a:r>
                <a:rPr lang="en-US" sz="40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1 and 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7F27D0-BF6B-4129-97D4-869BDEFDCCF5}"/>
                </a:ext>
              </a:extLst>
            </p:cNvPr>
            <p:cNvSpPr txBox="1"/>
            <p:nvPr/>
          </p:nvSpPr>
          <p:spPr>
            <a:xfrm>
              <a:off x="9080500" y="4457700"/>
              <a:ext cx="5029200" cy="707886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Magoosh</a:t>
              </a:r>
              <a:endPara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BC7235-89CF-449B-B4DD-BF766F3B2FE1}"/>
                </a:ext>
              </a:extLst>
            </p:cNvPr>
            <p:cNvSpPr txBox="1"/>
            <p:nvPr/>
          </p:nvSpPr>
          <p:spPr>
            <a:xfrm>
              <a:off x="9080500" y="2667000"/>
              <a:ext cx="5029200" cy="707886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Kaplan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6A9AD6-3EE6-415D-B529-D5146EB1BDFB}"/>
                </a:ext>
              </a:extLst>
            </p:cNvPr>
            <p:cNvSpPr txBox="1"/>
            <p:nvPr/>
          </p:nvSpPr>
          <p:spPr>
            <a:xfrm>
              <a:off x="9080500" y="3581400"/>
              <a:ext cx="5029200" cy="707886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Manhattan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5D633A-803E-4899-99D6-120197DA08F9}"/>
                </a:ext>
              </a:extLst>
            </p:cNvPr>
            <p:cNvSpPr txBox="1"/>
            <p:nvPr/>
          </p:nvSpPr>
          <p:spPr>
            <a:xfrm>
              <a:off x="9080500" y="5410200"/>
              <a:ext cx="5029200" cy="707886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err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Crunchprep</a:t>
              </a:r>
              <a:endPara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19DDE4-B7C4-4B21-A81F-85184DBF12EF}"/>
                  </a:ext>
                </a:extLst>
              </p14:cNvPr>
              <p14:cNvContentPartPr/>
              <p14:nvPr/>
            </p14:nvContentPartPr>
            <p14:xfrm>
              <a:off x="6107760" y="1380960"/>
              <a:ext cx="9025560" cy="6549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19DDE4-B7C4-4B21-A81F-85184DBF12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8400" y="1371600"/>
                <a:ext cx="9044280" cy="65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94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FA798A0-CB2F-4432-9644-57BEDA7AED7E}"/>
              </a:ext>
            </a:extLst>
          </p:cNvPr>
          <p:cNvSpPr txBox="1"/>
          <p:nvPr/>
        </p:nvSpPr>
        <p:spPr>
          <a:xfrm>
            <a:off x="203200" y="266700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Mock Tests: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047D1F-3B8B-41FA-8437-78C8D676E5EF}"/>
              </a:ext>
            </a:extLst>
          </p:cNvPr>
          <p:cNvCxnSpPr>
            <a:cxnSpLocks/>
          </p:cNvCxnSpPr>
          <p:nvPr/>
        </p:nvCxnSpPr>
        <p:spPr>
          <a:xfrm>
            <a:off x="273726" y="1065990"/>
            <a:ext cx="159822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1AD7D4-DAD5-4DA8-B011-B74B19483F7B}"/>
              </a:ext>
            </a:extLst>
          </p:cNvPr>
          <p:cNvSpPr txBox="1"/>
          <p:nvPr/>
        </p:nvSpPr>
        <p:spPr>
          <a:xfrm>
            <a:off x="1384300" y="4179957"/>
            <a:ext cx="5029200" cy="70788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Powerprep</a:t>
            </a:r>
            <a:endParaRPr lang="en-US" sz="4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7BE282-B229-4072-973C-EDA560F9FCCF}"/>
                  </a:ext>
                </a:extLst>
              </p14:cNvPr>
              <p14:cNvContentPartPr/>
              <p14:nvPr/>
            </p14:nvContentPartPr>
            <p14:xfrm>
              <a:off x="1178640" y="1154880"/>
              <a:ext cx="14668920" cy="7977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7BE282-B229-4072-973C-EDA560F9FC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9280" y="1145520"/>
                <a:ext cx="14687640" cy="799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761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FA798A0-CB2F-4432-9644-57BEDA7AED7E}"/>
              </a:ext>
            </a:extLst>
          </p:cNvPr>
          <p:cNvSpPr txBox="1"/>
          <p:nvPr/>
        </p:nvSpPr>
        <p:spPr>
          <a:xfrm>
            <a:off x="203200" y="266700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Dealing with mistakes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047D1F-3B8B-41FA-8437-78C8D676E5EF}"/>
              </a:ext>
            </a:extLst>
          </p:cNvPr>
          <p:cNvCxnSpPr>
            <a:cxnSpLocks/>
          </p:cNvCxnSpPr>
          <p:nvPr/>
        </p:nvCxnSpPr>
        <p:spPr>
          <a:xfrm>
            <a:off x="273726" y="1065990"/>
            <a:ext cx="159822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898A68A-A062-4477-B502-C7356FB11FEB}"/>
              </a:ext>
            </a:extLst>
          </p:cNvPr>
          <p:cNvSpPr txBox="1"/>
          <p:nvPr/>
        </p:nvSpPr>
        <p:spPr>
          <a:xfrm>
            <a:off x="3784600" y="4141857"/>
            <a:ext cx="986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Understand the explanation thoroughly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7DBFFD-0D1C-410A-B625-9C366505C6CC}"/>
                  </a:ext>
                </a:extLst>
              </p14:cNvPr>
              <p14:cNvContentPartPr/>
              <p14:nvPr/>
            </p14:nvContentPartPr>
            <p14:xfrm>
              <a:off x="7358040" y="4834080"/>
              <a:ext cx="8525160" cy="400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7DBFFD-0D1C-410A-B625-9C366505C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8680" y="4824720"/>
                <a:ext cx="8543880" cy="40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6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FA798A0-CB2F-4432-9644-57BEDA7AED7E}"/>
              </a:ext>
            </a:extLst>
          </p:cNvPr>
          <p:cNvSpPr txBox="1"/>
          <p:nvPr/>
        </p:nvSpPr>
        <p:spPr>
          <a:xfrm>
            <a:off x="203200" y="266700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Practice Materials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047D1F-3B8B-41FA-8437-78C8D676E5EF}"/>
              </a:ext>
            </a:extLst>
          </p:cNvPr>
          <p:cNvCxnSpPr>
            <a:cxnSpLocks/>
          </p:cNvCxnSpPr>
          <p:nvPr/>
        </p:nvCxnSpPr>
        <p:spPr>
          <a:xfrm>
            <a:off x="273726" y="1065990"/>
            <a:ext cx="159822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A0EB355-E3E5-4925-A356-B6E4E142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333500"/>
            <a:ext cx="14725650" cy="75627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792778-BCCF-4863-9496-F1374A653138}"/>
                  </a:ext>
                </a:extLst>
              </p14:cNvPr>
              <p14:cNvContentPartPr/>
              <p14:nvPr/>
            </p14:nvContentPartPr>
            <p14:xfrm>
              <a:off x="0" y="1833480"/>
              <a:ext cx="15347520" cy="606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792778-BCCF-4863-9496-F1374A6531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824120"/>
                <a:ext cx="15366240" cy="60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753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FA798A0-CB2F-4432-9644-57BEDA7AED7E}"/>
              </a:ext>
            </a:extLst>
          </p:cNvPr>
          <p:cNvSpPr txBox="1"/>
          <p:nvPr/>
        </p:nvSpPr>
        <p:spPr>
          <a:xfrm>
            <a:off x="203200" y="266700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047D1F-3B8B-41FA-8437-78C8D676E5EF}"/>
              </a:ext>
            </a:extLst>
          </p:cNvPr>
          <p:cNvCxnSpPr>
            <a:cxnSpLocks/>
          </p:cNvCxnSpPr>
          <p:nvPr/>
        </p:nvCxnSpPr>
        <p:spPr>
          <a:xfrm>
            <a:off x="273726" y="1065990"/>
            <a:ext cx="159822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BCC91A-B018-46CE-8F79-98E6CD946F41}"/>
              </a:ext>
            </a:extLst>
          </p:cNvPr>
          <p:cNvSpPr txBox="1"/>
          <p:nvPr/>
        </p:nvSpPr>
        <p:spPr>
          <a:xfrm>
            <a:off x="8128000" y="1371600"/>
            <a:ext cx="929477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During undergraduate studies</a:t>
            </a:r>
          </a:p>
          <a:p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During Job life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A5915-DF5D-4AE9-820A-C6F9846CF6A5}"/>
              </a:ext>
            </a:extLst>
          </p:cNvPr>
          <p:cNvCxnSpPr>
            <a:cxnSpLocks/>
          </p:cNvCxnSpPr>
          <p:nvPr/>
        </p:nvCxnSpPr>
        <p:spPr>
          <a:xfrm>
            <a:off x="7708900" y="1028700"/>
            <a:ext cx="0" cy="8115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56340F-D2A6-4F86-B3EE-B4D0FEA40EDA}"/>
                  </a:ext>
                </a:extLst>
              </p14:cNvPr>
              <p14:cNvContentPartPr/>
              <p14:nvPr/>
            </p14:nvContentPartPr>
            <p14:xfrm>
              <a:off x="523800" y="1345320"/>
              <a:ext cx="15204600" cy="738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56340F-D2A6-4F86-B3EE-B4D0FEA40E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440" y="1335960"/>
                <a:ext cx="15223320" cy="74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327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FA798A0-CB2F-4432-9644-57BEDA7AED7E}"/>
              </a:ext>
            </a:extLst>
          </p:cNvPr>
          <p:cNvSpPr txBox="1"/>
          <p:nvPr/>
        </p:nvSpPr>
        <p:spPr>
          <a:xfrm>
            <a:off x="203200" y="266700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Routine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047D1F-3B8B-41FA-8437-78C8D676E5EF}"/>
              </a:ext>
            </a:extLst>
          </p:cNvPr>
          <p:cNvCxnSpPr>
            <a:cxnSpLocks/>
          </p:cNvCxnSpPr>
          <p:nvPr/>
        </p:nvCxnSpPr>
        <p:spPr>
          <a:xfrm>
            <a:off x="273726" y="1065990"/>
            <a:ext cx="159822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Memes point - My daily routine 😜😜 I&amp;#39;m so busy | Facebook">
            <a:extLst>
              <a:ext uri="{FF2B5EF4-FFF2-40B4-BE49-F238E27FC236}">
                <a16:creationId xmlns:a16="http://schemas.microsoft.com/office/drawing/2014/main" id="{F2C5F45C-104B-40FE-B67D-585AE2AD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133600"/>
            <a:ext cx="6100762" cy="529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DEEDCD-857B-4A68-9869-6599D399950F}"/>
                  </a:ext>
                </a:extLst>
              </p14:cNvPr>
              <p14:cNvContentPartPr/>
              <p14:nvPr/>
            </p14:nvContentPartPr>
            <p14:xfrm>
              <a:off x="7965360" y="1845360"/>
              <a:ext cx="5358240" cy="3238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DEEDCD-857B-4A68-9869-6599D39995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6000" y="1836000"/>
                <a:ext cx="5376960" cy="32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516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E19C718-FD1F-4BF5-A250-EEF0C26A21A7}"/>
              </a:ext>
            </a:extLst>
          </p:cNvPr>
          <p:cNvSpPr txBox="1"/>
          <p:nvPr/>
        </p:nvSpPr>
        <p:spPr>
          <a:xfrm>
            <a:off x="2374900" y="304800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GRE – Why?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D6663-F37C-4362-9B95-151FFF814D3B}"/>
              </a:ext>
            </a:extLst>
          </p:cNvPr>
          <p:cNvCxnSpPr>
            <a:cxnSpLocks/>
          </p:cNvCxnSpPr>
          <p:nvPr/>
        </p:nvCxnSpPr>
        <p:spPr>
          <a:xfrm>
            <a:off x="273726" y="1065990"/>
            <a:ext cx="159822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8FD2BA-42AC-4CC7-A716-2826D433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94" y="-304800"/>
            <a:ext cx="2413000" cy="176953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is Dude Is Going for Higher Studies | Dude Meme on ME.ME">
            <a:extLst>
              <a:ext uri="{FF2B5EF4-FFF2-40B4-BE49-F238E27FC236}">
                <a16:creationId xmlns:a16="http://schemas.microsoft.com/office/drawing/2014/main" id="{66C4F4C2-EE1C-488E-8DC1-39B90802D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165100" y="1409700"/>
            <a:ext cx="7448550" cy="748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F67662-9427-4F36-BA50-9F91E446BB03}"/>
                  </a:ext>
                </a:extLst>
              </p14:cNvPr>
              <p14:cNvContentPartPr/>
              <p14:nvPr/>
            </p14:nvContentPartPr>
            <p14:xfrm>
              <a:off x="8775000" y="2345400"/>
              <a:ext cx="5822280" cy="3441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F67662-9427-4F36-BA50-9F91E446BB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65640" y="2336040"/>
                <a:ext cx="5841000" cy="345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162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FA798A0-CB2F-4432-9644-57BEDA7AED7E}"/>
              </a:ext>
            </a:extLst>
          </p:cNvPr>
          <p:cNvSpPr txBox="1"/>
          <p:nvPr/>
        </p:nvSpPr>
        <p:spPr>
          <a:xfrm>
            <a:off x="5803900" y="3726359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Coaching/Tutor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C2C7819F-91B6-4A73-B37E-299B9171E0EA}"/>
              </a:ext>
            </a:extLst>
          </p:cNvPr>
          <p:cNvSpPr/>
          <p:nvPr/>
        </p:nvSpPr>
        <p:spPr>
          <a:xfrm>
            <a:off x="4508500" y="1295400"/>
            <a:ext cx="6286500" cy="5905500"/>
          </a:xfrm>
          <a:prstGeom prst="mathMultiply">
            <a:avLst>
              <a:gd name="adj1" fmla="val 7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9170EA-D128-4371-A3AA-DEF5043C18E4}"/>
                  </a:ext>
                </a:extLst>
              </p14:cNvPr>
              <p14:cNvContentPartPr/>
              <p14:nvPr/>
            </p14:nvContentPartPr>
            <p14:xfrm>
              <a:off x="9870120" y="1952640"/>
              <a:ext cx="6215760" cy="4512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9170EA-D128-4371-A3AA-DEF5043C18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0760" y="1943280"/>
                <a:ext cx="6234480" cy="45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899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FA798A0-CB2F-4432-9644-57BEDA7AED7E}"/>
              </a:ext>
            </a:extLst>
          </p:cNvPr>
          <p:cNvSpPr txBox="1"/>
          <p:nvPr/>
        </p:nvSpPr>
        <p:spPr>
          <a:xfrm>
            <a:off x="203200" y="266700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D-Day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047D1F-3B8B-41FA-8437-78C8D676E5EF}"/>
              </a:ext>
            </a:extLst>
          </p:cNvPr>
          <p:cNvCxnSpPr>
            <a:cxnSpLocks/>
          </p:cNvCxnSpPr>
          <p:nvPr/>
        </p:nvCxnSpPr>
        <p:spPr>
          <a:xfrm>
            <a:off x="273726" y="1065990"/>
            <a:ext cx="159822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198412-C0EB-48C2-9D52-BC752ABC88C1}"/>
              </a:ext>
            </a:extLst>
          </p:cNvPr>
          <p:cNvSpPr txBox="1"/>
          <p:nvPr/>
        </p:nvSpPr>
        <p:spPr>
          <a:xfrm>
            <a:off x="203200" y="1257300"/>
            <a:ext cx="160528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Before Test Day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Eat and sleep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properly</a:t>
            </a:r>
            <a:endParaRPr lang="en-US" sz="2800" b="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ii. Do not take any practice test</a:t>
            </a:r>
            <a:endParaRPr lang="en-US" sz="2800" b="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iii Make a formula sheet for concepts you had trouble with</a:t>
            </a:r>
            <a:endParaRPr lang="en-US" sz="2800" b="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iv Revisit the mistakes made during practice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sz="2800" b="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 test day (Centre: AAA, Banani)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Bring your passport and printed confirmation letter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Wear warm clothes, it’s very cold inside AAA. I took an extra shirt, but my legs were freezing.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Take water and something sugary to eat in the break. I took a </a:t>
            </a:r>
            <a:r>
              <a:rPr lang="en-US" sz="2800" b="0" i="0" u="none" strike="noStrike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kitkat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2800" b="0" i="0" u="none" strike="noStrike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pran</a:t>
            </a: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peanut bar. 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Although you are supposed to get a break of 10 minutes, because of COVID and all those checking, we only got 5/6 minutes.  Eat fast!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Unofficial Quant and Verbal Scores will be shown right after the exam ends. You will get an official report with your AWA scores after 7-10 days. The unofficial score rarely changes in the official one. </a:t>
            </a:r>
          </a:p>
          <a:p>
            <a:pPr marL="228600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You can send your scores to 4 universities for free after the exam. Remember the university codes or at least the US states.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F28839-C47B-4E5B-A125-968325E7D1A1}"/>
                  </a:ext>
                </a:extLst>
              </p14:cNvPr>
              <p14:cNvContentPartPr/>
              <p14:nvPr/>
            </p14:nvContentPartPr>
            <p14:xfrm>
              <a:off x="809640" y="3262320"/>
              <a:ext cx="15026040" cy="519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F28839-C47B-4E5B-A125-968325E7D1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280" y="3252960"/>
                <a:ext cx="15044760" cy="52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5919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eep your questions to yourself | Google | Funny memes, Memes, Funny">
            <a:extLst>
              <a:ext uri="{FF2B5EF4-FFF2-40B4-BE49-F238E27FC236}">
                <a16:creationId xmlns:a16="http://schemas.microsoft.com/office/drawing/2014/main" id="{838F0B1E-E7F4-4280-B086-DCCBCE56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219075"/>
            <a:ext cx="9144000" cy="870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6F860F-1F0D-4A5C-954F-40AFA2939ABA}"/>
                  </a:ext>
                </a:extLst>
              </p14:cNvPr>
              <p14:cNvContentPartPr/>
              <p14:nvPr/>
            </p14:nvContentPartPr>
            <p14:xfrm>
              <a:off x="3560040" y="3679200"/>
              <a:ext cx="2822040" cy="1036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6F860F-1F0D-4A5C-954F-40AFA2939A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0680" y="3669840"/>
                <a:ext cx="2840760" cy="10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063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E19C718-FD1F-4BF5-A250-EEF0C26A21A7}"/>
              </a:ext>
            </a:extLst>
          </p:cNvPr>
          <p:cNvSpPr txBox="1"/>
          <p:nvPr/>
        </p:nvSpPr>
        <p:spPr>
          <a:xfrm>
            <a:off x="2374900" y="304800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GRE  (Computer Based)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D6663-F37C-4362-9B95-151FFF814D3B}"/>
              </a:ext>
            </a:extLst>
          </p:cNvPr>
          <p:cNvCxnSpPr>
            <a:cxnSpLocks/>
          </p:cNvCxnSpPr>
          <p:nvPr/>
        </p:nvCxnSpPr>
        <p:spPr>
          <a:xfrm>
            <a:off x="273726" y="1065990"/>
            <a:ext cx="159822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8FD2BA-42AC-4CC7-A716-2826D433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94" y="-304800"/>
            <a:ext cx="2413000" cy="176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e-test-structure - Jamboree">
            <a:extLst>
              <a:ext uri="{FF2B5EF4-FFF2-40B4-BE49-F238E27FC236}">
                <a16:creationId xmlns:a16="http://schemas.microsoft.com/office/drawing/2014/main" id="{E6704CB4-C035-4F28-9465-A5DF1545D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3" y="1866900"/>
            <a:ext cx="15919833" cy="573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BA1CC5-446F-4B18-BCF4-0B013B709157}"/>
                  </a:ext>
                </a:extLst>
              </p14:cNvPr>
              <p14:cNvContentPartPr/>
              <p14:nvPr/>
            </p14:nvContentPartPr>
            <p14:xfrm>
              <a:off x="1976400" y="1285920"/>
              <a:ext cx="14168880" cy="784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BA1CC5-446F-4B18-BCF4-0B013B7091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7040" y="1276560"/>
                <a:ext cx="14187600" cy="786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69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E19C718-FD1F-4BF5-A250-EEF0C26A21A7}"/>
              </a:ext>
            </a:extLst>
          </p:cNvPr>
          <p:cNvSpPr txBox="1"/>
          <p:nvPr/>
        </p:nvSpPr>
        <p:spPr>
          <a:xfrm>
            <a:off x="241300" y="304800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Analytical Writing (AWA)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D6663-F37C-4362-9B95-151FFF814D3B}"/>
              </a:ext>
            </a:extLst>
          </p:cNvPr>
          <p:cNvCxnSpPr>
            <a:cxnSpLocks/>
          </p:cNvCxnSpPr>
          <p:nvPr/>
        </p:nvCxnSpPr>
        <p:spPr>
          <a:xfrm>
            <a:off x="273726" y="1065990"/>
            <a:ext cx="159822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79C16B0-A624-462D-93EF-7040DC9D5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286000"/>
            <a:ext cx="12711320" cy="550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8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E19C718-FD1F-4BF5-A250-EEF0C26A21A7}"/>
              </a:ext>
            </a:extLst>
          </p:cNvPr>
          <p:cNvSpPr txBox="1"/>
          <p:nvPr/>
        </p:nvSpPr>
        <p:spPr>
          <a:xfrm>
            <a:off x="241300" y="304800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Analytical Writing (AWA)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D6663-F37C-4362-9B95-151FFF814D3B}"/>
              </a:ext>
            </a:extLst>
          </p:cNvPr>
          <p:cNvCxnSpPr>
            <a:cxnSpLocks/>
          </p:cNvCxnSpPr>
          <p:nvPr/>
        </p:nvCxnSpPr>
        <p:spPr>
          <a:xfrm>
            <a:off x="273726" y="1065990"/>
            <a:ext cx="159822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703D36D-5D2F-4FD4-9D47-F85382E7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1371600"/>
            <a:ext cx="12534900" cy="7239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691203-DA51-46C9-B28A-7D8972BC3F5B}"/>
                  </a:ext>
                </a:extLst>
              </p14:cNvPr>
              <p14:cNvContentPartPr/>
              <p14:nvPr/>
            </p14:nvContentPartPr>
            <p14:xfrm>
              <a:off x="452520" y="2976480"/>
              <a:ext cx="1536120" cy="173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691203-DA51-46C9-B28A-7D8972BC3F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160" y="2967120"/>
                <a:ext cx="1554840" cy="175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317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E19C718-FD1F-4BF5-A250-EEF0C26A21A7}"/>
              </a:ext>
            </a:extLst>
          </p:cNvPr>
          <p:cNvSpPr txBox="1"/>
          <p:nvPr/>
        </p:nvSpPr>
        <p:spPr>
          <a:xfrm>
            <a:off x="241300" y="304800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Quantitative Reasoning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D6663-F37C-4362-9B95-151FFF814D3B}"/>
              </a:ext>
            </a:extLst>
          </p:cNvPr>
          <p:cNvCxnSpPr>
            <a:cxnSpLocks/>
          </p:cNvCxnSpPr>
          <p:nvPr/>
        </p:nvCxnSpPr>
        <p:spPr>
          <a:xfrm>
            <a:off x="273726" y="1065990"/>
            <a:ext cx="159822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7975F7-250A-493C-9760-A7530FD64ABB}"/>
              </a:ext>
            </a:extLst>
          </p:cNvPr>
          <p:cNvSpPr txBox="1"/>
          <p:nvPr/>
        </p:nvSpPr>
        <p:spPr>
          <a:xfrm>
            <a:off x="2108200" y="2986950"/>
            <a:ext cx="4152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Arithmetic</a:t>
            </a:r>
          </a:p>
          <a:p>
            <a:pPr marL="457200" indent="-45720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Algebra</a:t>
            </a:r>
          </a:p>
          <a:p>
            <a:pPr marL="457200" indent="-45720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Geometry</a:t>
            </a:r>
          </a:p>
          <a:p>
            <a:pPr marL="457200" indent="-45720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457200" indent="-457200">
              <a:buAutoNum type="arabicPeriod"/>
            </a:pPr>
            <a:endParaRPr lang="en-US" sz="4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1992E-5244-4EC4-8A94-A618300A8F54}"/>
              </a:ext>
            </a:extLst>
          </p:cNvPr>
          <p:cNvSpPr txBox="1"/>
          <p:nvPr/>
        </p:nvSpPr>
        <p:spPr>
          <a:xfrm>
            <a:off x="9194800" y="3048000"/>
            <a:ext cx="6553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Quantitative Comparison</a:t>
            </a:r>
          </a:p>
          <a:p>
            <a:pPr marL="457200" indent="-45720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Single choice</a:t>
            </a:r>
          </a:p>
          <a:p>
            <a:pPr marL="457200" indent="-45720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Multiple Choice</a:t>
            </a:r>
          </a:p>
          <a:p>
            <a:pPr marL="457200" indent="-45720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Fill in the Blank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E78C26-34C2-47F0-AA77-FB9BD85F8BD4}"/>
                  </a:ext>
                </a:extLst>
              </p14:cNvPr>
              <p14:cNvContentPartPr/>
              <p14:nvPr/>
            </p14:nvContentPartPr>
            <p14:xfrm>
              <a:off x="2357280" y="2143080"/>
              <a:ext cx="11025720" cy="6084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E78C26-34C2-47F0-AA77-FB9BD85F8B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7920" y="2133720"/>
                <a:ext cx="11044440" cy="61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750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E19C718-FD1F-4BF5-A250-EEF0C26A21A7}"/>
              </a:ext>
            </a:extLst>
          </p:cNvPr>
          <p:cNvSpPr txBox="1"/>
          <p:nvPr/>
        </p:nvSpPr>
        <p:spPr>
          <a:xfrm>
            <a:off x="241300" y="304800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Verbal Reasoning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D6663-F37C-4362-9B95-151FFF814D3B}"/>
              </a:ext>
            </a:extLst>
          </p:cNvPr>
          <p:cNvCxnSpPr>
            <a:cxnSpLocks/>
          </p:cNvCxnSpPr>
          <p:nvPr/>
        </p:nvCxnSpPr>
        <p:spPr>
          <a:xfrm>
            <a:off x="273726" y="1065990"/>
            <a:ext cx="159822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7975F7-250A-493C-9760-A7530FD64ABB}"/>
              </a:ext>
            </a:extLst>
          </p:cNvPr>
          <p:cNvSpPr txBox="1"/>
          <p:nvPr/>
        </p:nvSpPr>
        <p:spPr>
          <a:xfrm>
            <a:off x="4775200" y="2679174"/>
            <a:ext cx="9867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Text Completion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Single Blank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Double Blank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Triple Blank</a:t>
            </a:r>
          </a:p>
          <a:p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Sentence Equivalence</a:t>
            </a:r>
          </a:p>
          <a:p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Reading Comprehension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7FFBEA-B0FE-44C8-9374-2DF725714CB9}"/>
                  </a:ext>
                </a:extLst>
              </p14:cNvPr>
              <p14:cNvContentPartPr/>
              <p14:nvPr/>
            </p14:nvContentPartPr>
            <p14:xfrm>
              <a:off x="1619280" y="3500280"/>
              <a:ext cx="14454360" cy="5286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7FFBEA-B0FE-44C8-9374-2DF725714C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9920" y="3490920"/>
                <a:ext cx="14473080" cy="53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710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E19C718-FD1F-4BF5-A250-EEF0C26A21A7}"/>
              </a:ext>
            </a:extLst>
          </p:cNvPr>
          <p:cNvSpPr txBox="1"/>
          <p:nvPr/>
        </p:nvSpPr>
        <p:spPr>
          <a:xfrm>
            <a:off x="241300" y="304800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Scoring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D6663-F37C-4362-9B95-151FFF814D3B}"/>
              </a:ext>
            </a:extLst>
          </p:cNvPr>
          <p:cNvCxnSpPr>
            <a:cxnSpLocks/>
          </p:cNvCxnSpPr>
          <p:nvPr/>
        </p:nvCxnSpPr>
        <p:spPr>
          <a:xfrm>
            <a:off x="273726" y="1065990"/>
            <a:ext cx="159822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May be an image of text that says 'Verbal Reasoning Your Scaled Score: Quantitative Reasoning 130 164 Your Scaled Score: Analytical Writing 170 130 Your Score: 168 94th Percentile 3.5 0 170 91st Percentile 37th Percentile'">
            <a:extLst>
              <a:ext uri="{FF2B5EF4-FFF2-40B4-BE49-F238E27FC236}">
                <a16:creationId xmlns:a16="http://schemas.microsoft.com/office/drawing/2014/main" id="{FC21C3FE-4304-46ED-A011-74646C6DB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971800"/>
            <a:ext cx="156019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495BEB-E2A0-4CD8-8403-CD161B83C36B}"/>
                  </a:ext>
                </a:extLst>
              </p14:cNvPr>
              <p14:cNvContentPartPr/>
              <p14:nvPr/>
            </p14:nvContentPartPr>
            <p14:xfrm>
              <a:off x="1059480" y="1214280"/>
              <a:ext cx="15026400" cy="785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495BEB-E2A0-4CD8-8403-CD161B83C3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0120" y="1204920"/>
                <a:ext cx="15045120" cy="787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604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FA798A0-CB2F-4432-9644-57BEDA7AED7E}"/>
              </a:ext>
            </a:extLst>
          </p:cNvPr>
          <p:cNvSpPr txBox="1"/>
          <p:nvPr/>
        </p:nvSpPr>
        <p:spPr>
          <a:xfrm>
            <a:off x="203200" y="266700"/>
            <a:ext cx="9294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Practice Materials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047D1F-3B8B-41FA-8437-78C8D676E5EF}"/>
              </a:ext>
            </a:extLst>
          </p:cNvPr>
          <p:cNvCxnSpPr>
            <a:cxnSpLocks/>
          </p:cNvCxnSpPr>
          <p:nvPr/>
        </p:nvCxnSpPr>
        <p:spPr>
          <a:xfrm>
            <a:off x="273726" y="1065990"/>
            <a:ext cx="159822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27F754-5E2A-467E-AF5E-F2EAB04C3B93}"/>
              </a:ext>
            </a:extLst>
          </p:cNvPr>
          <p:cNvSpPr txBox="1"/>
          <p:nvPr/>
        </p:nvSpPr>
        <p:spPr>
          <a:xfrm>
            <a:off x="-4323" y="2628900"/>
            <a:ext cx="609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Manhattan 5lb Book of GRE practice problems</a:t>
            </a:r>
            <a:endParaRPr lang="en-US" sz="2400" b="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Kaplan GRE Prep Plus</a:t>
            </a:r>
            <a:endParaRPr lang="en-US" sz="2400" b="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ETS Official Guide to the GRE general test 3</a:t>
            </a:r>
            <a:r>
              <a:rPr lang="en-US" sz="2400" b="1" i="0" u="none" strike="noStrike" baseline="30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Ed</a:t>
            </a:r>
            <a:endParaRPr lang="en-US" sz="2400" b="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ETS Official GRE Quantitative Reasoning Practice Questions</a:t>
            </a:r>
            <a:endParaRPr lang="en-US" sz="2400" b="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ETS Official GRE Verbal Reasoning Practice Questions</a:t>
            </a:r>
            <a:endParaRPr lang="en-US" sz="2400" b="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GRE Big Book ( Only tried Test 1 and 2, then got tired :v )</a:t>
            </a:r>
            <a:endParaRPr lang="en-US" sz="2400" b="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indent="-4572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GRE Prep by </a:t>
            </a:r>
            <a:r>
              <a:rPr lang="en-US" sz="2400" b="0" i="0" u="none" strike="noStrike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Magoosh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(Only AWA)</a:t>
            </a:r>
            <a:b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6A0183-35A5-4F0D-B0BD-F9A9F73EF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1905000"/>
            <a:ext cx="10534650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5D1C82-ABEB-4C9C-8AD4-1DCB8E516610}"/>
                  </a:ext>
                </a:extLst>
              </p14:cNvPr>
              <p14:cNvContentPartPr/>
              <p14:nvPr/>
            </p14:nvContentPartPr>
            <p14:xfrm>
              <a:off x="142920" y="1857240"/>
              <a:ext cx="16109640" cy="7275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5D1C82-ABEB-4C9C-8AD4-1DCB8E5166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560" y="1847880"/>
                <a:ext cx="16128360" cy="72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982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408</Words>
  <Application>Microsoft Office PowerPoint</Application>
  <PresentationFormat>Custom</PresentationFormat>
  <Paragraphs>90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1504132 - Tahsina Alam</dc:creator>
  <cp:lastModifiedBy>1504132 - Tahsina Alam</cp:lastModifiedBy>
  <cp:revision>16</cp:revision>
  <dcterms:created xsi:type="dcterms:W3CDTF">2021-07-09T23:18:39Z</dcterms:created>
  <dcterms:modified xsi:type="dcterms:W3CDTF">2021-07-16T20:04:11Z</dcterms:modified>
</cp:coreProperties>
</file>