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3e7a975f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3e7a975f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3e7a975f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3e7a975f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3e7a975f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3e7a975f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3e7a975f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3e7a975f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3e7a975f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83e7a975f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3e7a975f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83e7a975f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3e7a975f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3e7a975f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Update 10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code injection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were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were mainly working on “Using system calls to detect malicious code injection”. We were using a tree which may contain the path to produce that kind of attack. Using the tree, we were able to identify the code injections(</a:t>
            </a:r>
            <a:r>
              <a:rPr b="1" lang="en"/>
              <a:t>html injection, script injection and sql injection</a:t>
            </a:r>
            <a:r>
              <a:rPr lang="en"/>
              <a:t>) that were using root privilege. But we could not identify the RCE(</a:t>
            </a:r>
            <a:r>
              <a:rPr b="1" lang="en"/>
              <a:t>Remote code execution</a:t>
            </a:r>
            <a:r>
              <a:rPr lang="en"/>
              <a:t>) which does not necessarily require any credential or root privilege.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 of our previous approach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We were using only the name of the system calls to identify any kind of </a:t>
            </a:r>
            <a:r>
              <a:rPr lang="en"/>
              <a:t>malicious</a:t>
            </a:r>
            <a:r>
              <a:rPr lang="en"/>
              <a:t> code injection.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As a result, if an attacker upload or inject a </a:t>
            </a:r>
            <a:r>
              <a:rPr lang="en"/>
              <a:t>malicious</a:t>
            </a:r>
            <a:r>
              <a:rPr lang="en"/>
              <a:t> script only using the vulnerable website we could not distinguish between a benign upload and a </a:t>
            </a:r>
            <a:r>
              <a:rPr lang="en"/>
              <a:t>malicious</a:t>
            </a:r>
            <a:r>
              <a:rPr lang="en"/>
              <a:t> upload.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Our limitation was that we were not using any </a:t>
            </a:r>
            <a:r>
              <a:rPr lang="en"/>
              <a:t>other</a:t>
            </a:r>
            <a:r>
              <a:rPr lang="en"/>
              <a:t> parameters of the system calls aside their name.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Approach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In our latest update, we will show a new approach to detect </a:t>
            </a:r>
            <a:r>
              <a:rPr lang="en"/>
              <a:t>malicious</a:t>
            </a:r>
            <a:r>
              <a:rPr lang="en"/>
              <a:t> code injection even if it done by RCE(experimental)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In this case, we will be using the </a:t>
            </a:r>
            <a:r>
              <a:rPr lang="en"/>
              <a:t>frequency</a:t>
            </a:r>
            <a:r>
              <a:rPr lang="en"/>
              <a:t> of some important system calls.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This method is </a:t>
            </a:r>
            <a:r>
              <a:rPr lang="en"/>
              <a:t>demonstrated</a:t>
            </a:r>
            <a:r>
              <a:rPr lang="en"/>
              <a:t> in this </a:t>
            </a:r>
            <a:r>
              <a:rPr lang="en"/>
              <a:t>paper</a:t>
            </a:r>
            <a:r>
              <a:rPr lang="en"/>
              <a:t>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 Study on Container Vulnerability Exploit Detection; Author: Olufogorehan Tunde-Onadele, Jingzhu He, Ting Dai, Xiaohui Gu 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Department of Computer Science, North Carolina State University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doings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We used seed lab XSS attacks to identify the code injection using RCE.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Our next few slides will </a:t>
            </a:r>
            <a:r>
              <a:rPr lang="en"/>
              <a:t>demonstrate</a:t>
            </a:r>
            <a:r>
              <a:rPr lang="en"/>
              <a:t> our findings.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75" y="853725"/>
            <a:ext cx="3780376" cy="413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275" y="853725"/>
            <a:ext cx="3999675" cy="41373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1001900" y="437450"/>
            <a:ext cx="28788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Benign Edit in Attacker profile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489225" y="437450"/>
            <a:ext cx="3118500" cy="4002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Anomalous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Edit in Attacker profile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50" y="670275"/>
            <a:ext cx="4130325" cy="447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850" y="670275"/>
            <a:ext cx="3866199" cy="447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1247469" y="225775"/>
            <a:ext cx="18216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Benign Profile Visit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947800" y="225775"/>
            <a:ext cx="20604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Anomalous Profile Visit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Findings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can observe that when a normal user visit attacker profile, given that the profile is set up for an attack on any visitor, the frequency of system calls differ a lot from a normal profile visitation. We mainly </a:t>
            </a:r>
            <a:r>
              <a:rPr lang="en"/>
              <a:t>focus</a:t>
            </a:r>
            <a:r>
              <a:rPr lang="en"/>
              <a:t> on 4 system calls as mentioned in the paper - </a:t>
            </a:r>
            <a:r>
              <a:rPr b="1" lang="en"/>
              <a:t>Futex, Read, Write</a:t>
            </a:r>
            <a:r>
              <a:rPr lang="en"/>
              <a:t> and </a:t>
            </a:r>
            <a:r>
              <a:rPr b="1" lang="en"/>
              <a:t>Epoll-wait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