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Syscall</a:t>
            </a:r>
            <a:r>
              <a:rPr lang="en-US" dirty="0"/>
              <a:t> frequency difference between benign and malicious containers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Benign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5-45E9-8EE5-58480C3E6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Malicious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65-45E9-8EE5-58480C3E6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D65-45E9-8EE5-58480C3E6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1207472"/>
        <c:axId val="1671208304"/>
      </c:barChart>
      <c:catAx>
        <c:axId val="167120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Syscall</a:t>
                </a:r>
                <a:r>
                  <a:rPr lang="en-US" dirty="0"/>
                  <a:t>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208304"/>
        <c:crosses val="autoZero"/>
        <c:auto val="1"/>
        <c:lblAlgn val="ctr"/>
        <c:lblOffset val="100"/>
        <c:noMultiLvlLbl val="0"/>
      </c:catAx>
      <c:valAx>
        <c:axId val="16712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20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4-4A77-8423-A878045EF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3782384"/>
        <c:axId val="1843780720"/>
      </c:lineChart>
      <c:catAx>
        <c:axId val="184378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of workload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780720"/>
        <c:crosses val="autoZero"/>
        <c:auto val="1"/>
        <c:lblAlgn val="ctr"/>
        <c:lblOffset val="100"/>
        <c:noMultiLvlLbl val="0"/>
      </c:catAx>
      <c:valAx>
        <c:axId val="184378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Distinct # of </a:t>
                </a:r>
                <a:r>
                  <a:rPr lang="en-US" dirty="0" err="1"/>
                  <a:t>syscalls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7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6.8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7-4D6B-BDEB-61D05DA71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3782384"/>
        <c:axId val="1843780720"/>
      </c:lineChart>
      <c:catAx>
        <c:axId val="184378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of service(# of features)</a:t>
                </a:r>
              </a:p>
            </c:rich>
          </c:tx>
          <c:layout>
            <c:manualLayout>
              <c:xMode val="edge"/>
              <c:yMode val="edge"/>
              <c:x val="0.47383363764312081"/>
              <c:y val="0.91175472923500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780720"/>
        <c:crosses val="autoZero"/>
        <c:auto val="1"/>
        <c:lblAlgn val="ctr"/>
        <c:lblOffset val="100"/>
        <c:noMultiLvlLbl val="0"/>
      </c:catAx>
      <c:valAx>
        <c:axId val="184378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Efficiency/Scalability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7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A3F9-8EC9-305C-E7E6-619FF3AD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F1ED-9964-9FB2-EFE2-62D3C367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0428-3616-E367-1764-9C74DA6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2DCC-7072-259D-5473-133467B7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85A8-FEE9-FB6E-86F1-5D9FEA2D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279-34B2-D061-26EC-7A7DA1A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8EAA8-25B4-7748-A996-D5B68F70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ADB1-DB44-5E50-26F7-A3BDBBF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C7B2-01C7-D8FE-6132-760FF154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A20F-018B-4400-E02B-879DC78F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602B0-DE74-BCEB-AD4D-19603849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247CB-B005-BCD8-339C-7C03B194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519B-682C-1A45-F962-E4F873D9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8864-D66B-A204-E8FB-7978A6C8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6FBF-6910-0F07-F2E5-4233EEC0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E84A-FE60-B321-CCEB-5D186302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253-2031-0EA4-3222-22080A8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076F-405B-40C9-B6DB-03DA360A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0C35-1E0A-53D4-4E71-9D77F766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267F-87A5-380F-33B7-43A1909E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CB23-3E6B-4C07-B3C7-82E0F5D0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1B4F-5610-DF86-3027-5D0B7CC1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77B2-5F41-8540-9E68-DED3646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4539-0D85-EBAB-2281-C0260043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B964-AB9C-AB06-D5CC-A8DEA6B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941-709A-94EE-59E7-F440B31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97CC-9FC4-7303-D36B-914A4067C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D574D-909A-8953-DD93-13FA58EA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8AED-C0CA-A2B5-6D99-9CA923E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183D-2E62-6D29-95E0-F3797995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060F-D0A2-E0E2-4453-97D88626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6D8D-59A7-B825-9FF7-D087BD28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1093-60DF-91A3-9577-22B21FD9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C61B-A185-CA59-960F-5975AED9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E476E-3EA5-0053-1D27-1DB43BC16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46132-9350-AD71-0FA7-E44651A3C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BF41B-C29E-D557-058D-16BE729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13CA-B7AA-C57B-8BA0-B4CC58DD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9FDE6-411D-5A30-EC6A-55724E4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7D0D-9A8F-FBC7-47E4-4EBA5391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85B99-8EC3-39A4-D3AB-82BF69F9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805FA-6D76-DCD7-2F02-40E4A97B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30E71-5014-76A7-0AC3-0C48F75B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657E3-DD3A-FFA1-9869-E06C2539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78092-1B57-1607-B1C1-ED17E1FC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2F89-F603-4CAC-F552-87CD87B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98C-D6C2-DBAC-0C36-C25A629C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EA3B-735A-AA58-A604-FEA0AF3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7FF2-0EFC-61DD-39AE-ECF11258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15B0-8DE0-AAB4-5953-61D3449F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8A6A-C585-4A00-8704-FB311D01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8651-4760-149D-BC29-ACD6C07C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91A-F8F9-B69A-2AD9-4F88D69A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4D54-5029-1779-EC03-0221297A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0B46-9267-B2DD-1793-A8E2D455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2DC2-58DA-7406-2EF9-86C8FB80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5018F-850F-ABA3-F704-A1010F83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191B-4F35-FF6E-DBDF-CB22C60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3DD57-464A-D3B9-2C28-423DC4CE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D13C-6704-FE85-EA44-89EDD41B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1B0C-BCC0-5B0B-22C8-AC983E7F8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4038-CDF6-4BAF-92F2-9821E212E69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8CEF-C590-93FE-AF2C-05E37B4B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6818-4FE3-8157-DE32-ECC4FD3C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279F-554C-4781-948E-F1FAA211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9E4-0A02-5369-763D-31929FCD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CFEBA-FDB3-10F0-7250-E52E09CC6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0FCC-6730-4483-750C-67B60886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A1117-3D6E-A123-559F-BFF40FD3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7" y="1843960"/>
            <a:ext cx="9751586" cy="3801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85920-9A70-CF7C-E827-2CBD107D0CEA}"/>
              </a:ext>
            </a:extLst>
          </p:cNvPr>
          <p:cNvSpPr txBox="1"/>
          <p:nvPr/>
        </p:nvSpPr>
        <p:spPr>
          <a:xfrm>
            <a:off x="1721139" y="5429366"/>
            <a:ext cx="92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SQLi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3186-7D61-B553-63AA-14894EFF149E}"/>
              </a:ext>
            </a:extLst>
          </p:cNvPr>
          <p:cNvSpPr txBox="1"/>
          <p:nvPr/>
        </p:nvSpPr>
        <p:spPr>
          <a:xfrm>
            <a:off x="3512832" y="5429366"/>
            <a:ext cx="92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XSS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9F54C-768B-22C5-DBDD-9C3E6CFB1E1A}"/>
              </a:ext>
            </a:extLst>
          </p:cNvPr>
          <p:cNvSpPr txBox="1"/>
          <p:nvPr/>
        </p:nvSpPr>
        <p:spPr>
          <a:xfrm>
            <a:off x="5304525" y="5429366"/>
            <a:ext cx="100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CSRF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FAE22-EDDA-1A10-74AB-026A1BC9498F}"/>
              </a:ext>
            </a:extLst>
          </p:cNvPr>
          <p:cNvSpPr txBox="1"/>
          <p:nvPr/>
        </p:nvSpPr>
        <p:spPr>
          <a:xfrm>
            <a:off x="9474986" y="4412924"/>
            <a:ext cx="103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RBAC</a:t>
            </a:r>
          </a:p>
        </p:txBody>
      </p:sp>
    </p:spTree>
    <p:extLst>
      <p:ext uri="{BB962C8B-B14F-4D97-AF65-F5344CB8AC3E}">
        <p14:creationId xmlns:p14="http://schemas.microsoft.com/office/powerpoint/2010/main" val="456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C721-A4A1-4E96-52DF-E62A76F6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for efficiency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4259-D4AD-8A30-77E2-BE6E0D9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each service into separate microservices (with individual detection model)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More scalable</a:t>
            </a:r>
          </a:p>
          <a:p>
            <a:pPr lvl="2"/>
            <a:r>
              <a:rPr lang="en-US" dirty="0"/>
              <a:t>More efficient (parallelism)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Higher initial setup cost</a:t>
            </a:r>
          </a:p>
        </p:txBody>
      </p:sp>
    </p:spTree>
    <p:extLst>
      <p:ext uri="{BB962C8B-B14F-4D97-AF65-F5344CB8AC3E}">
        <p14:creationId xmlns:p14="http://schemas.microsoft.com/office/powerpoint/2010/main" val="335906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DA12-BF37-1BE0-F243-E8325C91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6C04D6-21F4-3670-203D-FA3BA391A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054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8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FDC9-D68D-E684-43A1-BCA0073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BBA372-572D-9112-F737-5D4D3570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503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17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C6F0-7B33-DEEC-7BF3-2C66FDA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DFE0BA45-94ED-13CF-1766-79D5DFDAF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4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70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4" ma:contentTypeDescription="Create a new document." ma:contentTypeScope="" ma:versionID="a820357f687fc4556e11fc1078ed1c1c">
  <xsd:schema xmlns:xsd="http://www.w3.org/2001/XMLSchema" xmlns:xs="http://www.w3.org/2001/XMLSchema" xmlns:p="http://schemas.microsoft.com/office/2006/metadata/properties" xmlns:ns3="9db203b6-cd1c-4233-bf82-baa8eb7e2b95" targetNamespace="http://schemas.microsoft.com/office/2006/metadata/properties" ma:root="true" ma:fieldsID="a8ea2d5e3d281778d8230da89079cee6" ns3:_=""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2D63AB-688F-43F5-AFBF-14EB82B4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C12EFD-1971-499F-8952-95D7586FD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B055F-0B3A-4A42-91F9-74C55A7F8C6D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9db203b6-cd1c-4233-bf82-baa8eb7e2b95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13 Updates</vt:lpstr>
      <vt:lpstr>Classification</vt:lpstr>
      <vt:lpstr>Proposals for efficiency and scalability</vt:lpstr>
      <vt:lpstr>Graphs</vt:lpstr>
      <vt:lpstr>Graphs</vt:lpstr>
      <vt:lpstr>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 Updates</dc:title>
  <dc:creator>1705013 - Md. Olid Hasan Bhuiyan</dc:creator>
  <cp:lastModifiedBy>1705013 - Md. Olid Hasan Bhuiyan</cp:lastModifiedBy>
  <cp:revision>2</cp:revision>
  <dcterms:created xsi:type="dcterms:W3CDTF">2023-01-10T05:30:26Z</dcterms:created>
  <dcterms:modified xsi:type="dcterms:W3CDTF">2023-01-10T05:33:53Z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