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474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For details: Applying Bag of System Calls for Anomalous Behavior Detection of Applications in Linux Containers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AUTOLAYOUT"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546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0" y="1057700"/>
            <a:ext cx="9144000" cy="716400"/>
          </a:xfrm>
          <a:prstGeom prst="rect">
            <a:avLst/>
          </a:prstGeom>
          <a:solidFill>
            <a:srgbClr val="FFFFFF">
              <a:alpha val="25098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45650" y="1057700"/>
            <a:ext cx="7172100" cy="7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45650" y="1925025"/>
            <a:ext cx="7172100" cy="19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345650" y="1057700"/>
            <a:ext cx="7172100" cy="7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b="1"/>
              <a:t>Weekly Update 7.1</a:t>
            </a:r>
            <a:endParaRPr b="1"/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1"/>
          </p:nvPr>
        </p:nvSpPr>
        <p:spPr>
          <a:xfrm>
            <a:off x="345650" y="1925025"/>
            <a:ext cx="7172100" cy="19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b="1"/>
              <a:t>Performance Evaluation of Container-Level Anomaly-Based Intrusion Detection Systems for Multi-Tenant Applications Using Machine Learning Algorithms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b="1"/>
              <a:t>Main Purpose</a:t>
            </a:r>
            <a:endParaRPr b="1"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Container-level intrusion detection using different ML techniques.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Exploring the use of BoSC technique and Sliding Window algorithm.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b="1"/>
              <a:t>Experimental Environment</a:t>
            </a:r>
            <a:endParaRPr b="1"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92638" y="962013"/>
            <a:ext cx="5629275" cy="418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b="1"/>
              <a:t>Containers</a:t>
            </a:r>
            <a:endParaRPr b="1"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Malicious Container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 b="1"/>
              <a:t>Database Name</a:t>
            </a:r>
            <a:r>
              <a:rPr lang="en"/>
              <a:t>: tpcc100_malicious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 b="1"/>
              <a:t>Image</a:t>
            </a:r>
            <a:r>
              <a:rPr lang="en"/>
              <a:t>: MySQL version 5.6.27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 b="1"/>
              <a:t>Attacks</a:t>
            </a:r>
            <a:r>
              <a:rPr lang="en"/>
              <a:t>: </a:t>
            </a:r>
            <a:endParaRPr/>
          </a:p>
          <a:p>
            <a:pPr marL="137160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Authentication Bypass</a:t>
            </a:r>
            <a:endParaRPr/>
          </a:p>
          <a:p>
            <a:pPr marL="137160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DoS overflow</a:t>
            </a:r>
            <a:endParaRPr/>
          </a:p>
          <a:p>
            <a:pPr marL="137160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Privilege escalation</a:t>
            </a:r>
            <a:endParaRPr/>
          </a:p>
          <a:p>
            <a:pPr marL="137160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Integer overflow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Benign Container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 b="1"/>
              <a:t>Database Name</a:t>
            </a:r>
            <a:r>
              <a:rPr lang="en"/>
              <a:t>: tpcc100_benign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 b="1"/>
              <a:t>Image</a:t>
            </a:r>
            <a:r>
              <a:rPr lang="en"/>
              <a:t>: MySQL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b="1"/>
              <a:t>Data Collection &amp; Data Processing</a:t>
            </a:r>
            <a:endParaRPr b="1"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b="1"/>
              <a:t>Tool</a:t>
            </a:r>
            <a:r>
              <a:rPr lang="en"/>
              <a:t>: Sysdig(in write mode)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b="1"/>
              <a:t>Output</a:t>
            </a:r>
            <a:r>
              <a:rPr lang="en"/>
              <a:t>: A csv file of system calls.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System calls related to hardware resources, memory management, input/output processing, network operations, file operations.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b="1"/>
              <a:t>Format</a:t>
            </a:r>
            <a:r>
              <a:rPr lang="en"/>
              <a:t>:</a:t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31763" y="2728025"/>
            <a:ext cx="6181725" cy="173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b="1"/>
              <a:t>Classifier</a:t>
            </a:r>
            <a:endParaRPr b="1"/>
          </a:p>
        </p:txBody>
      </p:sp>
      <p:sp>
        <p:nvSpPr>
          <p:cNvPr id="93" name="Google Shape;93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Classification of System calls using Label encoder and One hot Encoder.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Classification of System calls using sliding window algorithm.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 b="1"/>
              <a:t>Classification of System calls using BoSC technique and sliding window algorithm.</a:t>
            </a: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b="1"/>
              <a:t>BoSC &amp; Sliding Window Algorithm</a:t>
            </a:r>
            <a:endParaRPr b="1"/>
          </a:p>
        </p:txBody>
      </p:sp>
      <p:sp>
        <p:nvSpPr>
          <p:cNvPr id="99" name="Google Shape;99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 dirty="0"/>
              <a:t>BoSC is an array &lt; c</a:t>
            </a:r>
            <a:r>
              <a:rPr lang="en" sz="1050" dirty="0"/>
              <a:t>1</a:t>
            </a:r>
            <a:r>
              <a:rPr lang="en" dirty="0"/>
              <a:t>, c</a:t>
            </a:r>
            <a:r>
              <a:rPr lang="en" sz="900" dirty="0"/>
              <a:t>2</a:t>
            </a:r>
            <a:r>
              <a:rPr lang="en" dirty="0"/>
              <a:t>, . . . , c</a:t>
            </a:r>
            <a:r>
              <a:rPr lang="en" sz="1100" dirty="0"/>
              <a:t>ns</a:t>
            </a:r>
            <a:r>
              <a:rPr lang="en" dirty="0"/>
              <a:t> &gt; where c</a:t>
            </a:r>
            <a:r>
              <a:rPr lang="en" sz="1000" dirty="0"/>
              <a:t>i</a:t>
            </a:r>
            <a:r>
              <a:rPr lang="en" dirty="0"/>
              <a:t> is the number of occurrences of system call, s</a:t>
            </a:r>
            <a:r>
              <a:rPr lang="en" sz="1100" dirty="0"/>
              <a:t>i</a:t>
            </a:r>
            <a:r>
              <a:rPr lang="en" dirty="0"/>
              <a:t> , in the current window, and </a:t>
            </a:r>
            <a:r>
              <a:rPr lang="en" sz="1200" dirty="0"/>
              <a:t>ns</a:t>
            </a:r>
            <a:r>
              <a:rPr lang="en" dirty="0"/>
              <a:t> is the total number of distinct system calls.</a:t>
            </a:r>
            <a:endParaRPr dirty="0"/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Example: </a:t>
            </a:r>
            <a:endParaRPr dirty="0"/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 dirty="0"/>
              <a:t>[0,1,0,2,0,0,0,0,1,0,4,0,0,0,0,0,1,0,0,1] - for ns = 20 and window size = 10.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Training Using BoSC</a:t>
            </a:r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 b="1" dirty="0"/>
              <a:t>Parameters</a:t>
            </a:r>
            <a:r>
              <a:rPr lang="en" dirty="0"/>
              <a:t>:</a:t>
            </a:r>
            <a:endParaRPr dirty="0"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 dirty="0"/>
              <a:t>“Other” Threshold(T</a:t>
            </a:r>
            <a:r>
              <a:rPr lang="en" sz="900" dirty="0"/>
              <a:t>0</a:t>
            </a:r>
            <a:r>
              <a:rPr lang="en" dirty="0"/>
              <a:t>)</a:t>
            </a:r>
            <a:endParaRPr dirty="0"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 dirty="0"/>
              <a:t>Epoch Size(S)</a:t>
            </a:r>
            <a:endParaRPr dirty="0"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 dirty="0"/>
              <a:t>Sequence Size</a:t>
            </a:r>
            <a:endParaRPr dirty="0"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 dirty="0"/>
              <a:t>Training Threshold(T</a:t>
            </a:r>
            <a:r>
              <a:rPr lang="en" sz="900" dirty="0"/>
              <a:t>t</a:t>
            </a:r>
            <a:r>
              <a:rPr lang="en" dirty="0"/>
              <a:t>)</a:t>
            </a:r>
            <a:endParaRPr dirty="0"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 dirty="0"/>
              <a:t>Detection Threshold(T</a:t>
            </a:r>
            <a:r>
              <a:rPr lang="en" sz="900" dirty="0"/>
              <a:t>d</a:t>
            </a:r>
            <a:r>
              <a:rPr lang="en" dirty="0"/>
              <a:t>)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 b="1" dirty="0"/>
              <a:t>Similarity Metric</a:t>
            </a:r>
            <a:r>
              <a:rPr lang="en" dirty="0"/>
              <a:t>:</a:t>
            </a:r>
            <a:br>
              <a:rPr lang="en" dirty="0"/>
            </a:br>
            <a:endParaRPr dirty="0"/>
          </a:p>
        </p:txBody>
      </p:sp>
      <p:pic>
        <p:nvPicPr>
          <p:cNvPr id="106" name="Google Shape;1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0613" y="3094500"/>
            <a:ext cx="4714875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270</Words>
  <Application>Microsoft Office PowerPoint</Application>
  <PresentationFormat>On-screen Show (16:9)</PresentationFormat>
  <Paragraphs>40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Arial</vt:lpstr>
      <vt:lpstr>Simple Light</vt:lpstr>
      <vt:lpstr>Weekly Update 7.1</vt:lpstr>
      <vt:lpstr>Main Purpose</vt:lpstr>
      <vt:lpstr>Experimental Environment</vt:lpstr>
      <vt:lpstr>Containers</vt:lpstr>
      <vt:lpstr>Data Collection &amp; Data Processing</vt:lpstr>
      <vt:lpstr>Classifier</vt:lpstr>
      <vt:lpstr>BoSC &amp; Sliding Window Algorithm</vt:lpstr>
      <vt:lpstr>Training Using BoSC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Update 7.1</dc:title>
  <cp:lastModifiedBy>1705013 - Md. Olid Hasan Bhuiyan</cp:lastModifiedBy>
  <cp:revision>1</cp:revision>
  <dcterms:modified xsi:type="dcterms:W3CDTF">2022-07-04T17:43:31Z</dcterms:modified>
</cp:coreProperties>
</file>