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18fc2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18fc2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18fc2f6e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18fc2f6e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18fc2f6e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18fc2f6e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Weekly Update - 09</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Do list</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Identify the path a malicious code execution attack follow in a container</a:t>
            </a:r>
            <a:endParaRPr/>
          </a:p>
          <a:p>
            <a:pPr indent="-311150" lvl="0" marL="457200" rtl="0" algn="l">
              <a:spcBef>
                <a:spcPts val="0"/>
              </a:spcBef>
              <a:spcAft>
                <a:spcPts val="0"/>
              </a:spcAft>
              <a:buSzPts val="1300"/>
              <a:buChar char="❖"/>
            </a:pPr>
            <a:r>
              <a:rPr lang="en"/>
              <a:t>Identify the system calls made by the malicious container or web to follow </a:t>
            </a:r>
            <a:r>
              <a:rPr lang="en"/>
              <a:t>this</a:t>
            </a:r>
            <a:r>
              <a:rPr lang="en"/>
              <a:t> path.</a:t>
            </a:r>
            <a:endParaRPr/>
          </a:p>
          <a:p>
            <a:pPr indent="-311150" lvl="0" marL="457200" rtl="0" algn="l">
              <a:spcBef>
                <a:spcPts val="0"/>
              </a:spcBef>
              <a:spcAft>
                <a:spcPts val="0"/>
              </a:spcAft>
              <a:buSzPts val="1300"/>
              <a:buChar char="❖"/>
            </a:pPr>
            <a:r>
              <a:rPr lang="en"/>
              <a:t>Generate data of the system calls using sysdig and strace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Deeds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have approximately </a:t>
            </a:r>
            <a:r>
              <a:rPr lang="en"/>
              <a:t>distinguished</a:t>
            </a:r>
            <a:r>
              <a:rPr lang="en"/>
              <a:t> the path an attacker follow to execute </a:t>
            </a:r>
            <a:r>
              <a:rPr lang="en"/>
              <a:t>malicious</a:t>
            </a:r>
            <a:r>
              <a:rPr lang="en"/>
              <a:t> code in a container(A file is attached with mail that remarks the possible attack path in the tree)</a:t>
            </a:r>
            <a:endParaRPr/>
          </a:p>
          <a:p>
            <a:pPr indent="-311150" lvl="0" marL="457200" rtl="0" algn="l">
              <a:spcBef>
                <a:spcPts val="0"/>
              </a:spcBef>
              <a:spcAft>
                <a:spcPts val="0"/>
              </a:spcAft>
              <a:buSzPts val="1300"/>
              <a:buChar char="❖"/>
            </a:pPr>
            <a:r>
              <a:rPr lang="en"/>
              <a:t>We have generated system calls made by the container and vulnerable web using sysdig and strace.</a:t>
            </a:r>
            <a:endParaRPr/>
          </a:p>
          <a:p>
            <a:pPr indent="-311150" lvl="0" marL="457200" rtl="0" algn="l">
              <a:spcBef>
                <a:spcPts val="0"/>
              </a:spcBef>
              <a:spcAft>
                <a:spcPts val="0"/>
              </a:spcAft>
              <a:buSzPts val="1300"/>
              <a:buChar char="❖"/>
            </a:pPr>
            <a:r>
              <a:rPr lang="en"/>
              <a:t>There seems to be a difference in the </a:t>
            </a:r>
            <a:r>
              <a:rPr lang="en"/>
              <a:t>sequence</a:t>
            </a:r>
            <a:r>
              <a:rPr lang="en"/>
              <a:t> of system calls between a benign container and a </a:t>
            </a:r>
            <a:r>
              <a:rPr lang="en"/>
              <a:t>malicious</a:t>
            </a:r>
            <a:r>
              <a:rPr lang="en"/>
              <a:t> container.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Roadblock</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are unable to distinguish between the benign system calls and malicious system calls. We haven’t yet filtered out the benign system calls among tons of system calls.</a:t>
            </a:r>
            <a:endParaRPr/>
          </a:p>
          <a:p>
            <a:pPr indent="0" lvl="0" marL="0" rtl="0" algn="l">
              <a:spcBef>
                <a:spcPts val="1200"/>
              </a:spcBef>
              <a:spcAft>
                <a:spcPts val="1200"/>
              </a:spcAft>
              <a:buNone/>
            </a:pPr>
            <a:r>
              <a:rPr lang="en"/>
              <a:t>Another problem is that there is a significant difference between the system calls we get from strace and those ones we get from sysdig. Sysdig seems to generate lots of data even if we are not doing anything in web. But strace only populate the trace file if you do something in the </a:t>
            </a:r>
            <a:r>
              <a:rPr lang="en"/>
              <a:t>vulnerable</a:t>
            </a:r>
            <a:r>
              <a:rPr lang="en"/>
              <a:t> web that is implemented in a container.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