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1b24dd032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1b24dd032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1b24dd032_0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1b24dd032_0_1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“Hot pot” with privileged service account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1b24dd032_0_1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1b24dd032_0_1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1b24dd032_0_1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1b24dd032_0_1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1b24dd032_0_2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1b24dd032_0_2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1b24dd032_0_2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1b24dd032_0_2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1b24dd032_0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1b24dd032_0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listen to a port: </a:t>
            </a:r>
            <a:r>
              <a:rPr lang="en-US" dirty="0" err="1"/>
              <a:t>nc</a:t>
            </a:r>
            <a:r>
              <a:rPr lang="en-US" dirty="0"/>
              <a:t> –</a:t>
            </a:r>
            <a:r>
              <a:rPr lang="en-US" dirty="0" err="1"/>
              <a:t>vlp</a:t>
            </a:r>
            <a:r>
              <a:rPr lang="en-US" dirty="0"/>
              <a:t> </a:t>
            </a:r>
            <a:r>
              <a:rPr lang="en-US"/>
              <a:t>&lt;port number&gt;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1b24dd032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1b24dd032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1b24dd032_0_2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1b24dd032_0_2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b24dd032_0_2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b24dd032_0_2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1b24dd032_0_3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1b24dd032_0_3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1b24dd032_0_2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1b24dd032_0_2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1b24dd032_0_2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1b24dd032_0_2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1b24dd032_0_3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1b24dd032_0_3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1b24dd03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1b24dd03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1b24dd03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1b24dd03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service account provides an identity for processes that run in a Pod.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Credential for Service account: Service account token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1b24dd032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1b24dd032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1b24dd032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1b24dd032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b24dd032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1b24dd032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1b24dd032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1b24dd032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1b24dd032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1b24dd032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rgbClr val="B3D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name="adj" fmla="val 28666"/>
              <a:gd name="vf" fmla="val 115470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Compromising Kubernetes Cluster by Exploiting RBAC Permissions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Attack Scenario(1)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7393"/>
            <a:ext cx="9143999" cy="400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34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Attack Scenario(1)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5560"/>
            <a:ext cx="9143999" cy="407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Attack Scenario(1)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399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Attack Scenario(1)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3999" cy="41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Attack Scenario(1-Demo)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474"/>
            <a:ext cx="9143999" cy="22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88512"/>
            <a:ext cx="9144001" cy="91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255250" y="5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Attack Scenario(1-Demo)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500"/>
            <a:ext cx="9143998" cy="20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0500"/>
            <a:ext cx="9144002" cy="2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Attack Scenario(1-Demo)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6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72500"/>
            <a:ext cx="8520599" cy="18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Brute Forcing Token IDs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6"/>
            <a:ext cx="9144001" cy="397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Brute Forcing Token IDs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7345"/>
            <a:ext cx="9144000" cy="404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1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Brute Forcing Token IDs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3100"/>
            <a:ext cx="9143999" cy="42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Topics Covered This Week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Kubernetes architecture.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 of kubernetes architecture.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 or possible scenario of some attacks.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Brute Forcing Token IDs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225" y="1114749"/>
            <a:ext cx="9143999" cy="402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Brute Forcing Token IDs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6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Prevention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525" y="1152475"/>
            <a:ext cx="499295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0" y="85200"/>
            <a:ext cx="91440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Kubernetes Architecture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6811"/>
            <a:ext cx="9143999" cy="418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User Type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1752"/>
            <a:ext cx="9144000" cy="403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From Kubernetes.io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2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“When you create a pod, if you </a:t>
            </a:r>
            <a:r>
              <a:rPr lang="en" sz="2200" b="1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 not specify</a:t>
            </a:r>
            <a:r>
              <a:rPr lang="en" sz="2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service account, it is automatically assigned the </a:t>
            </a:r>
            <a:r>
              <a:rPr lang="en" sz="2000" b="1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default</a:t>
            </a:r>
            <a:r>
              <a:rPr lang="en" sz="2200" b="1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service account</a:t>
            </a:r>
            <a:r>
              <a:rPr lang="en" sz="2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the same namespace.”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Georgia"/>
              <a:buChar char="-"/>
            </a:pPr>
            <a:r>
              <a:rPr lang="en" sz="2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means we have the ability to specify a service account we want in any service account in the namespace.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Service Account Token Location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Role Based Access Control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4160"/>
            <a:ext cx="9143999" cy="384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RBAC in Kubernetes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❏"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Role: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Sets permissions within a particular namespace.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Georgia"/>
              <a:buChar char="❏"/>
            </a:pP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ClusterRole: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Sets permissions cluster-wide.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Georgia"/>
              <a:buChar char="❏"/>
            </a:pP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RoleBinding: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Grants the permissions defined in a role to a user or set of users.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Georgia"/>
              <a:buChar char="❏"/>
            </a:pP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ClusterRoleBinding: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Grants the permissions defined in a ClusterRole to a user or set of users.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Role vs ClusterRole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213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400" y="1213550"/>
            <a:ext cx="4337899" cy="33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35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Georgia</vt:lpstr>
      <vt:lpstr>Roboto</vt:lpstr>
      <vt:lpstr>Simple Light</vt:lpstr>
      <vt:lpstr>Compromising Kubernetes Cluster by Exploiting RBAC Permissions</vt:lpstr>
      <vt:lpstr>Topics Covered This Week</vt:lpstr>
      <vt:lpstr>Kubernetes Architecture</vt:lpstr>
      <vt:lpstr>User Type</vt:lpstr>
      <vt:lpstr>From Kubernetes.io</vt:lpstr>
      <vt:lpstr>Service Account Token Location</vt:lpstr>
      <vt:lpstr>Role Based Access Control</vt:lpstr>
      <vt:lpstr>RBAC in Kubernetes</vt:lpstr>
      <vt:lpstr>Role vs ClusterRole</vt:lpstr>
      <vt:lpstr>Possible Attack Scenario(1)</vt:lpstr>
      <vt:lpstr>Possible Attack Scenario(1)</vt:lpstr>
      <vt:lpstr>Possible Attack Scenario(1)</vt:lpstr>
      <vt:lpstr>Possible Attack Scenario(1)</vt:lpstr>
      <vt:lpstr>Possible Attack Scenario(1-Demo)</vt:lpstr>
      <vt:lpstr>Possible Attack Scenario(1-Demo)</vt:lpstr>
      <vt:lpstr>Possible Attack Scenario(1-Demo) </vt:lpstr>
      <vt:lpstr>Brute Forcing Token IDs</vt:lpstr>
      <vt:lpstr>Brute Forcing Token IDs </vt:lpstr>
      <vt:lpstr>Brute Forcing Token IDs </vt:lpstr>
      <vt:lpstr>Brute Forcing Token IDs </vt:lpstr>
      <vt:lpstr>Brute Forcing Token IDs </vt:lpstr>
      <vt:lpstr>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Compromising Kubernetes Cluster by Exploiting RBAC Permissions</dc:title>
  <cp:lastModifiedBy>1705013 - Md. Olid Hasan Bhuiyan</cp:lastModifiedBy>
  <cp:revision>1</cp:revision>
  <dcterms:modified xsi:type="dcterms:W3CDTF">2022-06-07T14:57:08Z</dcterms:modified>
</cp:coreProperties>
</file>