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1456" y="-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16CDFDAB-B152-4741-9DFE-9B464220802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DDEF8AB-120E-4593-9581-A2A98EA94CE9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FDAB-B152-4741-9DFE-9B464220802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F8AB-120E-4593-9581-A2A98EA94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FDAB-B152-4741-9DFE-9B464220802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F8AB-120E-4593-9581-A2A98EA94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FDAB-B152-4741-9DFE-9B464220802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F8AB-120E-4593-9581-A2A98EA94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FDAB-B152-4741-9DFE-9B464220802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F8AB-120E-4593-9581-A2A98EA94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FDAB-B152-4741-9DFE-9B464220802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F8AB-120E-4593-9581-A2A98EA94C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FDAB-B152-4741-9DFE-9B464220802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F8AB-120E-4593-9581-A2A98EA94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FDAB-B152-4741-9DFE-9B464220802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F8AB-120E-4593-9581-A2A98EA94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FDAB-B152-4741-9DFE-9B464220802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F8AB-120E-4593-9581-A2A98EA94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FDAB-B152-4741-9DFE-9B464220802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F8AB-120E-4593-9581-A2A98EA94CE9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FDAB-B152-4741-9DFE-9B464220802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EF8AB-120E-4593-9581-A2A98EA94CE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16CDFDAB-B152-4741-9DFE-9B4642208029}" type="datetimeFigureOut">
              <a:rPr lang="en-US" smtClean="0"/>
              <a:t>7/19/2020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DDEF8AB-120E-4593-9581-A2A98EA94CE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Data 604 Project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Tony Mei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4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Problem and its Significance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simulation an initial investment of $1000 in the stock market vs. a savings account</a:t>
            </a:r>
          </a:p>
          <a:p>
            <a:r>
              <a:rPr lang="en-US" dirty="0" smtClean="0"/>
              <a:t>Factors : interest rate, contributions per year</a:t>
            </a:r>
          </a:p>
          <a:p>
            <a:r>
              <a:rPr lang="en-US" dirty="0" smtClean="0"/>
              <a:t>The significance of this simulation is to advise our client which investment methods will fit their financial goals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3814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Simulation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Interest rate for stock market is 8% annually</a:t>
            </a:r>
          </a:p>
          <a:p>
            <a:r>
              <a:rPr lang="en-US" dirty="0" smtClean="0"/>
              <a:t>Savings account rate is 0.01%</a:t>
            </a:r>
          </a:p>
          <a:p>
            <a:r>
              <a:rPr lang="en-US" dirty="0" smtClean="0"/>
              <a:t>Contributions annual to the balance will be the same with 10$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39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Flowchart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71328"/>
            <a:ext cx="7619999" cy="4286250"/>
          </a:xfrm>
        </p:spPr>
      </p:pic>
    </p:spTree>
    <p:extLst>
      <p:ext uri="{BB962C8B-B14F-4D97-AF65-F5344CB8AC3E}">
        <p14:creationId xmlns:p14="http://schemas.microsoft.com/office/powerpoint/2010/main" val="105273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Stock market Graph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29410"/>
            <a:ext cx="5571092" cy="3637990"/>
          </a:xfrm>
        </p:spPr>
      </p:pic>
    </p:spTree>
    <p:extLst>
      <p:ext uri="{BB962C8B-B14F-4D97-AF65-F5344CB8AC3E}">
        <p14:creationId xmlns:p14="http://schemas.microsoft.com/office/powerpoint/2010/main" val="1656692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Savings account Graph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328929"/>
            <a:ext cx="5867400" cy="3831483"/>
          </a:xfrm>
        </p:spPr>
      </p:pic>
    </p:spTree>
    <p:extLst>
      <p:ext uri="{BB962C8B-B14F-4D97-AF65-F5344CB8AC3E}">
        <p14:creationId xmlns:p14="http://schemas.microsoft.com/office/powerpoint/2010/main" val="326229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Investment is the stock market yield us with a higher return compared to the savings account. We see a exponential curve in the Stock market graph vs. a linear line in the saving account graph.</a:t>
            </a:r>
          </a:p>
          <a:p>
            <a:r>
              <a:rPr lang="en-US" sz="2000" dirty="0" smtClean="0"/>
              <a:t>However, this simulation does not factor in the risk factors of the stock market, up and down trends, the additional fees of buying and trading. </a:t>
            </a:r>
          </a:p>
          <a:p>
            <a:r>
              <a:rPr lang="en-US" sz="2000" dirty="0" smtClean="0"/>
              <a:t>Saving account rate has no fee and there is no risk factor aside from your bank doing bankrupt. However you will still be FDIC insured up to $250k, which covers our initial balance in this case.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87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44</TotalTime>
  <Words>198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Austin</vt:lpstr>
      <vt:lpstr>Data 604 Project</vt:lpstr>
      <vt:lpstr>Problem and its Significance</vt:lpstr>
      <vt:lpstr>Simulation</vt:lpstr>
      <vt:lpstr>Flowchart</vt:lpstr>
      <vt:lpstr>Stock market Graph</vt:lpstr>
      <vt:lpstr>Savings account Graph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604 Project</dc:title>
  <dc:creator>Tone</dc:creator>
  <cp:lastModifiedBy>Tone</cp:lastModifiedBy>
  <cp:revision>2</cp:revision>
  <dcterms:created xsi:type="dcterms:W3CDTF">2020-07-19T17:30:45Z</dcterms:created>
  <dcterms:modified xsi:type="dcterms:W3CDTF">2020-07-19T18:14:57Z</dcterms:modified>
</cp:coreProperties>
</file>