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09238-49B3-625A-52E9-4CF5C4AD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B0584C-FFA6-2C15-70FF-F81CE03D0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1BE29-B0B5-D491-22EC-36AC7CA3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45717-9CDC-8102-4125-065B4BDE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A0528-A115-CC1D-617C-45084AD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23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08BB8-D05E-D917-A377-3C5259B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85FDFE-F767-5760-4914-A902FBFC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50D50-BEB0-31CF-202E-7A64D232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DBDD4-3603-CB2E-8DAA-8AD047D9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B8E944-2B97-3674-D242-0A6ADBFA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0663A0-ACAA-78FB-9E6E-1DF46900E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B7C55D-D4DE-CCF6-7A7B-A6FE546F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0155D-A14F-9E1E-6ACB-FCE99E7C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00C70-C649-0B98-AD3E-F8394AA4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32B3B2-8E25-A695-2EB4-2D67552A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4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0596C-6154-172D-7132-147775CE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23FCA3-382A-F9E3-21D3-268D76BA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3C87C-5B33-148F-0903-24B8FFB0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DD5EE-C7B3-EC53-4039-6F06D849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17220-BD09-9C14-AA41-5C72D97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0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31252-5809-3FE1-62F8-E010D5A1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EEEA2F-6EEC-9DD3-88C6-36B1E76E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1DDBF-C4A2-A2AB-6857-EFE9FA3E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95DC3-BF1B-D0A9-9365-B22BFF11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22724-0B64-1221-4E94-2BA338D2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8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95734-9832-529B-BA25-1DFDCF7C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DA2E0-99CC-5EE5-DCDB-68E31ECC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79D6D9-AE46-317B-23FE-91AA6676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C3935-CB53-D938-9C76-0CB303B5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51F91A-2847-B2EB-6594-56088B23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C617BF-36D8-575B-18AF-963445EB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8331-6398-E811-1F87-CA07C4D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B923CB-F0AC-4204-FAFD-54617778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D1A1D-9B18-5242-939C-E21EF8A3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141035-2843-4353-EB56-5650ECD8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19EC7A-834D-A042-4884-69D2451B9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93A116-F023-E267-5C42-B0B8129D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332343-9025-0F62-454E-8DC1D09A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6BD97-E2B8-C028-166D-CCE6CD53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8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18809-873B-7C7B-573F-64E1CEE3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3FB488-0F25-038A-05D0-52D779A2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FDC547-AC5F-A0F9-DAAA-F88C53CF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FADCD2-1A33-3C6A-6221-8D20638B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D8FECF-C036-48CE-3EE2-E861B6AD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DE952-8B97-25D5-55E3-790CEBF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4E9F22-72E8-DD46-5285-F7208930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1CAB3-A950-469B-AA53-3699C28A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54421-2478-BC55-48F3-232758E8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0D4DA9-2020-685B-6D74-AD3171E79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DB1E92-F5C3-B6C2-CF92-7B5DCD7A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0D30C-DEA9-4B45-11D2-F19D9B54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D59D75-50F0-4B6C-CD29-EB481345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54050-D787-8C6D-B9BB-34167548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811F5-0303-2A82-F680-43C56E42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9492BF-9551-CA17-0FDE-FFAFF970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2BB076-7F55-1814-B5E7-B704B6D4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C7412-B220-7892-0982-FE997323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BF088-4B6A-EC92-7D59-DB08F05D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EFBF2-0663-D4AA-982C-C515B928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9082E-B9CD-3911-61FD-D2C29F5F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4DDE7-EEE0-F17D-E879-DA951D359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FC38-3905-4919-BC58-4F84260E6D16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2A263-8F2B-FF83-F61F-391703DA8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F655A-3A84-B476-991C-C32C24669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6CA9-CB8A-41F5-8C4B-4B8AD784C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B31F3C-0BB0-5797-97D6-6CDD7873724A}"/>
              </a:ext>
            </a:extLst>
          </p:cNvPr>
          <p:cNvSpPr txBox="1"/>
          <p:nvPr/>
        </p:nvSpPr>
        <p:spPr>
          <a:xfrm>
            <a:off x="426739" y="821364"/>
            <a:ext cx="163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facilities.json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施設情報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F9EE21-845F-8476-FAD7-6EA264821DD5}"/>
              </a:ext>
            </a:extLst>
          </p:cNvPr>
          <p:cNvSpPr txBox="1"/>
          <p:nvPr/>
        </p:nvSpPr>
        <p:spPr>
          <a:xfrm>
            <a:off x="1567986" y="1554656"/>
            <a:ext cx="22090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facility_types.json</a:t>
            </a:r>
            <a:endParaRPr lang="en-US" altLang="ja-JP" dirty="0"/>
          </a:p>
          <a:p>
            <a:r>
              <a:rPr lang="zh-TW" altLang="en-US" dirty="0"/>
              <a:t>施設分類情報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1DB2C7-1D65-E367-5469-1C0E9661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12" y="1029512"/>
            <a:ext cx="6517377" cy="456830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37272C-C24F-36B4-CFB2-14D91EA1DBE1}"/>
              </a:ext>
            </a:extLst>
          </p:cNvPr>
          <p:cNvSpPr txBox="1"/>
          <p:nvPr/>
        </p:nvSpPr>
        <p:spPr>
          <a:xfrm>
            <a:off x="1567986" y="2266155"/>
            <a:ext cx="30076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attribute_definitions.json</a:t>
            </a:r>
            <a:endParaRPr lang="en-US" altLang="ja-JP" dirty="0"/>
          </a:p>
          <a:p>
            <a:r>
              <a:rPr lang="zh-TW" altLang="en-US" dirty="0"/>
              <a:t>属性定義</a:t>
            </a:r>
            <a:endParaRPr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1FB24D-13DB-CB57-4D3B-D8E86435800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01947" y="1511782"/>
            <a:ext cx="410127" cy="3219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02A3D67-372A-944C-9D4F-406ED7482B08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846197" y="1867532"/>
            <a:ext cx="1121626" cy="3219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8A334255-F322-F57B-C40C-6787D9C12BD2}"/>
              </a:ext>
            </a:extLst>
          </p:cNvPr>
          <p:cNvSpPr/>
          <p:nvPr/>
        </p:nvSpPr>
        <p:spPr>
          <a:xfrm>
            <a:off x="7056164" y="918950"/>
            <a:ext cx="1593918" cy="83220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ABF1C9-6E1E-BB8B-CC88-81198470C886}"/>
              </a:ext>
            </a:extLst>
          </p:cNvPr>
          <p:cNvSpPr/>
          <p:nvPr/>
        </p:nvSpPr>
        <p:spPr>
          <a:xfrm>
            <a:off x="9846643" y="3036263"/>
            <a:ext cx="570594" cy="452063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508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0F106EA-5EF7-144A-C855-E41FAFA0E1AE}"/>
              </a:ext>
            </a:extLst>
          </p:cNvPr>
          <p:cNvSpPr/>
          <p:nvPr/>
        </p:nvSpPr>
        <p:spPr>
          <a:xfrm>
            <a:off x="9542511" y="2430087"/>
            <a:ext cx="2509878" cy="140415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EEE90BB-C7D2-81EA-A643-D911743313EC}"/>
              </a:ext>
            </a:extLst>
          </p:cNvPr>
          <p:cNvCxnSpPr>
            <a:stCxn id="5" idx="3"/>
            <a:endCxn id="20" idx="2"/>
          </p:cNvCxnSpPr>
          <p:nvPr/>
        </p:nvCxnSpPr>
        <p:spPr>
          <a:xfrm>
            <a:off x="2065329" y="1144530"/>
            <a:ext cx="7477182" cy="1987635"/>
          </a:xfrm>
          <a:prstGeom prst="line">
            <a:avLst/>
          </a:prstGeom>
          <a:noFill/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35A248B-70E2-62B0-C8E6-D14DCBE077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4575604" y="2589321"/>
            <a:ext cx="5271039" cy="672974"/>
          </a:xfrm>
          <a:prstGeom prst="line">
            <a:avLst/>
          </a:prstGeom>
          <a:noFill/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B47ED55-B298-7BD7-DF8C-F82E843C47AB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 flipV="1">
            <a:off x="3777052" y="1629282"/>
            <a:ext cx="3512536" cy="248540"/>
          </a:xfrm>
          <a:prstGeom prst="line">
            <a:avLst/>
          </a:prstGeom>
          <a:noFill/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E08D56-1244-5807-85F4-E03217332284}"/>
              </a:ext>
            </a:extLst>
          </p:cNvPr>
          <p:cNvSpPr txBox="1"/>
          <p:nvPr/>
        </p:nvSpPr>
        <p:spPr>
          <a:xfrm>
            <a:off x="381684" y="382782"/>
            <a:ext cx="403187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z="2000" b="1" dirty="0"/>
              <a:t>地図上の見え方に関する関連付け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863DF9B-F25C-D68A-E3FB-C354B0092B05}"/>
              </a:ext>
            </a:extLst>
          </p:cNvPr>
          <p:cNvSpPr txBox="1"/>
          <p:nvPr/>
        </p:nvSpPr>
        <p:spPr>
          <a:xfrm>
            <a:off x="377735" y="3014944"/>
            <a:ext cx="50321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facilities.json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：施設情報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施設位置をピンで示し、施設情報を表示します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FD9050-D38F-F2E3-556C-0408097E439E}"/>
              </a:ext>
            </a:extLst>
          </p:cNvPr>
          <p:cNvSpPr txBox="1"/>
          <p:nvPr/>
        </p:nvSpPr>
        <p:spPr>
          <a:xfrm>
            <a:off x="377735" y="3706217"/>
            <a:ext cx="50321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facility_types.json</a:t>
            </a:r>
            <a:r>
              <a:rPr lang="ja-JP" altLang="en-US" dirty="0"/>
              <a:t>：</a:t>
            </a:r>
            <a:r>
              <a:rPr lang="zh-TW" altLang="en-US" dirty="0"/>
              <a:t>施設分類情報</a:t>
            </a:r>
            <a:endParaRPr lang="en-US" altLang="zh-TW" dirty="0"/>
          </a:p>
          <a:p>
            <a:r>
              <a:rPr lang="ja-JP" altLang="en-US" dirty="0"/>
              <a:t>施設選択ボタンによって、施設の表示・非表示</a:t>
            </a:r>
            <a:endParaRPr lang="en-US" altLang="ja-JP" dirty="0"/>
          </a:p>
          <a:p>
            <a:r>
              <a:rPr lang="ja-JP" altLang="en-US" dirty="0"/>
              <a:t>選択ボタンの数・分類名はここで決まります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2582DC-315C-E17E-A81E-BF36FDA5FE24}"/>
              </a:ext>
            </a:extLst>
          </p:cNvPr>
          <p:cNvSpPr txBox="1"/>
          <p:nvPr/>
        </p:nvSpPr>
        <p:spPr>
          <a:xfrm>
            <a:off x="377735" y="4674489"/>
            <a:ext cx="50321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attribute_definitions.json</a:t>
            </a:r>
            <a:r>
              <a:rPr lang="ja-JP" altLang="en-US" dirty="0"/>
              <a:t>：</a:t>
            </a:r>
            <a:r>
              <a:rPr lang="zh-TW" altLang="en-US" dirty="0"/>
              <a:t>属性定義</a:t>
            </a:r>
            <a:endParaRPr lang="en-US" altLang="zh-TW" dirty="0"/>
          </a:p>
          <a:p>
            <a:r>
              <a:rPr lang="ja-JP" altLang="en-US" dirty="0"/>
              <a:t>設備情報に</a:t>
            </a:r>
            <a:r>
              <a:rPr lang="en-US" altLang="ja-JP" dirty="0"/>
              <a:t>10</a:t>
            </a:r>
            <a:r>
              <a:rPr lang="ja-JP" altLang="en-US" dirty="0"/>
              <a:t>個の無名フィールドがあり、必要な数だけ属性（電話番号、</a:t>
            </a:r>
            <a:r>
              <a:rPr lang="en-US" altLang="ja-JP" dirty="0"/>
              <a:t>URL</a:t>
            </a:r>
            <a:r>
              <a:rPr lang="ja-JP" altLang="en-US" dirty="0"/>
              <a:t>等）を付与</a:t>
            </a:r>
          </a:p>
        </p:txBody>
      </p:sp>
    </p:spTree>
    <p:extLst>
      <p:ext uri="{BB962C8B-B14F-4D97-AF65-F5344CB8AC3E}">
        <p14:creationId xmlns:p14="http://schemas.microsoft.com/office/powerpoint/2010/main" val="25719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BB1998-0305-7884-8BB5-3EDCE05DC6AE}"/>
              </a:ext>
            </a:extLst>
          </p:cNvPr>
          <p:cNvSpPr txBox="1"/>
          <p:nvPr/>
        </p:nvSpPr>
        <p:spPr>
          <a:xfrm>
            <a:off x="381684" y="382782"/>
            <a:ext cx="320953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sz="2000" b="1" dirty="0"/>
              <a:t>JSON</a:t>
            </a:r>
            <a:r>
              <a:rPr lang="ja-JP" altLang="en-US" sz="2000" b="1" dirty="0"/>
              <a:t>コードでの関連付け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1CE192-6600-2D50-EAFD-80681C39C216}"/>
              </a:ext>
            </a:extLst>
          </p:cNvPr>
          <p:cNvSpPr txBox="1"/>
          <p:nvPr/>
        </p:nvSpPr>
        <p:spPr>
          <a:xfrm>
            <a:off x="426739" y="821364"/>
            <a:ext cx="1638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facilities.json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施設情報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2C9A51-9687-E0CF-E436-17D27312D57D}"/>
              </a:ext>
            </a:extLst>
          </p:cNvPr>
          <p:cNvSpPr txBox="1"/>
          <p:nvPr/>
        </p:nvSpPr>
        <p:spPr>
          <a:xfrm>
            <a:off x="4991467" y="1462319"/>
            <a:ext cx="22090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facility_types.json</a:t>
            </a:r>
            <a:endParaRPr lang="en-US" altLang="ja-JP" dirty="0"/>
          </a:p>
          <a:p>
            <a:r>
              <a:rPr lang="zh-TW" altLang="en-US" dirty="0"/>
              <a:t>施設分類情報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491D13-763B-DD2A-D32E-322DFE3BB0D2}"/>
              </a:ext>
            </a:extLst>
          </p:cNvPr>
          <p:cNvSpPr txBox="1"/>
          <p:nvPr/>
        </p:nvSpPr>
        <p:spPr>
          <a:xfrm>
            <a:off x="8757643" y="1504352"/>
            <a:ext cx="30076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ja-JP"/>
            </a:defPPr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attribute_definitions.json</a:t>
            </a:r>
            <a:endParaRPr lang="en-US" altLang="ja-JP" dirty="0"/>
          </a:p>
          <a:p>
            <a:r>
              <a:rPr lang="zh-TW" altLang="en-US" dirty="0"/>
              <a:t>属性定義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E151C1-83AF-EAA3-27E8-58D9E2CED89A}"/>
              </a:ext>
            </a:extLst>
          </p:cNvPr>
          <p:cNvSpPr txBox="1"/>
          <p:nvPr/>
        </p:nvSpPr>
        <p:spPr>
          <a:xfrm>
            <a:off x="696247" y="1466568"/>
            <a:ext cx="401319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</a:lstStyle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    "facilities": [</a:t>
            </a:r>
          </a:p>
          <a:p>
            <a:r>
              <a:rPr lang="en-US" altLang="ja-JP" sz="1200" dirty="0"/>
              <a:t>        {</a:t>
            </a:r>
          </a:p>
          <a:p>
            <a:r>
              <a:rPr lang="en-US" altLang="ja-JP" sz="1200" dirty="0"/>
              <a:t>            "</a:t>
            </a:r>
            <a:r>
              <a:rPr lang="en-US" altLang="ja-JP" sz="1200" dirty="0" err="1"/>
              <a:t>facility_id</a:t>
            </a:r>
            <a:r>
              <a:rPr lang="en-US" altLang="ja-JP" sz="1200" dirty="0"/>
              <a:t>": 1,</a:t>
            </a:r>
          </a:p>
          <a:p>
            <a:r>
              <a:rPr lang="en-US" altLang="ja-JP" sz="1200" dirty="0"/>
              <a:t>            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  <a:r>
              <a:rPr lang="en-US" altLang="ja-JP" sz="1200" dirty="0" err="1">
                <a:solidFill>
                  <a:srgbClr val="FF0000"/>
                </a:solidFill>
              </a:rPr>
              <a:t>facility_type_id</a:t>
            </a:r>
            <a:r>
              <a:rPr lang="en-US" altLang="ja-JP" sz="1200" dirty="0">
                <a:solidFill>
                  <a:srgbClr val="FF0000"/>
                </a:solidFill>
              </a:rPr>
              <a:t>": 1,</a:t>
            </a:r>
          </a:p>
          <a:p>
            <a:r>
              <a:rPr lang="en-US" altLang="ja-JP" sz="1200" dirty="0"/>
              <a:t>            "</a:t>
            </a:r>
            <a:r>
              <a:rPr lang="en-US" altLang="ja-JP" sz="1200" dirty="0" err="1"/>
              <a:t>facility_name</a:t>
            </a:r>
            <a:r>
              <a:rPr lang="en-US" altLang="ja-JP" sz="1200" dirty="0"/>
              <a:t>": "</a:t>
            </a:r>
            <a:r>
              <a:rPr lang="ja-JP" altLang="en-US" sz="1200" dirty="0"/>
              <a:t>サンプル施設１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         "address": "</a:t>
            </a:r>
            <a:r>
              <a:rPr lang="ja-JP" altLang="en-US" sz="1200" dirty="0"/>
              <a:t>小山市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         "latitude": 36.2983, </a:t>
            </a:r>
          </a:p>
          <a:p>
            <a:r>
              <a:rPr lang="en-US" altLang="ja-JP" sz="1200" dirty="0"/>
              <a:t>            "longitude": 139.7872,</a:t>
            </a:r>
          </a:p>
          <a:p>
            <a:r>
              <a:rPr lang="en-US" altLang="ja-JP" sz="1200" dirty="0"/>
              <a:t>            "reserve</a:t>
            </a:r>
            <a:r>
              <a:rPr lang="en-US" altLang="ja-JP" sz="1200" b="1" dirty="0">
                <a:solidFill>
                  <a:srgbClr val="7030A0"/>
                </a:solidFill>
              </a:rPr>
              <a:t>1</a:t>
            </a:r>
            <a:r>
              <a:rPr lang="en-US" altLang="ja-JP" sz="1200" dirty="0"/>
              <a:t>": "03-1234-5678",</a:t>
            </a:r>
          </a:p>
          <a:p>
            <a:r>
              <a:rPr lang="en-US" altLang="ja-JP" sz="1200" dirty="0"/>
              <a:t>            "reserve</a:t>
            </a:r>
            <a:r>
              <a:rPr lang="en-US" altLang="ja-JP" sz="1200" b="1" dirty="0">
                <a:solidFill>
                  <a:srgbClr val="00B050"/>
                </a:solidFill>
              </a:rPr>
              <a:t>2</a:t>
            </a:r>
            <a:r>
              <a:rPr lang="en-US" altLang="ja-JP" sz="1200" dirty="0"/>
              <a:t>": "http://example.com",</a:t>
            </a:r>
          </a:p>
          <a:p>
            <a:r>
              <a:rPr lang="en-US" altLang="ja-JP" sz="1200" dirty="0"/>
              <a:t>            "reserve3": "",</a:t>
            </a:r>
          </a:p>
          <a:p>
            <a:r>
              <a:rPr lang="en-US" altLang="ja-JP" sz="1200" dirty="0"/>
              <a:t>            "reserve4": "",</a:t>
            </a:r>
          </a:p>
          <a:p>
            <a:r>
              <a:rPr lang="en-US" altLang="ja-JP" sz="1200" dirty="0"/>
              <a:t>            "reserve5": "",</a:t>
            </a:r>
          </a:p>
          <a:p>
            <a:r>
              <a:rPr lang="en-US" altLang="ja-JP" sz="1200" dirty="0"/>
              <a:t>            "reserve6": "",</a:t>
            </a:r>
          </a:p>
          <a:p>
            <a:r>
              <a:rPr lang="en-US" altLang="ja-JP" sz="1200" dirty="0"/>
              <a:t>            "reserve7": "",</a:t>
            </a:r>
          </a:p>
          <a:p>
            <a:r>
              <a:rPr lang="en-US" altLang="ja-JP" sz="1200" dirty="0"/>
              <a:t>            "reserve8": "",</a:t>
            </a:r>
          </a:p>
          <a:p>
            <a:r>
              <a:rPr lang="en-US" altLang="ja-JP" sz="1200" dirty="0"/>
              <a:t>            "reserve9": "",</a:t>
            </a:r>
          </a:p>
          <a:p>
            <a:r>
              <a:rPr lang="en-US" altLang="ja-JP" sz="1200" dirty="0"/>
              <a:t>            "reserve10": ""</a:t>
            </a:r>
          </a:p>
          <a:p>
            <a:r>
              <a:rPr lang="en-US" altLang="ja-JP" sz="1200" dirty="0"/>
              <a:t>        },</a:t>
            </a:r>
            <a:endParaRPr lang="ja-JP" altLang="en-US" sz="1200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AE3E1FF-00DB-E2C1-2DB6-9D6E288F173B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065329" y="1144530"/>
            <a:ext cx="4030671" cy="3177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8FB7568-0AF5-734B-E1DD-5A0D02B6BBAD}"/>
              </a:ext>
            </a:extLst>
          </p:cNvPr>
          <p:cNvSpPr txBox="1"/>
          <p:nvPr/>
        </p:nvSpPr>
        <p:spPr>
          <a:xfrm>
            <a:off x="5259229" y="2108650"/>
            <a:ext cx="307286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/>
            </a:lvl1pPr>
          </a:lstStyle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"</a:t>
            </a:r>
            <a:r>
              <a:rPr lang="en-US" altLang="ja-JP" dirty="0" err="1"/>
              <a:t>facility_types</a:t>
            </a:r>
            <a:r>
              <a:rPr lang="en-US" altLang="ja-JP" dirty="0"/>
              <a:t>": [</a:t>
            </a:r>
          </a:p>
          <a:p>
            <a:r>
              <a:rPr lang="en-US" altLang="ja-JP" dirty="0"/>
              <a:t>        {</a:t>
            </a:r>
          </a:p>
          <a:p>
            <a:r>
              <a:rPr lang="en-US" altLang="ja-JP" dirty="0"/>
              <a:t>            </a:t>
            </a:r>
            <a:r>
              <a:rPr lang="en-US" altLang="ja-JP" dirty="0">
                <a:solidFill>
                  <a:srgbClr val="FF0000"/>
                </a:solidFill>
              </a:rPr>
              <a:t>"</a:t>
            </a:r>
            <a:r>
              <a:rPr lang="en-US" altLang="ja-JP" dirty="0" err="1">
                <a:solidFill>
                  <a:srgbClr val="FF0000"/>
                </a:solidFill>
              </a:rPr>
              <a:t>facility_type_id</a:t>
            </a:r>
            <a:r>
              <a:rPr lang="en-US" altLang="ja-JP" dirty="0">
                <a:solidFill>
                  <a:srgbClr val="FF0000"/>
                </a:solidFill>
              </a:rPr>
              <a:t>": 1,</a:t>
            </a:r>
          </a:p>
          <a:p>
            <a:r>
              <a:rPr lang="en-US" altLang="ja-JP" dirty="0"/>
              <a:t>            "</a:t>
            </a:r>
            <a:r>
              <a:rPr lang="en-US" altLang="ja-JP" dirty="0" err="1"/>
              <a:t>facility_type_name</a:t>
            </a:r>
            <a:r>
              <a:rPr lang="en-US" altLang="ja-JP" dirty="0"/>
              <a:t>": "</a:t>
            </a:r>
            <a:r>
              <a:rPr lang="ja-JP" altLang="en-US" dirty="0"/>
              <a:t>施設１</a:t>
            </a:r>
            <a:r>
              <a:rPr lang="en-US" altLang="ja-JP" dirty="0"/>
              <a:t>",</a:t>
            </a:r>
          </a:p>
          <a:p>
            <a:r>
              <a:rPr lang="en-US" altLang="ja-JP" dirty="0"/>
              <a:t>            "color": "#FF5733"  </a:t>
            </a:r>
          </a:p>
          <a:p>
            <a:r>
              <a:rPr lang="en-US" altLang="ja-JP" dirty="0"/>
              <a:t>        },</a:t>
            </a:r>
          </a:p>
          <a:p>
            <a:r>
              <a:rPr lang="en-US" altLang="ja-JP" dirty="0"/>
              <a:t>        {</a:t>
            </a:r>
          </a:p>
          <a:p>
            <a:r>
              <a:rPr lang="en-US" altLang="ja-JP" dirty="0"/>
              <a:t>            "</a:t>
            </a:r>
            <a:r>
              <a:rPr lang="en-US" altLang="ja-JP" dirty="0" err="1"/>
              <a:t>facility_type_id</a:t>
            </a:r>
            <a:r>
              <a:rPr lang="en-US" altLang="ja-JP" dirty="0"/>
              <a:t>": 2,</a:t>
            </a:r>
          </a:p>
          <a:p>
            <a:r>
              <a:rPr lang="en-US" altLang="ja-JP" dirty="0"/>
              <a:t>            "</a:t>
            </a:r>
            <a:r>
              <a:rPr lang="en-US" altLang="ja-JP" dirty="0" err="1"/>
              <a:t>facility_type_name</a:t>
            </a:r>
            <a:r>
              <a:rPr lang="en-US" altLang="ja-JP" dirty="0"/>
              <a:t>": "</a:t>
            </a:r>
            <a:r>
              <a:rPr lang="ja-JP" altLang="en-US" dirty="0"/>
              <a:t>施設２</a:t>
            </a:r>
            <a:r>
              <a:rPr lang="en-US" altLang="ja-JP" dirty="0"/>
              <a:t>",</a:t>
            </a:r>
          </a:p>
          <a:p>
            <a:r>
              <a:rPr lang="en-US" altLang="ja-JP" dirty="0"/>
              <a:t>            "color": "#33C3FF"  </a:t>
            </a:r>
          </a:p>
          <a:p>
            <a:r>
              <a:rPr lang="en-US" altLang="ja-JP" dirty="0"/>
              <a:t>        }</a:t>
            </a:r>
          </a:p>
          <a:p>
            <a:r>
              <a:rPr lang="en-US" altLang="ja-JP" dirty="0"/>
              <a:t>    ]</a:t>
            </a:r>
          </a:p>
          <a:p>
            <a:r>
              <a:rPr lang="en-US" altLang="ja-JP" dirty="0"/>
              <a:t>}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88334CA-A0AD-A72A-B0AC-66398107E24A}"/>
              </a:ext>
            </a:extLst>
          </p:cNvPr>
          <p:cNvCxnSpPr>
            <a:cxnSpLocks/>
          </p:cNvCxnSpPr>
          <p:nvPr/>
        </p:nvCxnSpPr>
        <p:spPr>
          <a:xfrm>
            <a:off x="2926080" y="2310259"/>
            <a:ext cx="2868329" cy="490888"/>
          </a:xfrm>
          <a:prstGeom prst="line">
            <a:avLst/>
          </a:prstGeom>
          <a:noFill/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73CFD1-581F-1440-36E2-BE70182266E1}"/>
              </a:ext>
            </a:extLst>
          </p:cNvPr>
          <p:cNvSpPr txBox="1"/>
          <p:nvPr/>
        </p:nvSpPr>
        <p:spPr>
          <a:xfrm>
            <a:off x="8981153" y="2150683"/>
            <a:ext cx="2784108" cy="2287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/>
            </a:lvl1pPr>
          </a:lstStyle>
          <a:p>
            <a:r>
              <a:rPr lang="en-US" altLang="ja-JP" dirty="0"/>
              <a:t>{</a:t>
            </a:r>
          </a:p>
          <a:p>
            <a:r>
              <a:rPr lang="en-US" altLang="ja-JP" dirty="0"/>
              <a:t>    "</a:t>
            </a:r>
            <a:r>
              <a:rPr lang="en-US" altLang="ja-JP" dirty="0" err="1"/>
              <a:t>attribute_definitions</a:t>
            </a:r>
            <a:r>
              <a:rPr lang="en-US" altLang="ja-JP" dirty="0"/>
              <a:t>": [</a:t>
            </a:r>
          </a:p>
          <a:p>
            <a:r>
              <a:rPr lang="en-US" altLang="ja-JP" dirty="0"/>
              <a:t>        {</a:t>
            </a:r>
          </a:p>
          <a:p>
            <a:r>
              <a:rPr lang="en-US" altLang="ja-JP" dirty="0"/>
              <a:t>            "</a:t>
            </a:r>
            <a:r>
              <a:rPr lang="en-US" altLang="ja-JP" dirty="0" err="1"/>
              <a:t>attribute_id</a:t>
            </a:r>
            <a:r>
              <a:rPr lang="en-US" altLang="ja-JP" dirty="0"/>
              <a:t>": </a:t>
            </a:r>
            <a:r>
              <a:rPr lang="en-US" altLang="ja-JP" b="1" dirty="0">
                <a:solidFill>
                  <a:srgbClr val="7030A0"/>
                </a:solidFill>
              </a:rPr>
              <a:t>1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            "</a:t>
            </a:r>
            <a:r>
              <a:rPr lang="en-US" altLang="ja-JP" dirty="0" err="1"/>
              <a:t>reserve_name</a:t>
            </a:r>
            <a:r>
              <a:rPr lang="en-US" altLang="ja-JP" dirty="0"/>
              <a:t>": "</a:t>
            </a:r>
            <a:r>
              <a:rPr lang="ja-JP" altLang="en-US" dirty="0"/>
              <a:t>電話番号</a:t>
            </a:r>
            <a:r>
              <a:rPr lang="en-US" altLang="ja-JP" dirty="0"/>
              <a:t>"</a:t>
            </a:r>
            <a:endParaRPr lang="ja-JP" altLang="en-US" dirty="0"/>
          </a:p>
          <a:p>
            <a:r>
              <a:rPr lang="ja-JP" altLang="en-US" dirty="0"/>
              <a:t>        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        {</a:t>
            </a:r>
          </a:p>
          <a:p>
            <a:r>
              <a:rPr lang="en-US" altLang="ja-JP" dirty="0"/>
              <a:t>            "</a:t>
            </a:r>
            <a:r>
              <a:rPr lang="en-US" altLang="ja-JP" dirty="0" err="1"/>
              <a:t>attribute_id</a:t>
            </a:r>
            <a:r>
              <a:rPr lang="en-US" altLang="ja-JP" dirty="0"/>
              <a:t>": </a:t>
            </a:r>
            <a:r>
              <a:rPr lang="en-US" altLang="ja-JP" b="1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            "</a:t>
            </a:r>
            <a:r>
              <a:rPr lang="en-US" altLang="ja-JP" dirty="0" err="1"/>
              <a:t>reserve_name</a:t>
            </a:r>
            <a:r>
              <a:rPr lang="en-US" altLang="ja-JP" dirty="0"/>
              <a:t>": "URL"</a:t>
            </a:r>
          </a:p>
          <a:p>
            <a:r>
              <a:rPr lang="en-US" altLang="ja-JP" dirty="0"/>
              <a:t>        }</a:t>
            </a:r>
          </a:p>
          <a:p>
            <a:r>
              <a:rPr lang="en-US" altLang="ja-JP" dirty="0"/>
              <a:t>    ]</a:t>
            </a:r>
          </a:p>
          <a:p>
            <a:r>
              <a:rPr lang="en-US" altLang="ja-JP" dirty="0"/>
              <a:t>}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0CBD3F6-82BA-3EA8-991E-29B16ECF825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2065329" y="1144530"/>
            <a:ext cx="8196123" cy="3598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05ED995-06EA-D7F5-99CA-F76BBCD4C554}"/>
              </a:ext>
            </a:extLst>
          </p:cNvPr>
          <p:cNvSpPr/>
          <p:nvPr/>
        </p:nvSpPr>
        <p:spPr>
          <a:xfrm>
            <a:off x="1078029" y="3118585"/>
            <a:ext cx="3205213" cy="19058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3966FC93-BFBC-2224-FB59-19E29F6A8A0E}"/>
              </a:ext>
            </a:extLst>
          </p:cNvPr>
          <p:cNvSpPr/>
          <p:nvPr/>
        </p:nvSpPr>
        <p:spPr>
          <a:xfrm>
            <a:off x="3801979" y="2983832"/>
            <a:ext cx="5563402" cy="1755397"/>
          </a:xfrm>
          <a:custGeom>
            <a:avLst/>
            <a:gdLst>
              <a:gd name="connsiteX0" fmla="*/ 0 w 5563402"/>
              <a:gd name="connsiteY0" fmla="*/ 365760 h 1755397"/>
              <a:gd name="connsiteX1" fmla="*/ 2415941 w 5563402"/>
              <a:gd name="connsiteY1" fmla="*/ 1751797 h 1755397"/>
              <a:gd name="connsiteX2" fmla="*/ 5563402 w 5563402"/>
              <a:gd name="connsiteY2" fmla="*/ 0 h 17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402" h="1755397">
                <a:moveTo>
                  <a:pt x="0" y="365760"/>
                </a:moveTo>
                <a:cubicBezTo>
                  <a:pt x="744353" y="1089258"/>
                  <a:pt x="1488707" y="1812757"/>
                  <a:pt x="2415941" y="1751797"/>
                </a:cubicBezTo>
                <a:cubicBezTo>
                  <a:pt x="3343175" y="1690837"/>
                  <a:pt x="4453288" y="845418"/>
                  <a:pt x="5563402" y="0"/>
                </a:cubicBez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  <a:effectLst>
            <a:glow rad="508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吹き出し: 線 40">
            <a:extLst>
              <a:ext uri="{FF2B5EF4-FFF2-40B4-BE49-F238E27FC236}">
                <a16:creationId xmlns:a16="http://schemas.microsoft.com/office/drawing/2014/main" id="{AE2DB672-E669-7A77-D51B-0272F0121CF2}"/>
              </a:ext>
            </a:extLst>
          </p:cNvPr>
          <p:cNvSpPr/>
          <p:nvPr/>
        </p:nvSpPr>
        <p:spPr>
          <a:xfrm>
            <a:off x="5351255" y="348266"/>
            <a:ext cx="3209533" cy="566546"/>
          </a:xfrm>
          <a:prstGeom prst="borderCallout1">
            <a:avLst>
              <a:gd name="adj1" fmla="val 18750"/>
              <a:gd name="adj2" fmla="val -8333"/>
              <a:gd name="adj3" fmla="val 345731"/>
              <a:gd name="adj4" fmla="val -7003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「サンプル施設１」は分類＝</a:t>
            </a: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で、</a:t>
            </a:r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分類＝</a:t>
            </a: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は設備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１という名前の分類です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吹き出し: 線 41">
            <a:extLst>
              <a:ext uri="{FF2B5EF4-FFF2-40B4-BE49-F238E27FC236}">
                <a16:creationId xmlns:a16="http://schemas.microsoft.com/office/drawing/2014/main" id="{204E40C5-5ADE-A060-92B2-48D1E313EC03}"/>
              </a:ext>
            </a:extLst>
          </p:cNvPr>
          <p:cNvSpPr/>
          <p:nvPr/>
        </p:nvSpPr>
        <p:spPr>
          <a:xfrm>
            <a:off x="5439788" y="5349332"/>
            <a:ext cx="3209533" cy="566546"/>
          </a:xfrm>
          <a:prstGeom prst="borderCallout1">
            <a:avLst>
              <a:gd name="adj1" fmla="val 18750"/>
              <a:gd name="adj2" fmla="val -8333"/>
              <a:gd name="adj3" fmla="val -324524"/>
              <a:gd name="adj4" fmla="val -462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reserve1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の属性は電話番号です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reserve2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の属性は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です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ワイド画面</PresentationFormat>
  <Paragraphs>70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HIDEO ABE</dc:creator>
  <cp:lastModifiedBy>HIDEO ABE</cp:lastModifiedBy>
  <cp:revision>1</cp:revision>
  <dcterms:created xsi:type="dcterms:W3CDTF">2024-12-08T00:24:25Z</dcterms:created>
  <dcterms:modified xsi:type="dcterms:W3CDTF">2024-12-08T00:25:22Z</dcterms:modified>
</cp:coreProperties>
</file>