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65" r:id="rId4"/>
    <p:sldId id="257" r:id="rId5"/>
    <p:sldId id="264" r:id="rId6"/>
    <p:sldId id="259" r:id="rId7"/>
    <p:sldId id="26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59FA-35A0-E948-47A0-FC48D95F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D7F4B-6FAA-8B84-6F53-53E48764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1D9D-7D02-0F59-6A39-91016663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194E-592F-5D07-733B-B6427A09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8D37-5A1F-B95A-C3A9-12EE0685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990-CE05-EF23-9EDB-5A4B6CDF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FEF4-67D3-3312-3EB3-C45E2B52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B99D-5F27-1AE1-D07D-CB085249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9174-BF6B-FB80-18EB-D225E625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A933-DDBE-2273-0212-E7F01B4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8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6DB1A-6B7B-508B-1F86-F204C1092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AC6B3-945E-DC16-0AD9-6844BFC6F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580C-A479-BDDA-0F4B-35627B99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6ECD-8B7E-5CF3-11A7-0CCE1A1C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C537-A22C-B0B5-30C4-77B0BB3F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3D6-E2AD-6472-96E3-7139FDD7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F667-3442-9F49-8E81-88ED2B47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CC27-A203-6D5F-9BD5-F7E1B67E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536E2-2C85-75F2-835F-E098BA3A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AE3C-5887-927E-5880-DD2A8806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067C-21C6-EFB7-2172-D0066F8D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2A66-25A3-FAF9-BD46-6605B8D4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5E53-16E6-8983-B394-5AD20ACC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573F-6DF6-9D88-CC68-2CB339D6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38BD-AB22-8E79-6405-BC153B4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4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7B5F-613D-0C34-C5EA-6BFAB900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4252-CD34-F9AB-36E6-F078ADF04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F747-150A-2549-E38C-F24795F2E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E97B-973B-F413-DD7D-A066A106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E7F80-7ACD-725B-A74A-8363E0D8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954B-F2E3-218F-FF89-5C8C2F26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4686-5ABC-48FA-8397-8AE0A9B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3DE31-DCB8-3AEC-CBCF-DADB2F50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4B786-18D0-FE5A-D073-A1B59A145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B9383-4F4A-2343-3DFC-4CA3416A0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35436-BDF6-497D-0E5C-C3898458A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5C1BE-44F2-E5DA-D779-6A01BF01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25BE7-1AD7-DFE9-4010-722D8301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A0768-5DF4-FF8F-5D0C-AF0CF517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DD0C-0ED7-B4BC-FE6E-50DAA52C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80084-EC81-EA41-F94A-78EFEBEE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9815B-C375-2820-69E3-80BD7FF7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31DA-8F5D-5510-D458-443C0062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73D1B-18B2-7AAA-DEE5-95D4B827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89B4-01EF-ED18-299B-99B93399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B5D6E-A61B-3ACA-5524-B3B97000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7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79D-D9F7-F6AA-D128-225BE1B1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BA91-EB2D-5DC1-CC27-D6FCF192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E0DF3-4FCC-C061-9AC8-151CEDE5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D0A96-BEAD-73E7-B69B-B629E634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A06D-16BA-2BE7-6ACD-668266BC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60A0-B147-8D16-26F2-643A401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2284-6DB4-5FDF-E5E9-A9190B7C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5B2D3-6F3A-E9D5-450F-FA4DE5AA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39C0D-5B66-6117-ADB6-F47CC4F0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A4BDD-9F23-7D9E-D725-4F3E1E26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D6689-5CB1-1D7C-F143-2DB516A1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4984-CED9-1B7D-4BFE-BFD9BE6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4769D-927C-8A1F-66A3-5B2B22D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C844-B058-A899-2B5E-02DD32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3BED-5B6F-21FC-D2A2-3857AEF27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CF12B-2BA7-4A1B-887F-A6DEAD954B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3576-B863-A48D-D159-274BE9698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057D-ED31-DE9D-A649-18857BD3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4A15-D235-4069-A866-9A051BB9C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5E14-1CBE-6AB6-4BE4-84FADCB3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1327-BE42-3BB3-7251-AAB61920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DEPARTMENT OF COMPUTER SCIENCE AND ENGINEERING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sz="4000" dirty="0">
                <a:latin typeface="Algerian" panose="04020705040A02060702" pitchFamily="82" charset="0"/>
              </a:rPr>
              <a:t>NOISE POLLUTION MONITORING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Team name:proj_224788_team_3</a:t>
            </a:r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            </a:t>
            </a:r>
            <a:r>
              <a:rPr lang="en-IN" sz="2000" dirty="0">
                <a:latin typeface="Bahnschrift" panose="020B0502040204020203" pitchFamily="34" charset="0"/>
              </a:rPr>
              <a:t>TEAM MEMBERS:</a:t>
            </a:r>
          </a:p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                                                                   JANANI.V.V                     -113321104031</a:t>
            </a:r>
          </a:p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                                                                   JAYAPREETHA.S            -113321104033</a:t>
            </a:r>
          </a:p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                                                                   JAYASRI.M                      -113321104034</a:t>
            </a:r>
          </a:p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                                                                   KAMIREDDY CHARITHA -113321104035</a:t>
            </a:r>
          </a:p>
        </p:txBody>
      </p:sp>
      <p:pic>
        <p:nvPicPr>
          <p:cNvPr id="4" name="Picture 3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54" y="365125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E4C-9F99-D45B-14B9-2265CABA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A3951F-DC6E-84B0-52E2-9F93C263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study the existing system.</a:t>
            </a:r>
          </a:p>
          <a:p>
            <a:r>
              <a:rPr lang="en-IN" dirty="0"/>
              <a:t>To design the block diagram.</a:t>
            </a:r>
          </a:p>
          <a:p>
            <a:r>
              <a:rPr lang="en-IN" dirty="0"/>
              <a:t>To decide the components specification and device in system.</a:t>
            </a:r>
          </a:p>
          <a:p>
            <a:r>
              <a:rPr lang="en-IN" dirty="0"/>
              <a:t>To design the circuit diagram and simulate it using suitable software.</a:t>
            </a:r>
          </a:p>
          <a:p>
            <a:r>
              <a:rPr lang="en-IN" dirty="0"/>
              <a:t>To design the PCB and implement hardware.</a:t>
            </a:r>
          </a:p>
          <a:p>
            <a:r>
              <a:rPr lang="en-IN" dirty="0"/>
              <a:t>To test the circuit and observe the result.</a:t>
            </a:r>
          </a:p>
          <a:p>
            <a:r>
              <a:rPr lang="en-IN" dirty="0"/>
              <a:t>To prepare port.</a:t>
            </a:r>
          </a:p>
        </p:txBody>
      </p:sp>
    </p:spTree>
    <p:extLst>
      <p:ext uri="{BB962C8B-B14F-4D97-AF65-F5344CB8AC3E}">
        <p14:creationId xmlns:p14="http://schemas.microsoft.com/office/powerpoint/2010/main" val="33720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F0D-FF96-B2A5-6548-D89E943F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C6D6-5C50-043C-7640-A4FDC9C7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   Innovations in noise pollution monitoring have been crucial in addressing this environmental issue. Some advancements include:</a:t>
            </a:r>
          </a:p>
          <a:p>
            <a:r>
              <a:rPr lang="en-US" dirty="0"/>
              <a:t>   Developments in low-cost, high-precision sensors that can be deployed in various locations to continuously monitor noise levels.</a:t>
            </a:r>
          </a:p>
          <a:p>
            <a:r>
              <a:rPr lang="en-US" dirty="0"/>
              <a:t>  Using AI algorithms to analyze large datasets from sensors, identify patterns, and predict noise pollution trends.</a:t>
            </a:r>
          </a:p>
          <a:p>
            <a:r>
              <a:rPr lang="en-US" dirty="0"/>
              <a:t>  Apps that allow citizens to report noise disturbances, contributing to real-time data collection and community engagement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 T</a:t>
            </a:r>
            <a:r>
              <a:rPr lang="en-US" dirty="0"/>
              <a:t>he sensing devices are connected to embed computing system to monitor the fluctuation of parameters like noise pollution level from their normal levels.</a:t>
            </a:r>
          </a:p>
          <a:p>
            <a:r>
              <a:rPr lang="en-US" dirty="0"/>
              <a:t>  Creating detailed noise maps of urban areas to visualize noise pollution and inform urban planning decisions.</a:t>
            </a:r>
          </a:p>
          <a:p>
            <a:r>
              <a:rPr lang="en-US" dirty="0"/>
              <a:t> These cameras can visually display noise sources in real time, aiding in pinpointing and addressing problem areas.</a:t>
            </a:r>
          </a:p>
          <a:p>
            <a:r>
              <a:rPr lang="en-US" dirty="0"/>
              <a:t> Integrating noise sensors into the Internet of Things (IoT) ecosystem for seamless data sharing and control.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39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5F3F-BEC0-0DBD-8B1D-248E863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675F-A096-C3C3-58D3-66381F16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Gather accurate and real-time data on noise levels in specific areas or communities.</a:t>
            </a:r>
          </a:p>
          <a:p>
            <a:r>
              <a:rPr lang="en-US" dirty="0"/>
              <a:t> Pinpoint sources of noise pollution, such as traffic, industrial activities, or recreational events.</a:t>
            </a:r>
          </a:p>
          <a:p>
            <a:r>
              <a:rPr lang="en-US" dirty="0"/>
              <a:t> Assess the impact of noise pollution on human health, wildlife, and the environment.</a:t>
            </a:r>
          </a:p>
          <a:p>
            <a:r>
              <a:rPr lang="en-US" dirty="0"/>
              <a:t> Ensure that noise levels conform to local regulations and standards.</a:t>
            </a:r>
          </a:p>
          <a:p>
            <a:r>
              <a:rPr lang="en-US" dirty="0"/>
              <a:t> Analyze noise data over time to identify patterns, trends, and potential hotspots.</a:t>
            </a:r>
          </a:p>
          <a:p>
            <a:r>
              <a:rPr lang="en-US" dirty="0"/>
              <a:t>Raise awareness about noise pollution and its effects on health and well-being.</a:t>
            </a:r>
          </a:p>
          <a:p>
            <a:r>
              <a:rPr lang="en-US" dirty="0"/>
              <a:t>Provide data to support evidence-based policy changes and urban planning decisions.</a:t>
            </a:r>
          </a:p>
          <a:p>
            <a:r>
              <a:rPr lang="en-US" dirty="0"/>
              <a:t>Involve the community in monitoring efforts, making them active stakeholders.</a:t>
            </a:r>
          </a:p>
          <a:p>
            <a:r>
              <a:rPr lang="en-US" dirty="0"/>
              <a:t> Develop and implement noise reduction strategies based on data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33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A8A6-EF34-F194-C035-52B3753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VIRTUALIZATION DIAGRAM ON IOT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3E66C44-284C-BEDA-EC26-E465256C6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45" y="1690688"/>
            <a:ext cx="8276253" cy="46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BE4-8439-7B64-B610-BCC98913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b="1" dirty="0"/>
              <a:t>RASPBERRY PI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23DDF-90A5-7A7E-2E39-5C8D9AFB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111829"/>
            <a:ext cx="5048250" cy="381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1B7635-D155-B5D1-462B-ED8F2EB615EB}"/>
              </a:ext>
            </a:extLst>
          </p:cNvPr>
          <p:cNvSpPr txBox="1"/>
          <p:nvPr/>
        </p:nvSpPr>
        <p:spPr>
          <a:xfrm>
            <a:off x="7119258" y="2111829"/>
            <a:ext cx="43608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 IOT-based method using </a:t>
            </a:r>
            <a:r>
              <a:rPr lang="en-IN" sz="2400" dirty="0" err="1"/>
              <a:t>RasberryPi</a:t>
            </a:r>
            <a:r>
              <a:rPr lang="en-IN" sz="2400" dirty="0"/>
              <a:t> is used to monitor and check live the  sound pollution of a region, have been proposed.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recommended technology comprises of two modules namely, the Sound Intensity Detection Module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30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B92-A151-06F6-F1B1-7E00E64C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DDC0E-0769-331B-55AC-49988EDE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 your hardware:</a:t>
            </a:r>
          </a:p>
          <a:p>
            <a:r>
              <a:rPr lang="en-US" dirty="0"/>
              <a:t>   Raspberry Pi (or any other IoT device with audio capabilities)</a:t>
            </a:r>
          </a:p>
          <a:p>
            <a:r>
              <a:rPr lang="en-US" dirty="0"/>
              <a:t>   USB Microphone</a:t>
            </a:r>
          </a:p>
          <a:p>
            <a:r>
              <a:rPr lang="en-US" dirty="0"/>
              <a:t>   Internet connection</a:t>
            </a:r>
          </a:p>
          <a:p>
            <a:r>
              <a:rPr lang="en-US" dirty="0"/>
              <a:t>Install Required Libraries:</a:t>
            </a:r>
          </a:p>
          <a:p>
            <a:r>
              <a:rPr lang="en-US" dirty="0"/>
              <a:t>   Install necessary Python libraries using pip if they are not already installed.</a:t>
            </a:r>
          </a:p>
          <a:p>
            <a:r>
              <a:rPr lang="en-US" dirty="0"/>
              <a:t>Collect Audio Data:</a:t>
            </a:r>
          </a:p>
          <a:p>
            <a:r>
              <a:rPr lang="en-US" dirty="0"/>
              <a:t>   Use Python to record audio data from the microphone.</a:t>
            </a:r>
          </a:p>
          <a:p>
            <a:r>
              <a:rPr lang="en-US" dirty="0"/>
              <a:t>Analyze Audio Data:</a:t>
            </a:r>
          </a:p>
          <a:p>
            <a:r>
              <a:rPr lang="en-US" dirty="0"/>
              <a:t>   You can analyze the audio data to calculate noise levels or other relevant metrics. You may want to use Fast Fourier Transform (FFT) to analyze frequency components.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63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EE72-432F-BF9B-3FD7-92C14AF8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EF2897-7400-7CAE-E8B1-F43D5892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Noise pollution or noise disturbance is the disturbing or excessive noise that may harm the activity or balance of human or animal life.</a:t>
            </a:r>
          </a:p>
          <a:p>
            <a:r>
              <a:rPr lang="en-IN" dirty="0"/>
              <a:t>The sources of most outdoor noise worldwide is mainly caused by machines and transportation systems, motor vehicles, aircraft and trains.</a:t>
            </a:r>
          </a:p>
          <a:p>
            <a:r>
              <a:rPr lang="en-IN" dirty="0"/>
              <a:t>Noise pollution is very dangerous to both man and animals because it can cause many effect to their health and also to the environment.</a:t>
            </a:r>
          </a:p>
          <a:p>
            <a:r>
              <a:rPr lang="en-IN" dirty="0"/>
              <a:t>So noise pollution should be control and be under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288965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12E7-C83C-F02C-2AAA-21260C84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                              </a:t>
            </a:r>
            <a:r>
              <a:rPr lang="en-IN" sz="53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07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636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Bahnschrift</vt:lpstr>
      <vt:lpstr>Calibri</vt:lpstr>
      <vt:lpstr>Calibri Light</vt:lpstr>
      <vt:lpstr>Office Theme</vt:lpstr>
      <vt:lpstr>                    .</vt:lpstr>
      <vt:lpstr>OBJECTIVES</vt:lpstr>
      <vt:lpstr>INNOVATION</vt:lpstr>
      <vt:lpstr>PROJECT OBJECTIVES</vt:lpstr>
      <vt:lpstr>VIRTUALIZATION DIAGRAM ON IOT</vt:lpstr>
      <vt:lpstr>RASPBERRY PI INTEGRATION</vt:lpstr>
      <vt:lpstr>CODE IMPLEMENTATION</vt:lpstr>
      <vt:lpstr>CONCLUSION</vt:lpstr>
      <vt:lpstr>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Preetha</dc:creator>
  <cp:lastModifiedBy>Jaya Preetha</cp:lastModifiedBy>
  <cp:revision>6</cp:revision>
  <dcterms:created xsi:type="dcterms:W3CDTF">2023-09-29T14:39:25Z</dcterms:created>
  <dcterms:modified xsi:type="dcterms:W3CDTF">2023-10-11T13:48:30Z</dcterms:modified>
</cp:coreProperties>
</file>