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Relationship Id="rId11" Type="http://schemas.openxmlformats.org/officeDocument/2006/relationships/image" Target="../media/image125.png"/><Relationship Id="rId12" Type="http://schemas.openxmlformats.org/officeDocument/2006/relationships/image" Target="../media/image126.png"/><Relationship Id="rId13" Type="http://schemas.openxmlformats.org/officeDocument/2006/relationships/image" Target="../media/image127.png"/><Relationship Id="rId14" Type="http://schemas.openxmlformats.org/officeDocument/2006/relationships/image" Target="../media/image128.png"/><Relationship Id="rId15" Type="http://schemas.openxmlformats.org/officeDocument/2006/relationships/image" Target="../media/image12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20" Type="http://schemas.openxmlformats.org/officeDocument/2006/relationships/image" Target="../media/image55.png"/><Relationship Id="rId21" Type="http://schemas.openxmlformats.org/officeDocument/2006/relationships/image" Target="../media/image5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105.png"/><Relationship Id="rId15" Type="http://schemas.openxmlformats.org/officeDocument/2006/relationships/image" Target="../media/image106.png"/><Relationship Id="rId16" Type="http://schemas.openxmlformats.org/officeDocument/2006/relationships/image" Target="../media/image107.png"/><Relationship Id="rId17" Type="http://schemas.openxmlformats.org/officeDocument/2006/relationships/image" Target="../media/image10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93602" y="1700696"/>
            <a:ext cx="3308034" cy="4160512"/>
            <a:chOff x="3693602" y="1700696"/>
            <a:chExt cx="3308034" cy="41605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3602" y="1700696"/>
              <a:ext cx="3308034" cy="41605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6556" y="2238123"/>
            <a:ext cx="2254101" cy="156248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93985" y="4770195"/>
            <a:ext cx="1410182" cy="10105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98623" y="2881614"/>
            <a:ext cx="1650997" cy="109409"/>
            <a:chOff x="5798623" y="2881614"/>
            <a:chExt cx="1650997" cy="10940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98623" y="2881614"/>
              <a:ext cx="1650997" cy="1094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96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9440" y="2966840"/>
            <a:ext cx="6755270" cy="11751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586031" y="3452111"/>
            <a:ext cx="2059686" cy="147449"/>
            <a:chOff x="7586031" y="3452111"/>
            <a:chExt cx="2059686" cy="14744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6031" y="3452111"/>
              <a:ext cx="2059686" cy="14744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2598" y="4193293"/>
            <a:ext cx="4226504" cy="3946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5972" y="1108168"/>
            <a:ext cx="2706695" cy="232027"/>
            <a:chOff x="-155972" y="1108168"/>
            <a:chExt cx="2706695" cy="23202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-155972" y="1122747"/>
              <a:ext cx="2159987" cy="217448"/>
              <a:chOff x="-155972" y="1122747"/>
              <a:chExt cx="2159987" cy="21744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155972" y="1122747"/>
                <a:ext cx="2159987" cy="217448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5314" y="1088115"/>
              <a:ext cx="1545727" cy="259069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977304" y="1108168"/>
              <a:ext cx="573419" cy="232027"/>
              <a:chOff x="1977304" y="1108168"/>
              <a:chExt cx="573419" cy="232027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999585" y="1122747"/>
                <a:ext cx="528856" cy="217448"/>
                <a:chOff x="1999585" y="1122747"/>
                <a:chExt cx="528856" cy="217448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999585" y="1122747"/>
                  <a:ext cx="528856" cy="217448"/>
                </a:xfrm>
                <a:prstGeom prst="rect">
                  <a:avLst/>
                </a:prstGeom>
              </p:spPr>
            </p:pic>
          </p:grpSp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57251" y="1088115"/>
                <a:ext cx="484193" cy="25906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884" y="304304"/>
            <a:ext cx="6509104" cy="4336691"/>
            <a:chOff x="446884" y="304304"/>
            <a:chExt cx="6509104" cy="43366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884" y="304304"/>
              <a:ext cx="6509104" cy="43366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01436" y="965167"/>
            <a:ext cx="5978013" cy="5978013"/>
            <a:chOff x="3701436" y="965167"/>
            <a:chExt cx="5978013" cy="59780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1436" y="965167"/>
              <a:ext cx="5978013" cy="597801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5972" y="1108168"/>
            <a:ext cx="2706695" cy="232027"/>
            <a:chOff x="-155972" y="1108168"/>
            <a:chExt cx="2706695" cy="23202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-155972" y="1122747"/>
              <a:ext cx="2159987" cy="217448"/>
              <a:chOff x="-155972" y="1122747"/>
              <a:chExt cx="2159987" cy="21744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155972" y="1122747"/>
                <a:ext cx="2159987" cy="217448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314" y="1088115"/>
              <a:ext cx="1545727" cy="259069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977304" y="1108168"/>
              <a:ext cx="573419" cy="232027"/>
              <a:chOff x="1977304" y="1108168"/>
              <a:chExt cx="573419" cy="232027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999585" y="1122747"/>
                <a:ext cx="528856" cy="217448"/>
                <a:chOff x="1999585" y="1122747"/>
                <a:chExt cx="528856" cy="217448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999585" y="1122747"/>
                  <a:ext cx="528856" cy="217448"/>
                </a:xfrm>
                <a:prstGeom prst="rect">
                  <a:avLst/>
                </a:prstGeom>
              </p:spPr>
            </p:pic>
          </p:grpSp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57251" y="1088115"/>
                <a:ext cx="495288" cy="25906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731955" y="3537968"/>
            <a:ext cx="10846814" cy="109409"/>
            <a:chOff x="731955" y="3537968"/>
            <a:chExt cx="10846814" cy="10940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1955" y="3537968"/>
              <a:ext cx="10846814" cy="10940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3908" y="3573470"/>
            <a:ext cx="3335155" cy="89509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587151" y="990564"/>
            <a:ext cx="5927219" cy="5800871"/>
            <a:chOff x="3587151" y="990564"/>
            <a:chExt cx="5927219" cy="58008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7151" y="990564"/>
              <a:ext cx="5927219" cy="580087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07387" y="1584699"/>
            <a:ext cx="3202705" cy="102207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37998" y="1591937"/>
            <a:ext cx="3350745" cy="84745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86944" y="4596362"/>
            <a:ext cx="3320922" cy="90116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40004" y="4565024"/>
            <a:ext cx="3283356" cy="120171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20599" y="6660747"/>
            <a:ext cx="5475093" cy="6174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0968" y="3616009"/>
            <a:ext cx="2772860" cy="8876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513228" y="3955623"/>
            <a:ext cx="4914199" cy="109409"/>
            <a:chOff x="4513228" y="3955623"/>
            <a:chExt cx="4914199" cy="109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3228" y="3955623"/>
              <a:ext cx="4914199" cy="1094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68015" y="4211160"/>
            <a:ext cx="2848453" cy="12749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92709" y="2253128"/>
            <a:ext cx="2187232" cy="8971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222495" y="2474153"/>
            <a:ext cx="1650997" cy="109409"/>
            <a:chOff x="9222495" y="2474153"/>
            <a:chExt cx="1650997" cy="1094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22495" y="2474153"/>
              <a:ext cx="1650997" cy="1094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68898" y="739494"/>
            <a:ext cx="7732212" cy="2446902"/>
            <a:chOff x="-668898" y="739494"/>
            <a:chExt cx="7732212" cy="244690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68898" y="739494"/>
              <a:ext cx="7732212" cy="24469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96037" y="4252502"/>
            <a:ext cx="11887312" cy="81860"/>
            <a:chOff x="-596037" y="4252502"/>
            <a:chExt cx="11887312" cy="818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96037" y="4252502"/>
              <a:ext cx="11887312" cy="8186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3937" y="5163232"/>
            <a:ext cx="1961365" cy="10258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11386" y="4293433"/>
            <a:ext cx="24627" cy="311944"/>
            <a:chOff x="811386" y="4293433"/>
            <a:chExt cx="24627" cy="3119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1386" y="4293433"/>
              <a:ext cx="24627" cy="31194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0569" y="3850273"/>
            <a:ext cx="550011" cy="39625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7253" y="4821056"/>
            <a:ext cx="980445" cy="36069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26555" y="5163232"/>
            <a:ext cx="1961365" cy="102585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264003" y="4293433"/>
            <a:ext cx="24627" cy="311944"/>
            <a:chOff x="3264003" y="4293433"/>
            <a:chExt cx="24627" cy="31194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64003" y="4293433"/>
              <a:ext cx="24627" cy="31194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13188" y="3843312"/>
            <a:ext cx="1021954" cy="40844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219871" y="4821056"/>
            <a:ext cx="980445" cy="36069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679173" y="5163232"/>
            <a:ext cx="1961365" cy="102585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716621" y="4293433"/>
            <a:ext cx="24627" cy="311944"/>
            <a:chOff x="5716621" y="4293433"/>
            <a:chExt cx="24627" cy="31194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16621" y="4293433"/>
              <a:ext cx="24627" cy="311944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665807" y="3850273"/>
            <a:ext cx="1019535" cy="45085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672488" y="4821056"/>
            <a:ext cx="980445" cy="36069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131790" y="5163232"/>
            <a:ext cx="1961365" cy="102585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169239" y="4293433"/>
            <a:ext cx="24627" cy="311944"/>
            <a:chOff x="8169239" y="4293433"/>
            <a:chExt cx="24627" cy="31194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169239" y="4293433"/>
              <a:ext cx="24627" cy="31194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118426" y="3850274"/>
            <a:ext cx="1019535" cy="45085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125106" y="4821056"/>
            <a:ext cx="980445" cy="36069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155972" y="1108168"/>
            <a:ext cx="2706695" cy="232027"/>
            <a:chOff x="-155972" y="1108168"/>
            <a:chExt cx="2706695" cy="23202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-155972" y="1122747"/>
              <a:ext cx="2159987" cy="217448"/>
              <a:chOff x="-155972" y="1122747"/>
              <a:chExt cx="2159987" cy="21744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-155972" y="1122747"/>
                <a:ext cx="2159987" cy="217448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25314" y="1088115"/>
              <a:ext cx="1545727" cy="259069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1977304" y="1108168"/>
              <a:ext cx="573419" cy="232027"/>
              <a:chOff x="1977304" y="1108168"/>
              <a:chExt cx="573419" cy="232027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1999585" y="1122747"/>
                <a:ext cx="528856" cy="217448"/>
                <a:chOff x="1999585" y="1122747"/>
                <a:chExt cx="528856" cy="217448"/>
              </a:xfrm>
            </p:grpSpPr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1999585" y="1122747"/>
                  <a:ext cx="528856" cy="217448"/>
                </a:xfrm>
                <a:prstGeom prst="rect">
                  <a:avLst/>
                </a:prstGeom>
              </p:spPr>
            </p:pic>
          </p:grpSp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957251" y="1088115"/>
                <a:ext cx="498155" cy="25906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96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9440" y="2966840"/>
            <a:ext cx="5866403" cy="11751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574319" y="3452111"/>
            <a:ext cx="3071397" cy="147449"/>
            <a:chOff x="6574319" y="3452111"/>
            <a:chExt cx="3071397" cy="14744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4319" y="3452111"/>
              <a:ext cx="3071397" cy="14744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2598" y="4193302"/>
            <a:ext cx="4245552" cy="389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5972" y="1108168"/>
            <a:ext cx="2706695" cy="232027"/>
            <a:chOff x="-155972" y="1108168"/>
            <a:chExt cx="2706695" cy="23202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-155972" y="1122747"/>
              <a:ext cx="2159987" cy="217448"/>
              <a:chOff x="-155972" y="1122747"/>
              <a:chExt cx="2159987" cy="21744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155972" y="1122747"/>
                <a:ext cx="2159987" cy="217448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5314" y="1088115"/>
              <a:ext cx="1545727" cy="259069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977304" y="1108168"/>
              <a:ext cx="573419" cy="232027"/>
              <a:chOff x="1977304" y="1108168"/>
              <a:chExt cx="573419" cy="232027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999585" y="1122747"/>
                <a:ext cx="528856" cy="217448"/>
                <a:chOff x="1999585" y="1122747"/>
                <a:chExt cx="528856" cy="217448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999585" y="1122747"/>
                  <a:ext cx="528856" cy="217448"/>
                </a:xfrm>
                <a:prstGeom prst="rect">
                  <a:avLst/>
                </a:prstGeom>
              </p:spPr>
            </p:pic>
          </p:grpSp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57251" y="1088115"/>
                <a:ext cx="484193" cy="25906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5289" y="5875939"/>
            <a:ext cx="9635210" cy="1540392"/>
            <a:chOff x="465289" y="5875939"/>
            <a:chExt cx="9635210" cy="15403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289" y="5875939"/>
              <a:ext cx="9635210" cy="15403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8463" y="2769779"/>
            <a:ext cx="10846814" cy="109409"/>
            <a:chOff x="668463" y="2769779"/>
            <a:chExt cx="10846814" cy="10940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463" y="2769779"/>
              <a:ext cx="10846814" cy="10940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620" y="1980662"/>
            <a:ext cx="2107431" cy="83767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155972" y="1108168"/>
            <a:ext cx="2706695" cy="232027"/>
            <a:chOff x="-155972" y="1108168"/>
            <a:chExt cx="2706695" cy="23202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-155972" y="1122747"/>
              <a:ext cx="2159987" cy="217448"/>
              <a:chOff x="-155972" y="1122747"/>
              <a:chExt cx="2159987" cy="21744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155972" y="1122747"/>
                <a:ext cx="2159987" cy="217448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5314" y="1088115"/>
              <a:ext cx="1545727" cy="259069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977304" y="1108168"/>
              <a:ext cx="573419" cy="232027"/>
              <a:chOff x="1977304" y="1108168"/>
              <a:chExt cx="573419" cy="232027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999585" y="1122747"/>
                <a:ext cx="528856" cy="217448"/>
                <a:chOff x="1999585" y="1122747"/>
                <a:chExt cx="528856" cy="217448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999585" y="1122747"/>
                  <a:ext cx="528856" cy="217448"/>
                </a:xfrm>
                <a:prstGeom prst="rect">
                  <a:avLst/>
                </a:prstGeom>
              </p:spPr>
            </p:pic>
          </p:grpSp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57251" y="1088115"/>
                <a:ext cx="496593" cy="25906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681162" y="3006349"/>
            <a:ext cx="1869561" cy="1963809"/>
            <a:chOff x="681162" y="3006349"/>
            <a:chExt cx="1869561" cy="196380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1162" y="3006349"/>
              <a:ext cx="1869561" cy="19638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404435" y="3067162"/>
            <a:ext cx="1886367" cy="1773333"/>
            <a:chOff x="4404435" y="3067162"/>
            <a:chExt cx="1886367" cy="177333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04435" y="3067162"/>
              <a:ext cx="1886367" cy="177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091078" y="3019048"/>
            <a:ext cx="2009421" cy="1735238"/>
            <a:chOff x="8091078" y="3019048"/>
            <a:chExt cx="2009421" cy="173523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91078" y="3019048"/>
              <a:ext cx="2009421" cy="173523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5236" y="5249509"/>
            <a:ext cx="2724288" cy="49611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56672" y="4817701"/>
            <a:ext cx="1084578" cy="35775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689936" y="4886012"/>
            <a:ext cx="1460016" cy="35775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336517" y="4835215"/>
            <a:ext cx="1251140" cy="35775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46780" y="5249509"/>
            <a:ext cx="3311679" cy="49611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071025" y="5249509"/>
            <a:ext cx="2157060" cy="27051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1239" y="5966410"/>
            <a:ext cx="3528064" cy="58903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33143" y="6701477"/>
            <a:ext cx="3699683" cy="58903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4585459" y="6171206"/>
            <a:ext cx="1524320" cy="931177"/>
            <a:chOff x="4585459" y="6171206"/>
            <a:chExt cx="1524320" cy="93117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860000">
              <a:off x="4585459" y="6171206"/>
              <a:ext cx="1524320" cy="931177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700139" y="6291393"/>
            <a:ext cx="2821626" cy="6337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96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9440" y="2993935"/>
            <a:ext cx="7388718" cy="11769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91886" y="3452111"/>
            <a:ext cx="1553830" cy="147449"/>
            <a:chOff x="8091886" y="3452111"/>
            <a:chExt cx="1553830" cy="14744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1886" y="3452111"/>
              <a:ext cx="1553830" cy="14744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2598" y="4021255"/>
            <a:ext cx="4775876" cy="7808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5972" y="1108168"/>
            <a:ext cx="2706695" cy="232027"/>
            <a:chOff x="-155972" y="1108168"/>
            <a:chExt cx="2706695" cy="23202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-155972" y="1122747"/>
              <a:ext cx="2159987" cy="217448"/>
              <a:chOff x="-155972" y="1122747"/>
              <a:chExt cx="2159987" cy="21744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155972" y="1122747"/>
                <a:ext cx="2159987" cy="217448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5314" y="1088115"/>
              <a:ext cx="1545727" cy="259069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977304" y="1108168"/>
              <a:ext cx="573419" cy="232027"/>
              <a:chOff x="1977304" y="1108168"/>
              <a:chExt cx="573419" cy="232027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999585" y="1122747"/>
                <a:ext cx="528856" cy="217448"/>
                <a:chOff x="1999585" y="1122747"/>
                <a:chExt cx="528856" cy="217448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999585" y="1122747"/>
                  <a:ext cx="528856" cy="217448"/>
                </a:xfrm>
                <a:prstGeom prst="rect">
                  <a:avLst/>
                </a:prstGeom>
              </p:spPr>
            </p:pic>
          </p:grpSp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57251" y="1088115"/>
                <a:ext cx="484193" cy="25906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01469" y="4046379"/>
            <a:ext cx="2547569" cy="2547569"/>
            <a:chOff x="3801469" y="4046379"/>
            <a:chExt cx="2547569" cy="25475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1469" y="4046379"/>
              <a:ext cx="2547569" cy="25475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1102" y="3853435"/>
            <a:ext cx="6181037" cy="109409"/>
            <a:chOff x="851102" y="3853435"/>
            <a:chExt cx="6181037" cy="10940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102" y="3853435"/>
              <a:ext cx="6181037" cy="10940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4258" y="1797547"/>
            <a:ext cx="4083422" cy="156814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6593" y="3304034"/>
            <a:ext cx="3904475" cy="33185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155972" y="1108168"/>
            <a:ext cx="2706695" cy="232027"/>
            <a:chOff x="-155972" y="1108168"/>
            <a:chExt cx="2706695" cy="23202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-155972" y="1122747"/>
              <a:ext cx="2159987" cy="217448"/>
              <a:chOff x="-155972" y="1122747"/>
              <a:chExt cx="2159987" cy="21744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155972" y="1122747"/>
                <a:ext cx="2159987" cy="217448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5314" y="1088115"/>
              <a:ext cx="1545727" cy="259069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977304" y="1108168"/>
              <a:ext cx="573419" cy="232027"/>
              <a:chOff x="1977304" y="1108168"/>
              <a:chExt cx="573419" cy="232027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999585" y="1122747"/>
                <a:ext cx="528856" cy="217448"/>
                <a:chOff x="1999585" y="1122747"/>
                <a:chExt cx="528856" cy="217448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999585" y="1122747"/>
                  <a:ext cx="528856" cy="217448"/>
                </a:xfrm>
                <a:prstGeom prst="rect">
                  <a:avLst/>
                </a:prstGeom>
              </p:spPr>
            </p:pic>
          </p:grpSp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957251" y="1088115"/>
                <a:ext cx="494498" cy="259069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28985" y="5522766"/>
            <a:ext cx="3099450" cy="49611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22301" y="5166557"/>
            <a:ext cx="2485645" cy="36069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487528" y="1881198"/>
            <a:ext cx="4531785" cy="2719071"/>
            <a:chOff x="5487528" y="1881198"/>
            <a:chExt cx="4531785" cy="27190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87528" y="1881198"/>
              <a:ext cx="4531785" cy="27190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4466" y="3993935"/>
            <a:ext cx="5207817" cy="3567970"/>
            <a:chOff x="804466" y="3993935"/>
            <a:chExt cx="5207817" cy="35679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466" y="3993935"/>
              <a:ext cx="5207817" cy="35679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1102" y="3853435"/>
            <a:ext cx="6181037" cy="109409"/>
            <a:chOff x="851102" y="3853435"/>
            <a:chExt cx="6181037" cy="10940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102" y="3853435"/>
              <a:ext cx="6181037" cy="10940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4258" y="1798809"/>
            <a:ext cx="5575889" cy="156562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6593" y="3300843"/>
            <a:ext cx="2601780" cy="3361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155972" y="1108168"/>
            <a:ext cx="2706695" cy="232027"/>
            <a:chOff x="-155972" y="1108168"/>
            <a:chExt cx="2706695" cy="23202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-155972" y="1122747"/>
              <a:ext cx="2159987" cy="217448"/>
              <a:chOff x="-155972" y="1122747"/>
              <a:chExt cx="2159987" cy="21744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155972" y="1122747"/>
                <a:ext cx="2159987" cy="217448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5314" y="1088115"/>
              <a:ext cx="1545727" cy="259069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977304" y="1108168"/>
              <a:ext cx="573419" cy="232027"/>
              <a:chOff x="1977304" y="1108168"/>
              <a:chExt cx="573419" cy="232027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999585" y="1122747"/>
                <a:ext cx="528856" cy="217448"/>
                <a:chOff x="1999585" y="1122747"/>
                <a:chExt cx="528856" cy="217448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999585" y="1122747"/>
                  <a:ext cx="528856" cy="217448"/>
                </a:xfrm>
                <a:prstGeom prst="rect">
                  <a:avLst/>
                </a:prstGeom>
              </p:spPr>
            </p:pic>
          </p:grpSp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957251" y="1088115"/>
                <a:ext cx="494498" cy="259069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28985" y="5522766"/>
            <a:ext cx="3135298" cy="73006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22301" y="5156293"/>
            <a:ext cx="3315093" cy="37345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032139" y="465391"/>
            <a:ext cx="3381174" cy="4352451"/>
            <a:chOff x="7032139" y="465391"/>
            <a:chExt cx="3381174" cy="435245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32139" y="465391"/>
              <a:ext cx="3381174" cy="43524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96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9440" y="2993935"/>
            <a:ext cx="6573699" cy="11769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586031" y="3452111"/>
            <a:ext cx="2059686" cy="147449"/>
            <a:chOff x="7586031" y="3452111"/>
            <a:chExt cx="2059686" cy="14744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6031" y="3452111"/>
              <a:ext cx="2059686" cy="14744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2598" y="4188988"/>
            <a:ext cx="4207457" cy="4447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5972" y="1108168"/>
            <a:ext cx="2706695" cy="232027"/>
            <a:chOff x="-155972" y="1108168"/>
            <a:chExt cx="2706695" cy="23202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-155972" y="1122747"/>
              <a:ext cx="2159987" cy="217448"/>
              <a:chOff x="-155972" y="1122747"/>
              <a:chExt cx="2159987" cy="21744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155972" y="1122747"/>
                <a:ext cx="2159987" cy="217448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5314" y="1088115"/>
              <a:ext cx="1545727" cy="259069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977304" y="1108168"/>
              <a:ext cx="573419" cy="232027"/>
              <a:chOff x="1977304" y="1108168"/>
              <a:chExt cx="573419" cy="232027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999585" y="1122747"/>
                <a:ext cx="528856" cy="217448"/>
                <a:chOff x="1999585" y="1122747"/>
                <a:chExt cx="528856" cy="217448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999585" y="1122747"/>
                  <a:ext cx="528856" cy="217448"/>
                </a:xfrm>
                <a:prstGeom prst="rect">
                  <a:avLst/>
                </a:prstGeom>
              </p:spPr>
            </p:pic>
          </p:grpSp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57251" y="1088115"/>
                <a:ext cx="484193" cy="25906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18087" y="387815"/>
            <a:ext cx="6462074" cy="4193798"/>
            <a:chOff x="4018087" y="387815"/>
            <a:chExt cx="6462074" cy="41937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8087" y="387815"/>
              <a:ext cx="6462074" cy="41937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5972" y="1108168"/>
            <a:ext cx="2706695" cy="232027"/>
            <a:chOff x="-155972" y="1108168"/>
            <a:chExt cx="2706695" cy="23202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-155972" y="1122747"/>
              <a:ext cx="2159987" cy="217448"/>
              <a:chOff x="-155972" y="1122747"/>
              <a:chExt cx="2159987" cy="21744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55972" y="1122747"/>
                <a:ext cx="2159987" cy="217448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314" y="1088115"/>
              <a:ext cx="1545727" cy="259069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977304" y="1108168"/>
              <a:ext cx="573419" cy="232027"/>
              <a:chOff x="1977304" y="1108168"/>
              <a:chExt cx="573419" cy="232027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999585" y="1122747"/>
                <a:ext cx="528856" cy="217448"/>
                <a:chOff x="1999585" y="1122747"/>
                <a:chExt cx="528856" cy="217448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999585" y="1122747"/>
                  <a:ext cx="528856" cy="217448"/>
                </a:xfrm>
                <a:prstGeom prst="rect">
                  <a:avLst/>
                </a:prstGeom>
              </p:spPr>
            </p:pic>
          </p:grpSp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957251" y="1088115"/>
                <a:ext cx="495288" cy="259069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731955" y="3547492"/>
            <a:ext cx="10846814" cy="97587"/>
            <a:chOff x="731955" y="3547492"/>
            <a:chExt cx="10846814" cy="9758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955" y="3547492"/>
              <a:ext cx="10846814" cy="9758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1244" y="2876325"/>
            <a:ext cx="3065946" cy="92048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82281" y="4514769"/>
            <a:ext cx="818013" cy="89509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86114" y="4868735"/>
            <a:ext cx="1576397" cy="36069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5112" y="4514769"/>
            <a:ext cx="734708" cy="88768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70638" y="4867478"/>
            <a:ext cx="2184626" cy="35775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58879" y="4514769"/>
            <a:ext cx="818965" cy="89509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594709" y="4868735"/>
            <a:ext cx="1676245" cy="36069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11902" y="5376722"/>
            <a:ext cx="2777450" cy="53287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992972" y="5376722"/>
            <a:ext cx="2777450" cy="53287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229071" y="5385077"/>
            <a:ext cx="2936622" cy="5161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2022-12-21T09:15:49Z</dcterms:created>
  <dcterms:modified xsi:type="dcterms:W3CDTF">2022-12-21T09:15:49Z</dcterms:modified>
</cp:coreProperties>
</file>