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1" r:id="rId7"/>
    <p:sldId id="263" r:id="rId8"/>
    <p:sldId id="272" r:id="rId9"/>
    <p:sldId id="274" r:id="rId10"/>
    <p:sldId id="275" r:id="rId11"/>
    <p:sldId id="266" r:id="rId12"/>
    <p:sldId id="268" r:id="rId13"/>
    <p:sldId id="270" r:id="rId14"/>
    <p:sldId id="269" r:id="rId15"/>
    <p:sldId id="264" r:id="rId16"/>
    <p:sldId id="276" r:id="rId17"/>
    <p:sldId id="271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Ember.js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-OR- How to make web apps and do other stuff good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89" y="558927"/>
            <a:ext cx="6867525" cy="3600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168" y="4584573"/>
            <a:ext cx="35337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Routing is how you configure what URL goes where: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the previous examples, the route for index was automatically created, which is why we get an </a:t>
            </a:r>
            <a:r>
              <a:rPr lang="en-US" dirty="0" err="1" smtClean="0"/>
              <a:t>IndexRoute</a:t>
            </a:r>
            <a:r>
              <a:rPr lang="en-US" dirty="0" smtClean="0"/>
              <a:t>. However, we can change this via configuration in this extension point, as well as define additional endpoints.</a:t>
            </a:r>
          </a:p>
          <a:p>
            <a:r>
              <a:rPr lang="en-US" dirty="0" smtClean="0"/>
              <a:t>Two modes – defined using the hash on the URL, or via the browser history API. For simplicity, we’ll continue with the hash version.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89" y="2824162"/>
            <a:ext cx="54673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1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define another route: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520" y="2634125"/>
            <a:ext cx="9410700" cy="1466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9" y="4278521"/>
            <a:ext cx="10921108" cy="2236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50" y="3195637"/>
            <a:ext cx="88773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8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www.quickmeme.com/img/e7/e7633bedf897bb24ce668ac9c5df6bf88a58ff7e114d27606a756f4c4888a3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04" y="1657290"/>
            <a:ext cx="8957554" cy="488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616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77" y="2885404"/>
            <a:ext cx="11144989" cy="37950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464" y="735673"/>
            <a:ext cx="97821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79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Ember.js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73364"/>
            <a:ext cx="103917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21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83" y="1478090"/>
            <a:ext cx="10276713" cy="381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11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Dive Into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</a:p>
          <a:p>
            <a:r>
              <a:rPr lang="en-US" dirty="0" smtClean="0"/>
              <a:t>Controllers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Templates and Handlebars</a:t>
            </a:r>
          </a:p>
          <a:p>
            <a:r>
              <a:rPr lang="en-US" dirty="0" smtClean="0"/>
              <a:t>Binding Data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Asynchrony</a:t>
            </a:r>
          </a:p>
          <a:p>
            <a:r>
              <a:rPr lang="en-US" dirty="0" smtClean="0"/>
              <a:t>Supporting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87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Node.js for Node Package Manager (</a:t>
            </a:r>
            <a:r>
              <a:rPr lang="en-US" sz="2400" dirty="0" err="1" smtClean="0"/>
              <a:t>npm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Grunt JavaScript Task Runner (</a:t>
            </a:r>
            <a:r>
              <a:rPr lang="en-US" sz="2400" dirty="0" err="1" smtClean="0"/>
              <a:t>npm</a:t>
            </a:r>
            <a:r>
              <a:rPr lang="en-US" sz="2400" dirty="0" smtClean="0"/>
              <a:t> install grunt)</a:t>
            </a:r>
          </a:p>
          <a:p>
            <a:pPr lvl="1"/>
            <a:r>
              <a:rPr lang="en-US" sz="2400" dirty="0" smtClean="0"/>
              <a:t>Ember Template Compiler (</a:t>
            </a:r>
            <a:r>
              <a:rPr lang="en-US" sz="2400" dirty="0" err="1" smtClean="0"/>
              <a:t>npm</a:t>
            </a:r>
            <a:r>
              <a:rPr lang="en-US" sz="2400" dirty="0" smtClean="0"/>
              <a:t> install grunt-ember-templates)</a:t>
            </a:r>
          </a:p>
          <a:p>
            <a:pPr lvl="1"/>
            <a:r>
              <a:rPr lang="en-US" sz="2400" dirty="0" err="1" smtClean="0"/>
              <a:t>Contrib</a:t>
            </a:r>
            <a:r>
              <a:rPr lang="en-US" sz="2400" dirty="0" smtClean="0"/>
              <a:t> </a:t>
            </a:r>
            <a:r>
              <a:rPr lang="en-US" sz="2400" dirty="0" err="1" smtClean="0"/>
              <a:t>Concat</a:t>
            </a:r>
            <a:r>
              <a:rPr lang="en-US" sz="2400" dirty="0" smtClean="0"/>
              <a:t> (</a:t>
            </a:r>
            <a:r>
              <a:rPr lang="en-US" sz="2400" dirty="0" err="1" smtClean="0"/>
              <a:t>npm</a:t>
            </a:r>
            <a:r>
              <a:rPr lang="en-US" sz="2400" dirty="0" smtClean="0"/>
              <a:t> install grunt-</a:t>
            </a:r>
            <a:r>
              <a:rPr lang="en-US" sz="2400" dirty="0" err="1" smtClean="0"/>
              <a:t>contrib</a:t>
            </a:r>
            <a:r>
              <a:rPr lang="en-US" sz="2400" dirty="0" smtClean="0"/>
              <a:t>-</a:t>
            </a:r>
            <a:r>
              <a:rPr lang="en-US" sz="2400" dirty="0" err="1" smtClean="0"/>
              <a:t>concat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Ember Inspector Chrome Extension</a:t>
            </a:r>
          </a:p>
        </p:txBody>
      </p:sp>
    </p:spTree>
    <p:extLst>
      <p:ext uri="{BB962C8B-B14F-4D97-AF65-F5344CB8AC3E}">
        <p14:creationId xmlns:p14="http://schemas.microsoft.com/office/powerpoint/2010/main" val="188535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Ember.js?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It’s a framework designed for </a:t>
            </a:r>
            <a:r>
              <a:rPr lang="en-US" sz="2800" i="1" dirty="0" smtClean="0"/>
              <a:t>ambitious</a:t>
            </a:r>
            <a:r>
              <a:rPr lang="en-US" sz="2800" dirty="0" smtClean="0"/>
              <a:t> web applications, specifically for single page web apps. </a:t>
            </a:r>
            <a:endParaRPr lang="en-US" sz="2800" dirty="0" smtClean="0"/>
          </a:p>
          <a:p>
            <a:r>
              <a:rPr lang="en-US" sz="2800" dirty="0" smtClean="0"/>
              <a:t>Ember.js tries to capitalize on the one major aspect of the web – </a:t>
            </a:r>
            <a:r>
              <a:rPr lang="en-US" sz="2800" i="1" dirty="0" smtClean="0"/>
              <a:t>sharable </a:t>
            </a:r>
            <a:r>
              <a:rPr lang="en-US" sz="2800" i="1" dirty="0" err="1" smtClean="0"/>
              <a:t>urls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dirty="0" smtClean="0"/>
              <a:t>It’s a combination of proven libraries and idioms to rapidly let you create your application without re-inventing the wheel. 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5412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Ember.js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It’s important to note that Ember.js relies on convention instead of configuration for development, as well as </a:t>
            </a:r>
            <a:r>
              <a:rPr lang="en-US" sz="2800" dirty="0" smtClean="0"/>
              <a:t>object hierarchies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 smtClean="0"/>
              <a:t>Handlebars </a:t>
            </a:r>
            <a:r>
              <a:rPr lang="en-US" sz="2800" dirty="0" err="1" smtClean="0"/>
              <a:t>templating</a:t>
            </a:r>
            <a:r>
              <a:rPr lang="en-US" sz="2800" dirty="0" smtClean="0"/>
              <a:t> is used for specifying your UI layouts and </a:t>
            </a:r>
            <a:r>
              <a:rPr lang="en-US" sz="2800" dirty="0" smtClean="0"/>
              <a:t>some behavior</a:t>
            </a:r>
            <a:r>
              <a:rPr lang="en-US" sz="2800" dirty="0" smtClean="0"/>
              <a:t> </a:t>
            </a:r>
            <a:r>
              <a:rPr lang="en-US" sz="2800" dirty="0" smtClean="0"/>
              <a:t>(compared to the declarative style favorite in Angular.js)</a:t>
            </a:r>
          </a:p>
          <a:p>
            <a:r>
              <a:rPr lang="en-US" sz="2800" dirty="0" smtClean="0"/>
              <a:t>You notify on updates VS scanning for updates (more on this later)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254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your Application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a web app is now one facet of producing a solution for your business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189" y="2749578"/>
            <a:ext cx="8731217" cy="352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3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Ember.js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Application</a:t>
            </a:r>
          </a:p>
          <a:p>
            <a:r>
              <a:rPr lang="en-US" sz="3200" dirty="0" smtClean="0"/>
              <a:t>Routes</a:t>
            </a:r>
          </a:p>
          <a:p>
            <a:r>
              <a:rPr lang="en-US" sz="3200" dirty="0" smtClean="0"/>
              <a:t>Controllers</a:t>
            </a:r>
          </a:p>
          <a:p>
            <a:r>
              <a:rPr lang="en-US" sz="3200" dirty="0" smtClean="0"/>
              <a:t>Views</a:t>
            </a:r>
          </a:p>
          <a:p>
            <a:r>
              <a:rPr lang="en-US" sz="3200" dirty="0" smtClean="0"/>
              <a:t>Templates</a:t>
            </a:r>
          </a:p>
          <a:p>
            <a:r>
              <a:rPr lang="en-US" sz="3200" dirty="0" smtClean="0"/>
              <a:t>Models</a:t>
            </a:r>
          </a:p>
          <a:p>
            <a:r>
              <a:rPr lang="en-US" sz="3200" dirty="0" smtClean="0"/>
              <a:t>Components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486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First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Takes just one line!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Of course, this doesn’t </a:t>
            </a:r>
            <a:r>
              <a:rPr lang="en-US" i="1" dirty="0" smtClean="0"/>
              <a:t>do</a:t>
            </a:r>
            <a:r>
              <a:rPr lang="en-US" dirty="0" smtClean="0"/>
              <a:t> much visually since you haven’t written anything 	else…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All of the logic and code you will write will attach to this namespace and container in memory. </a:t>
            </a:r>
          </a:p>
          <a:p>
            <a:r>
              <a:rPr lang="en-US" dirty="0" smtClean="0"/>
              <a:t>Creating the application starts up the router, checks your route and directs the user to the appropriate page. </a:t>
            </a:r>
          </a:p>
          <a:p>
            <a:r>
              <a:rPr lang="en-US" dirty="0" smtClean="0"/>
              <a:t>By convention, defaults are supplied for missing configuration if necessary.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75" y="2675974"/>
            <a:ext cx="42481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Ember.js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creating the app, several default implementations have been created. </a:t>
            </a:r>
          </a:p>
          <a:p>
            <a:r>
              <a:rPr lang="en-US" dirty="0" smtClean="0"/>
              <a:t>Using the Ember Inspector Chrome Extension to visualize: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72" y="3188519"/>
            <a:ext cx="11401676" cy="227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1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create views by making handlebars templates. The template names match the names of the routes.</a:t>
            </a:r>
          </a:p>
          <a:p>
            <a:r>
              <a:rPr lang="en-US" dirty="0" smtClean="0"/>
              <a:t>If a template doesn’t exist, a default template is created.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264" y="5401880"/>
            <a:ext cx="4914900" cy="1362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97" y="3345134"/>
            <a:ext cx="115919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1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546" y="238888"/>
            <a:ext cx="6734175" cy="111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408" y="1480566"/>
            <a:ext cx="81724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179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</TotalTime>
  <Words>371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Introduction to Ember.js</vt:lpstr>
      <vt:lpstr>What is Ember.js?</vt:lpstr>
      <vt:lpstr>Ember.js Fundamentals</vt:lpstr>
      <vt:lpstr>Designing your Application Architecture</vt:lpstr>
      <vt:lpstr>Ember.js Architecture</vt:lpstr>
      <vt:lpstr>Creating your First App</vt:lpstr>
      <vt:lpstr>Ember.js Conventions</vt:lpstr>
      <vt:lpstr>Templates</vt:lpstr>
      <vt:lpstr>PowerPoint Presentation</vt:lpstr>
      <vt:lpstr>PowerPoint Presentation</vt:lpstr>
      <vt:lpstr>Routing</vt:lpstr>
      <vt:lpstr>Routing (cont’d)</vt:lpstr>
      <vt:lpstr>Nesting Routes</vt:lpstr>
      <vt:lpstr>PowerPoint Presentation</vt:lpstr>
      <vt:lpstr>Ember.js Hierarchy</vt:lpstr>
      <vt:lpstr>PowerPoint Presentation</vt:lpstr>
      <vt:lpstr>Let’s Dive Into Code!</vt:lpstr>
      <vt:lpstr>Supporting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Ember.js</dc:title>
  <dc:creator>Justin</dc:creator>
  <cp:lastModifiedBy>Justin</cp:lastModifiedBy>
  <cp:revision>22</cp:revision>
  <dcterms:created xsi:type="dcterms:W3CDTF">2014-08-17T01:26:27Z</dcterms:created>
  <dcterms:modified xsi:type="dcterms:W3CDTF">2014-08-20T02:06:51Z</dcterms:modified>
</cp:coreProperties>
</file>