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de Microsoft Office" initials="Office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Usuario de Microsoft Office" initials="Office [2]" lastIdx="1" clrIdx="1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0"/>
    <p:restoredTop sz="94643"/>
  </p:normalViewPr>
  <p:slideViewPr>
    <p:cSldViewPr snapToGrid="0" snapToObjects="1">
      <p:cViewPr varScale="1">
        <p:scale>
          <a:sx n="61" d="100"/>
          <a:sy n="61" d="100"/>
        </p:scale>
        <p:origin x="232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6T15:34:01.40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2" dt="2017-04-06T15:34:02.131" idx="1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478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smtClean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88477" y="4837807"/>
            <a:ext cx="3298723" cy="1673972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- Sergio Garc</a:t>
            </a:r>
            <a:r>
              <a:rPr lang="es-ES_tradnl" dirty="0" smtClean="0"/>
              <a:t>ía Urdiales</a:t>
            </a:r>
            <a:endParaRPr lang="es-ES_tradnl" dirty="0" smtClean="0"/>
          </a:p>
          <a:p>
            <a:r>
              <a:rPr lang="es-ES_tradnl" dirty="0" smtClean="0"/>
              <a:t>- Mario Mart</a:t>
            </a:r>
            <a:r>
              <a:rPr lang="es-ES_tradnl" dirty="0" smtClean="0"/>
              <a:t>ínez Alfonso</a:t>
            </a:r>
            <a:endParaRPr lang="es-ES_tradnl" dirty="0" smtClean="0"/>
          </a:p>
          <a:p>
            <a:r>
              <a:rPr lang="es-ES_tradnl" dirty="0" smtClean="0"/>
              <a:t>- Laila Pascual Clemente</a:t>
            </a:r>
          </a:p>
          <a:p>
            <a:r>
              <a:rPr lang="es-ES_tradnl" dirty="0" smtClean="0"/>
              <a:t>- Jes</a:t>
            </a:r>
            <a:r>
              <a:rPr lang="es-ES_tradnl" dirty="0" smtClean="0"/>
              <a:t>ús Perales Hernández</a:t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41312" y="1295693"/>
            <a:ext cx="7347165" cy="1658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7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>Crisantemo</a:t>
            </a:r>
            <a:endParaRPr lang="es-ES_tradnl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93712" y="5321616"/>
            <a:ext cx="6314777" cy="70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mtClean="0"/>
              <a:t>Herramienta colaborativa de gesti</a:t>
            </a:r>
            <a:r>
              <a:rPr lang="es-ES_tradnl" smtClean="0"/>
              <a:t>ón de actividades (GTD)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9318702" cy="1581356"/>
          </a:xfrm>
        </p:spPr>
        <p:txBody>
          <a:bodyPr>
            <a:normAutofit/>
          </a:bodyPr>
          <a:lstStyle/>
          <a:p>
            <a:r>
              <a:rPr lang="es-ES_tradnl" dirty="0" smtClean="0"/>
              <a:t>¿Qu</a:t>
            </a:r>
            <a:r>
              <a:rPr lang="es-ES_tradnl" dirty="0" smtClean="0"/>
              <a:t>é es y para qué es un GDT?</a:t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1694985"/>
            <a:ext cx="10381783" cy="892098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Es un m</a:t>
            </a:r>
            <a:r>
              <a:rPr lang="es-ES_tradnl" sz="2800" dirty="0" smtClean="0"/>
              <a:t>étodo de gestión de las actividades.</a:t>
            </a:r>
          </a:p>
          <a:p>
            <a:pPr marL="0" indent="0">
              <a:buNone/>
            </a:pPr>
            <a:endParaRPr lang="es-ES_tradnl" sz="2800" dirty="0"/>
          </a:p>
        </p:txBody>
      </p:sp>
      <p:sp>
        <p:nvSpPr>
          <p:cNvPr id="5" name="Esquina doblada 4"/>
          <p:cNvSpPr/>
          <p:nvPr/>
        </p:nvSpPr>
        <p:spPr>
          <a:xfrm>
            <a:off x="1271240" y="2587083"/>
            <a:ext cx="4795024" cy="2899317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_tradnl" sz="2400" dirty="0"/>
          </a:p>
          <a:p>
            <a:r>
              <a:rPr lang="es-ES_tradnl" sz="2800" dirty="0"/>
              <a:t>Una persona necesita librar su mente de las tareas pendientes guardándolas en un lugar específico.</a:t>
            </a:r>
            <a:br>
              <a:rPr lang="es-ES_tradnl" sz="2800" dirty="0"/>
            </a:br>
            <a:endParaRPr lang="es-ES_tradnl" sz="2800" dirty="0"/>
          </a:p>
        </p:txBody>
      </p:sp>
      <p:sp>
        <p:nvSpPr>
          <p:cNvPr id="8" name="Llamada de nube 7"/>
          <p:cNvSpPr/>
          <p:nvPr/>
        </p:nvSpPr>
        <p:spPr>
          <a:xfrm>
            <a:off x="7006684" y="1405054"/>
            <a:ext cx="5185316" cy="3278459"/>
          </a:xfrm>
          <a:prstGeom prst="cloudCallou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400" dirty="0">
                <a:solidFill>
                  <a:schemeClr val="tx1"/>
                </a:solidFill>
              </a:rPr>
              <a:t>Liberamos la mente de recordar lo que hay que hacer, concentrándose en </a:t>
            </a:r>
            <a:r>
              <a:rPr lang="es-ES_tradnl" sz="2400" dirty="0" smtClean="0">
                <a:solidFill>
                  <a:schemeClr val="tx1"/>
                </a:solidFill>
              </a:rPr>
              <a:t>la realizaci</a:t>
            </a:r>
            <a:r>
              <a:rPr lang="es-ES_tradnl" sz="2400" dirty="0" smtClean="0">
                <a:solidFill>
                  <a:schemeClr val="tx1"/>
                </a:solidFill>
              </a:rPr>
              <a:t>ón de las tareas.</a:t>
            </a:r>
            <a:endParaRPr lang="es-ES_tradn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1099001"/>
          </a:xfrm>
        </p:spPr>
        <p:txBody>
          <a:bodyPr>
            <a:normAutofit/>
          </a:bodyPr>
          <a:lstStyle/>
          <a:p>
            <a:r>
              <a:rPr lang="es-ES_tradnl" dirty="0" smtClean="0"/>
              <a:t>Crisantemo: nosotros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2628" y="1658679"/>
            <a:ext cx="10366742" cy="4161506"/>
          </a:xfrm>
        </p:spPr>
        <p:txBody>
          <a:bodyPr>
            <a:normAutofit/>
          </a:bodyPr>
          <a:lstStyle/>
          <a:p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483689685"/>
      </p:ext>
    </p:extLst>
  </p:cSld>
  <p:clrMapOvr>
    <a:masterClrMapping/>
  </p:clrMapOvr>
</p:sld>
</file>

<file path=ppt/theme/theme1.xml><?xml version="1.0" encoding="utf-8"?>
<a:theme xmlns:a="http://schemas.openxmlformats.org/drawingml/2006/main" name="Titulares">
  <a:themeElements>
    <a:clrScheme name="Titulares">
      <a:dk1>
        <a:sysClr val="windowText" lastClr="000000"/>
      </a:dk1>
      <a:lt1>
        <a:sysClr val="window" lastClr="FFFFFF"/>
      </a:lt1>
      <a:dk2>
        <a:srgbClr val="07151B"/>
      </a:dk2>
      <a:lt2>
        <a:srgbClr val="F2F3F3"/>
      </a:lt2>
      <a:accent1>
        <a:srgbClr val="1C546B"/>
      </a:accent1>
      <a:accent2>
        <a:srgbClr val="606968"/>
      </a:accent2>
      <a:accent3>
        <a:srgbClr val="8D8D35"/>
      </a:accent3>
      <a:accent4>
        <a:srgbClr val="D9A142"/>
      </a:accent4>
      <a:accent5>
        <a:srgbClr val="C47023"/>
      </a:accent5>
      <a:accent6>
        <a:srgbClr val="754D64"/>
      </a:accent6>
      <a:hlink>
        <a:srgbClr val="417E93"/>
      </a:hlink>
      <a:folHlink>
        <a:srgbClr val="A76D89"/>
      </a:folHlink>
    </a:clrScheme>
    <a:fontScheme name="Titular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Titular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12434FFF-CE4A-40FC-99FF-CA1400F2E6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142</TotalTime>
  <Words>83</Words>
  <Application>Microsoft Macintosh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Century Schoolbook</vt:lpstr>
      <vt:lpstr>Corbel</vt:lpstr>
      <vt:lpstr>Arial</vt:lpstr>
      <vt:lpstr>Titulares</vt:lpstr>
      <vt:lpstr>Presentación de PowerPoint</vt:lpstr>
      <vt:lpstr>¿Qué es y para qué es un GDT? </vt:lpstr>
      <vt:lpstr>Crisantemo: nosotros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2</cp:revision>
  <dcterms:created xsi:type="dcterms:W3CDTF">2017-04-06T11:24:47Z</dcterms:created>
  <dcterms:modified xsi:type="dcterms:W3CDTF">2017-04-06T13:47:34Z</dcterms:modified>
</cp:coreProperties>
</file>